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21" r:id="rId2"/>
  </p:sldMasterIdLst>
  <p:notesMasterIdLst>
    <p:notesMasterId r:id="rId50"/>
  </p:notesMasterIdLst>
  <p:handoutMasterIdLst>
    <p:handoutMasterId r:id="rId51"/>
  </p:handoutMasterIdLst>
  <p:sldIdLst>
    <p:sldId id="682" r:id="rId3"/>
    <p:sldId id="552" r:id="rId4"/>
    <p:sldId id="555" r:id="rId5"/>
    <p:sldId id="554" r:id="rId6"/>
    <p:sldId id="687" r:id="rId7"/>
    <p:sldId id="688" r:id="rId8"/>
    <p:sldId id="684" r:id="rId9"/>
    <p:sldId id="694" r:id="rId10"/>
    <p:sldId id="695" r:id="rId11"/>
    <p:sldId id="710" r:id="rId12"/>
    <p:sldId id="711" r:id="rId13"/>
    <p:sldId id="712" r:id="rId14"/>
    <p:sldId id="713" r:id="rId15"/>
    <p:sldId id="714" r:id="rId16"/>
    <p:sldId id="715" r:id="rId17"/>
    <p:sldId id="716" r:id="rId18"/>
    <p:sldId id="717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46" r:id="rId31"/>
    <p:sldId id="747" r:id="rId32"/>
    <p:sldId id="748" r:id="rId33"/>
    <p:sldId id="690" r:id="rId34"/>
    <p:sldId id="752" r:id="rId35"/>
    <p:sldId id="751" r:id="rId36"/>
    <p:sldId id="551" r:id="rId37"/>
    <p:sldId id="568" r:id="rId38"/>
    <p:sldId id="685" r:id="rId39"/>
    <p:sldId id="686" r:id="rId40"/>
    <p:sldId id="757" r:id="rId41"/>
    <p:sldId id="758" r:id="rId42"/>
    <p:sldId id="759" r:id="rId43"/>
    <p:sldId id="760" r:id="rId44"/>
    <p:sldId id="765" r:id="rId45"/>
    <p:sldId id="601" r:id="rId46"/>
    <p:sldId id="667" r:id="rId47"/>
    <p:sldId id="602" r:id="rId48"/>
    <p:sldId id="428" r:id="rId49"/>
  </p:sldIdLst>
  <p:sldSz cx="9144000" cy="5143500" type="screen16x9"/>
  <p:notesSz cx="7104063" cy="10234613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 userDrawn="1">
          <p15:clr>
            <a:srgbClr val="A4A3A4"/>
          </p15:clr>
        </p15:guide>
        <p15:guide id="2" pos="2258" userDrawn="1">
          <p15:clr>
            <a:srgbClr val="A4A3A4"/>
          </p15:clr>
        </p15:guide>
        <p15:guide id="3" orient="horz" pos="3226" userDrawn="1">
          <p15:clr>
            <a:srgbClr val="A4A3A4"/>
          </p15:clr>
        </p15:guide>
        <p15:guide id="4" pos="2238" userDrawn="1">
          <p15:clr>
            <a:srgbClr val="A4A3A4"/>
          </p15:clr>
        </p15:guide>
        <p15:guide id="5" orient="horz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8FFA"/>
    <a:srgbClr val="C96009"/>
    <a:srgbClr val="000000"/>
    <a:srgbClr val="FF9900"/>
    <a:srgbClr val="00CC66"/>
    <a:srgbClr val="2860A4"/>
    <a:srgbClr val="EFF3EA"/>
    <a:srgbClr val="F2F6EA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455" autoAdjust="0"/>
  </p:normalViewPr>
  <p:slideViewPr>
    <p:cSldViewPr snapToGrid="0" snapToObjects="1">
      <p:cViewPr varScale="1">
        <p:scale>
          <a:sx n="145" d="100"/>
          <a:sy n="145" d="100"/>
        </p:scale>
        <p:origin x="660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notesViewPr>
    <p:cSldViewPr snapToGrid="0" snapToObjects="1">
      <p:cViewPr varScale="1">
        <p:scale>
          <a:sx n="78" d="100"/>
          <a:sy n="78" d="100"/>
        </p:scale>
        <p:origin x="3984" y="120"/>
      </p:cViewPr>
      <p:guideLst>
        <p:guide orient="horz" pos="2968"/>
        <p:guide pos="2258"/>
        <p:guide orient="horz" pos="3226"/>
        <p:guide pos="2238"/>
        <p:guide orient="horz"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91D42-0EEE-4136-94DB-7130DA49CD30}" type="doc">
      <dgm:prSet loTypeId="urn:microsoft.com/office/officeart/2005/8/layout/list1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DA96D9F-5DA4-45A9-9DE4-687C92C23A49}">
      <dgm:prSet phldrT="[文字]" custT="1"/>
      <dgm:spPr/>
      <dgm:t>
        <a:bodyPr/>
        <a:lstStyle/>
        <a:p>
          <a:r>
            <a: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升學與進路篇</a:t>
          </a:r>
        </a:p>
      </dgm:t>
    </dgm:pt>
    <dgm:pt modelId="{03CA63CC-0ECF-454C-A634-9D6600EC822C}" type="parTrans" cxnId="{E99B1558-A69D-4912-8547-B1CA9603F0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4686A56-44F9-4EDB-94BE-AB2C1671FDC8}" type="sibTrans" cxnId="{E99B1558-A69D-4912-8547-B1CA9603F0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DFEDAED-FD1D-434B-A68E-41A563B1CB85}">
      <dgm:prSet phldrT="[文字]" custT="1"/>
      <dgm:spPr>
        <a:solidFill>
          <a:srgbClr val="00A44A"/>
        </a:solidFill>
      </dgm:spPr>
      <dgm:t>
        <a:bodyPr/>
        <a:lstStyle/>
        <a:p>
          <a:r>
            <a: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適性學習篇</a:t>
          </a:r>
        </a:p>
      </dgm:t>
    </dgm:pt>
    <dgm:pt modelId="{7158FC33-4DAD-4A08-9F5C-07301B52DBDE}" type="parTrans" cxnId="{4DC20A15-0F22-4675-8FE2-E196F73F85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49C77EF-B482-4B5C-B423-9D4C5BEDB61B}" type="sibTrans" cxnId="{4DC20A15-0F22-4675-8FE2-E196F73F85F5}">
      <dgm:prSet/>
      <dgm:spPr/>
      <dgm:t>
        <a:bodyPr/>
        <a:lstStyle/>
        <a:p>
          <a:endParaRPr lang="zh-TW" altLang="en-US" sz="4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652A13F-EB74-4E4E-817C-CF6B956B07BF}" type="pres">
      <dgm:prSet presAssocID="{A2B91D42-0EEE-4136-94DB-7130DA49CD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EA5981-66CD-412C-A645-8393F059ABE6}" type="pres">
      <dgm:prSet presAssocID="{FDA96D9F-5DA4-45A9-9DE4-687C92C23A49}" presName="parentLin" presStyleCnt="0"/>
      <dgm:spPr/>
    </dgm:pt>
    <dgm:pt modelId="{6E949AAB-E4D7-4DD6-9890-81FC5FE8A3C1}" type="pres">
      <dgm:prSet presAssocID="{FDA96D9F-5DA4-45A9-9DE4-687C92C23A4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0AF807E2-9CA7-4D70-A6F7-27B407D0DAB3}" type="pres">
      <dgm:prSet presAssocID="{FDA96D9F-5DA4-45A9-9DE4-687C92C23A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E6594-DAF0-424E-8DC4-55B859B85B93}" type="pres">
      <dgm:prSet presAssocID="{FDA96D9F-5DA4-45A9-9DE4-687C92C23A49}" presName="negativeSpace" presStyleCnt="0"/>
      <dgm:spPr/>
    </dgm:pt>
    <dgm:pt modelId="{09DAC0CE-C740-4D5D-9C31-737C34FD84CC}" type="pres">
      <dgm:prSet presAssocID="{FDA96D9F-5DA4-45A9-9DE4-687C92C23A49}" presName="childText" presStyleLbl="conFgAcc1" presStyleIdx="0" presStyleCnt="2">
        <dgm:presLayoutVars>
          <dgm:bulletEnabled val="1"/>
        </dgm:presLayoutVars>
      </dgm:prSet>
      <dgm:spPr/>
    </dgm:pt>
    <dgm:pt modelId="{8A347F8C-F3D1-4613-9A9E-E7334BC90267}" type="pres">
      <dgm:prSet presAssocID="{14686A56-44F9-4EDB-94BE-AB2C1671FDC8}" presName="spaceBetweenRectangles" presStyleCnt="0"/>
      <dgm:spPr/>
    </dgm:pt>
    <dgm:pt modelId="{2CCAA455-1625-4A2F-9631-E4F7941044A8}" type="pres">
      <dgm:prSet presAssocID="{2DFEDAED-FD1D-434B-A68E-41A563B1CB85}" presName="parentLin" presStyleCnt="0"/>
      <dgm:spPr/>
    </dgm:pt>
    <dgm:pt modelId="{E7010EB2-F192-4DEF-BDBA-04572E9188E6}" type="pres">
      <dgm:prSet presAssocID="{2DFEDAED-FD1D-434B-A68E-41A563B1CB85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7E3F7EF0-1420-4174-8EF3-5C771ADC121F}" type="pres">
      <dgm:prSet presAssocID="{2DFEDAED-FD1D-434B-A68E-41A563B1CB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83D50-C2C2-431F-AF59-2462D3A00318}" type="pres">
      <dgm:prSet presAssocID="{2DFEDAED-FD1D-434B-A68E-41A563B1CB85}" presName="negativeSpace" presStyleCnt="0"/>
      <dgm:spPr/>
    </dgm:pt>
    <dgm:pt modelId="{63CE2727-2D25-4786-97D1-C67A794C10DA}" type="pres">
      <dgm:prSet presAssocID="{2DFEDAED-FD1D-434B-A68E-41A563B1CB8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C6F1498-99FD-4337-B8F6-0D2DD3506BBB}" type="presOf" srcId="{A2B91D42-0EEE-4136-94DB-7130DA49CD30}" destId="{F652A13F-EB74-4E4E-817C-CF6B956B07BF}" srcOrd="0" destOrd="0" presId="urn:microsoft.com/office/officeart/2005/8/layout/list1"/>
    <dgm:cxn modelId="{4DC20A15-0F22-4675-8FE2-E196F73F85F5}" srcId="{A2B91D42-0EEE-4136-94DB-7130DA49CD30}" destId="{2DFEDAED-FD1D-434B-A68E-41A563B1CB85}" srcOrd="1" destOrd="0" parTransId="{7158FC33-4DAD-4A08-9F5C-07301B52DBDE}" sibTransId="{E49C77EF-B482-4B5C-B423-9D4C5BEDB61B}"/>
    <dgm:cxn modelId="{23FD15FD-905A-4157-A6AB-56A612D8F9F4}" type="presOf" srcId="{2DFEDAED-FD1D-434B-A68E-41A563B1CB85}" destId="{7E3F7EF0-1420-4174-8EF3-5C771ADC121F}" srcOrd="1" destOrd="0" presId="urn:microsoft.com/office/officeart/2005/8/layout/list1"/>
    <dgm:cxn modelId="{28011B2F-7CD7-4486-93B4-F7CCD6F3AAEA}" type="presOf" srcId="{FDA96D9F-5DA4-45A9-9DE4-687C92C23A49}" destId="{6E949AAB-E4D7-4DD6-9890-81FC5FE8A3C1}" srcOrd="0" destOrd="0" presId="urn:microsoft.com/office/officeart/2005/8/layout/list1"/>
    <dgm:cxn modelId="{99EB685F-E445-41FA-B2B6-417ED52DCB52}" type="presOf" srcId="{FDA96D9F-5DA4-45A9-9DE4-687C92C23A49}" destId="{0AF807E2-9CA7-4D70-A6F7-27B407D0DAB3}" srcOrd="1" destOrd="0" presId="urn:microsoft.com/office/officeart/2005/8/layout/list1"/>
    <dgm:cxn modelId="{E99B1558-A69D-4912-8547-B1CA9603F0F5}" srcId="{A2B91D42-0EEE-4136-94DB-7130DA49CD30}" destId="{FDA96D9F-5DA4-45A9-9DE4-687C92C23A49}" srcOrd="0" destOrd="0" parTransId="{03CA63CC-0ECF-454C-A634-9D6600EC822C}" sibTransId="{14686A56-44F9-4EDB-94BE-AB2C1671FDC8}"/>
    <dgm:cxn modelId="{F0BDA8B6-6AA0-4B6E-B18E-723F40A24B14}" type="presOf" srcId="{2DFEDAED-FD1D-434B-A68E-41A563B1CB85}" destId="{E7010EB2-F192-4DEF-BDBA-04572E9188E6}" srcOrd="0" destOrd="0" presId="urn:microsoft.com/office/officeart/2005/8/layout/list1"/>
    <dgm:cxn modelId="{9160A4FD-EF25-47AF-8E0A-E0169F49CB64}" type="presParOf" srcId="{F652A13F-EB74-4E4E-817C-CF6B956B07BF}" destId="{C0EA5981-66CD-412C-A645-8393F059ABE6}" srcOrd="0" destOrd="0" presId="urn:microsoft.com/office/officeart/2005/8/layout/list1"/>
    <dgm:cxn modelId="{B5B9E715-7649-4976-A7AE-85E2C68301D3}" type="presParOf" srcId="{C0EA5981-66CD-412C-A645-8393F059ABE6}" destId="{6E949AAB-E4D7-4DD6-9890-81FC5FE8A3C1}" srcOrd="0" destOrd="0" presId="urn:microsoft.com/office/officeart/2005/8/layout/list1"/>
    <dgm:cxn modelId="{C8C57157-FEBD-4F42-9531-CA438F2CAEC9}" type="presParOf" srcId="{C0EA5981-66CD-412C-A645-8393F059ABE6}" destId="{0AF807E2-9CA7-4D70-A6F7-27B407D0DAB3}" srcOrd="1" destOrd="0" presId="urn:microsoft.com/office/officeart/2005/8/layout/list1"/>
    <dgm:cxn modelId="{A3C9AC29-0B0A-4C17-BE90-6B6077041CCD}" type="presParOf" srcId="{F652A13F-EB74-4E4E-817C-CF6B956B07BF}" destId="{3BCE6594-DAF0-424E-8DC4-55B859B85B93}" srcOrd="1" destOrd="0" presId="urn:microsoft.com/office/officeart/2005/8/layout/list1"/>
    <dgm:cxn modelId="{C6E145E1-BACB-47D0-B11B-E1B6AFD1C955}" type="presParOf" srcId="{F652A13F-EB74-4E4E-817C-CF6B956B07BF}" destId="{09DAC0CE-C740-4D5D-9C31-737C34FD84CC}" srcOrd="2" destOrd="0" presId="urn:microsoft.com/office/officeart/2005/8/layout/list1"/>
    <dgm:cxn modelId="{DAFBB958-CF0B-4764-9281-5291649CA175}" type="presParOf" srcId="{F652A13F-EB74-4E4E-817C-CF6B956B07BF}" destId="{8A347F8C-F3D1-4613-9A9E-E7334BC90267}" srcOrd="3" destOrd="0" presId="urn:microsoft.com/office/officeart/2005/8/layout/list1"/>
    <dgm:cxn modelId="{F9429E09-9892-438D-9277-B38FAF2B74E5}" type="presParOf" srcId="{F652A13F-EB74-4E4E-817C-CF6B956B07BF}" destId="{2CCAA455-1625-4A2F-9631-E4F7941044A8}" srcOrd="4" destOrd="0" presId="urn:microsoft.com/office/officeart/2005/8/layout/list1"/>
    <dgm:cxn modelId="{86CEEABE-F073-467C-BD7B-0EDF8ED06272}" type="presParOf" srcId="{2CCAA455-1625-4A2F-9631-E4F7941044A8}" destId="{E7010EB2-F192-4DEF-BDBA-04572E9188E6}" srcOrd="0" destOrd="0" presId="urn:microsoft.com/office/officeart/2005/8/layout/list1"/>
    <dgm:cxn modelId="{CDA995D0-9321-46C9-B665-2D87B3BB056C}" type="presParOf" srcId="{2CCAA455-1625-4A2F-9631-E4F7941044A8}" destId="{7E3F7EF0-1420-4174-8EF3-5C771ADC121F}" srcOrd="1" destOrd="0" presId="urn:microsoft.com/office/officeart/2005/8/layout/list1"/>
    <dgm:cxn modelId="{7B58A7BD-05D3-4299-A956-E1F776E28AF6}" type="presParOf" srcId="{F652A13F-EB74-4E4E-817C-CF6B956B07BF}" destId="{03683D50-C2C2-431F-AF59-2462D3A00318}" srcOrd="5" destOrd="0" presId="urn:microsoft.com/office/officeart/2005/8/layout/list1"/>
    <dgm:cxn modelId="{82971A71-D558-4323-AA11-E5CCACE6D60E}" type="presParOf" srcId="{F652A13F-EB74-4E4E-817C-CF6B956B07BF}" destId="{63CE2727-2D25-4786-97D1-C67A794C10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066046-C1F7-4A25-90ED-AE1353687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977783-A62C-4D78-9D15-3BECAE4EF51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考統測</a:t>
          </a:r>
        </a:p>
      </dgm:t>
    </dgm:pt>
    <dgm:pt modelId="{331007DB-EE3B-4614-9342-1F61B798F7A5}" type="par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8B3217D3-E8D2-4808-AFA5-2CA58AD5E3BA}" type="sib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9BD426AC-2848-4667-A7E3-36D8D5AC9D8F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gm:t>
    </dgm:pt>
    <dgm:pt modelId="{451A242A-9164-4683-B78D-9980DFB752ED}" type="parTrans" cxnId="{CA541890-EC90-4A54-8894-E6C3767ECB5B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/>
        </a:p>
      </dgm:t>
    </dgm:pt>
    <dgm:pt modelId="{552ECF9B-1A55-4F01-A54B-B5490C1BA368}" type="sibTrans" cxnId="{CA541890-EC90-4A54-8894-E6C3767ECB5B}">
      <dgm:prSet/>
      <dgm:spPr/>
      <dgm:t>
        <a:bodyPr/>
        <a:lstStyle/>
        <a:p>
          <a:endParaRPr lang="zh-TW" altLang="en-US" sz="2400"/>
        </a:p>
      </dgm:t>
    </dgm:pt>
    <dgm:pt modelId="{27AC7DE5-3508-4CF1-94F4-90318C83AF48}" type="pres">
      <dgm:prSet presAssocID="{B5066046-C1F7-4A25-90ED-AE1353687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A9DD96-B411-41CA-A9EF-84E1075A0DFB}" type="pres">
      <dgm:prSet presAssocID="{8D977783-A62C-4D78-9D15-3BECAE4EF51C}" presName="root1" presStyleCnt="0"/>
      <dgm:spPr/>
    </dgm:pt>
    <dgm:pt modelId="{E780A33C-83C5-48DB-8934-60616FDB9774}" type="pres">
      <dgm:prSet presAssocID="{8D977783-A62C-4D78-9D15-3BECAE4EF51C}" presName="LevelOneTextNode" presStyleLbl="node0" presStyleIdx="0" presStyleCnt="1" custScaleX="127167" custLinFactNeighborX="-916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0DC797-1DD0-4056-A8E1-A517533CF09A}" type="pres">
      <dgm:prSet presAssocID="{8D977783-A62C-4D78-9D15-3BECAE4EF51C}" presName="level2hierChild" presStyleCnt="0"/>
      <dgm:spPr/>
    </dgm:pt>
    <dgm:pt modelId="{F08844A7-D755-462E-A4E3-FC2508E7B27D}" type="pres">
      <dgm:prSet presAssocID="{451A242A-9164-4683-B78D-9980DFB752ED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89C7AD3-04CC-4933-B335-B146D14737D5}" type="pres">
      <dgm:prSet presAssocID="{451A242A-9164-4683-B78D-9980DFB752ED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27421BCE-D614-4301-8018-8E73F471B1BA}" type="pres">
      <dgm:prSet presAssocID="{9BD426AC-2848-4667-A7E3-36D8D5AC9D8F}" presName="root2" presStyleCnt="0"/>
      <dgm:spPr/>
    </dgm:pt>
    <dgm:pt modelId="{54DF8FA3-2530-4CEF-97FF-7A55CA438DDD}" type="pres">
      <dgm:prSet presAssocID="{9BD426AC-2848-4667-A7E3-36D8D5AC9D8F}" presName="LevelTwoTextNode" presStyleLbl="node2" presStyleIdx="0" presStyleCnt="1" custScaleX="343701" custLinFactNeighborX="17563" custLinFactNeighborY="45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279F44-28FF-475F-B4C9-46F4B52C2A34}" type="pres">
      <dgm:prSet presAssocID="{9BD426AC-2848-4667-A7E3-36D8D5AC9D8F}" presName="level3hierChild" presStyleCnt="0"/>
      <dgm:spPr/>
    </dgm:pt>
  </dgm:ptLst>
  <dgm:cxnLst>
    <dgm:cxn modelId="{8C6FCAFC-7FE3-4BA8-9B7C-055F97EEAEC2}" type="presOf" srcId="{8D977783-A62C-4D78-9D15-3BECAE4EF51C}" destId="{E780A33C-83C5-48DB-8934-60616FDB9774}" srcOrd="0" destOrd="0" presId="urn:microsoft.com/office/officeart/2005/8/layout/hierarchy2"/>
    <dgm:cxn modelId="{3E1A872B-5066-4E14-A25A-B43D42B8611E}" type="presOf" srcId="{451A242A-9164-4683-B78D-9980DFB752ED}" destId="{089C7AD3-04CC-4933-B335-B146D14737D5}" srcOrd="1" destOrd="0" presId="urn:microsoft.com/office/officeart/2005/8/layout/hierarchy2"/>
    <dgm:cxn modelId="{B7E87A5F-9D58-4AFB-B011-76FABC6D41D1}" type="presOf" srcId="{B5066046-C1F7-4A25-90ED-AE13536874A9}" destId="{27AC7DE5-3508-4CF1-94F4-90318C83AF48}" srcOrd="0" destOrd="0" presId="urn:microsoft.com/office/officeart/2005/8/layout/hierarchy2"/>
    <dgm:cxn modelId="{CA541890-EC90-4A54-8894-E6C3767ECB5B}" srcId="{8D977783-A62C-4D78-9D15-3BECAE4EF51C}" destId="{9BD426AC-2848-4667-A7E3-36D8D5AC9D8F}" srcOrd="0" destOrd="0" parTransId="{451A242A-9164-4683-B78D-9980DFB752ED}" sibTransId="{552ECF9B-1A55-4F01-A54B-B5490C1BA368}"/>
    <dgm:cxn modelId="{8C0CBB1F-5660-4102-9A12-62A3C114FED2}" type="presOf" srcId="{451A242A-9164-4683-B78D-9980DFB752ED}" destId="{F08844A7-D755-462E-A4E3-FC2508E7B27D}" srcOrd="0" destOrd="0" presId="urn:microsoft.com/office/officeart/2005/8/layout/hierarchy2"/>
    <dgm:cxn modelId="{3F6E70E3-F0A9-45E8-B5F6-E9D4216C0514}" type="presOf" srcId="{9BD426AC-2848-4667-A7E3-36D8D5AC9D8F}" destId="{54DF8FA3-2530-4CEF-97FF-7A55CA438DDD}" srcOrd="0" destOrd="0" presId="urn:microsoft.com/office/officeart/2005/8/layout/hierarchy2"/>
    <dgm:cxn modelId="{A773D76A-F528-47E4-8933-3600EF57C75B}" srcId="{B5066046-C1F7-4A25-90ED-AE13536874A9}" destId="{8D977783-A62C-4D78-9D15-3BECAE4EF51C}" srcOrd="0" destOrd="0" parTransId="{331007DB-EE3B-4614-9342-1F61B798F7A5}" sibTransId="{8B3217D3-E8D2-4808-AFA5-2CA58AD5E3BA}"/>
    <dgm:cxn modelId="{022A166B-E0E5-46C4-AA6B-9B3AD78B666D}" type="presParOf" srcId="{27AC7DE5-3508-4CF1-94F4-90318C83AF48}" destId="{2CA9DD96-B411-41CA-A9EF-84E1075A0DFB}" srcOrd="0" destOrd="0" presId="urn:microsoft.com/office/officeart/2005/8/layout/hierarchy2"/>
    <dgm:cxn modelId="{061DE757-E4AC-4DD3-9D68-D6DE7FF87C5B}" type="presParOf" srcId="{2CA9DD96-B411-41CA-A9EF-84E1075A0DFB}" destId="{E780A33C-83C5-48DB-8934-60616FDB9774}" srcOrd="0" destOrd="0" presId="urn:microsoft.com/office/officeart/2005/8/layout/hierarchy2"/>
    <dgm:cxn modelId="{0EB127B8-E83E-4B19-88C8-86869C0BFE78}" type="presParOf" srcId="{2CA9DD96-B411-41CA-A9EF-84E1075A0DFB}" destId="{7B0DC797-1DD0-4056-A8E1-A517533CF09A}" srcOrd="1" destOrd="0" presId="urn:microsoft.com/office/officeart/2005/8/layout/hierarchy2"/>
    <dgm:cxn modelId="{C167923D-F964-45CC-892D-DEB4A2B0D45A}" type="presParOf" srcId="{7B0DC797-1DD0-4056-A8E1-A517533CF09A}" destId="{F08844A7-D755-462E-A4E3-FC2508E7B27D}" srcOrd="0" destOrd="0" presId="urn:microsoft.com/office/officeart/2005/8/layout/hierarchy2"/>
    <dgm:cxn modelId="{745D4DB1-F308-4651-9E0F-D3957BEFEB7F}" type="presParOf" srcId="{F08844A7-D755-462E-A4E3-FC2508E7B27D}" destId="{089C7AD3-04CC-4933-B335-B146D14737D5}" srcOrd="0" destOrd="0" presId="urn:microsoft.com/office/officeart/2005/8/layout/hierarchy2"/>
    <dgm:cxn modelId="{7A9D8500-5D22-4986-8FB6-CC0FB4A885E3}" type="presParOf" srcId="{7B0DC797-1DD0-4056-A8E1-A517533CF09A}" destId="{27421BCE-D614-4301-8018-8E73F471B1BA}" srcOrd="1" destOrd="0" presId="urn:microsoft.com/office/officeart/2005/8/layout/hierarchy2"/>
    <dgm:cxn modelId="{B385EA54-FF0F-4921-94C3-7817500628BA}" type="presParOf" srcId="{27421BCE-D614-4301-8018-8E73F471B1BA}" destId="{54DF8FA3-2530-4CEF-97FF-7A55CA438DDD}" srcOrd="0" destOrd="0" presId="urn:microsoft.com/office/officeart/2005/8/layout/hierarchy2"/>
    <dgm:cxn modelId="{E977BDEF-D363-4354-A488-98FA81E49838}" type="presParOf" srcId="{27421BCE-D614-4301-8018-8E73F471B1BA}" destId="{94279F44-28FF-475F-B4C9-46F4B52C2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066046-C1F7-4A25-90ED-AE1353687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977783-A62C-4D78-9D15-3BECAE4EF51C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331007DB-EE3B-4614-9342-1F61B798F7A5}" type="par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8B3217D3-E8D2-4808-AFA5-2CA58AD5E3BA}" type="sib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9BD426AC-2848-4667-A7E3-36D8D5AC9D8F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技優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軍警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獨招</a:t>
          </a:r>
        </a:p>
      </dgm:t>
    </dgm:pt>
    <dgm:pt modelId="{451A242A-9164-4683-B78D-9980DFB752ED}" type="parTrans" cxnId="{CA541890-EC90-4A54-8894-E6C3767ECB5B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/>
        </a:p>
      </dgm:t>
    </dgm:pt>
    <dgm:pt modelId="{552ECF9B-1A55-4F01-A54B-B5490C1BA368}" type="sibTrans" cxnId="{CA541890-EC90-4A54-8894-E6C3767ECB5B}">
      <dgm:prSet/>
      <dgm:spPr/>
      <dgm:t>
        <a:bodyPr/>
        <a:lstStyle/>
        <a:p>
          <a:endParaRPr lang="zh-TW" altLang="en-US" sz="2400"/>
        </a:p>
      </dgm:t>
    </dgm:pt>
    <dgm:pt modelId="{27AC7DE5-3508-4CF1-94F4-90318C83AF48}" type="pres">
      <dgm:prSet presAssocID="{B5066046-C1F7-4A25-90ED-AE1353687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A9DD96-B411-41CA-A9EF-84E1075A0DFB}" type="pres">
      <dgm:prSet presAssocID="{8D977783-A62C-4D78-9D15-3BECAE4EF51C}" presName="root1" presStyleCnt="0"/>
      <dgm:spPr/>
    </dgm:pt>
    <dgm:pt modelId="{E780A33C-83C5-48DB-8934-60616FDB9774}" type="pres">
      <dgm:prSet presAssocID="{8D977783-A62C-4D78-9D15-3BECAE4EF51C}" presName="LevelOneTextNode" presStyleLbl="node0" presStyleIdx="0" presStyleCnt="1" custScaleX="127167" custLinFactNeighborX="-916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0DC797-1DD0-4056-A8E1-A517533CF09A}" type="pres">
      <dgm:prSet presAssocID="{8D977783-A62C-4D78-9D15-3BECAE4EF51C}" presName="level2hierChild" presStyleCnt="0"/>
      <dgm:spPr/>
    </dgm:pt>
    <dgm:pt modelId="{F08844A7-D755-462E-A4E3-FC2508E7B27D}" type="pres">
      <dgm:prSet presAssocID="{451A242A-9164-4683-B78D-9980DFB752ED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89C7AD3-04CC-4933-B335-B146D14737D5}" type="pres">
      <dgm:prSet presAssocID="{451A242A-9164-4683-B78D-9980DFB752ED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27421BCE-D614-4301-8018-8E73F471B1BA}" type="pres">
      <dgm:prSet presAssocID="{9BD426AC-2848-4667-A7E3-36D8D5AC9D8F}" presName="root2" presStyleCnt="0"/>
      <dgm:spPr/>
    </dgm:pt>
    <dgm:pt modelId="{54DF8FA3-2530-4CEF-97FF-7A55CA438DDD}" type="pres">
      <dgm:prSet presAssocID="{9BD426AC-2848-4667-A7E3-36D8D5AC9D8F}" presName="LevelTwoTextNode" presStyleLbl="node2" presStyleIdx="0" presStyleCnt="1" custScaleX="377707" custLinFactNeighborX="175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279F44-28FF-475F-B4C9-46F4B52C2A34}" type="pres">
      <dgm:prSet presAssocID="{9BD426AC-2848-4667-A7E3-36D8D5AC9D8F}" presName="level3hierChild" presStyleCnt="0"/>
      <dgm:spPr/>
    </dgm:pt>
  </dgm:ptLst>
  <dgm:cxnLst>
    <dgm:cxn modelId="{330AD48E-88BA-4D81-A4E7-3416D63415F1}" type="presOf" srcId="{B5066046-C1F7-4A25-90ED-AE13536874A9}" destId="{27AC7DE5-3508-4CF1-94F4-90318C83AF48}" srcOrd="0" destOrd="0" presId="urn:microsoft.com/office/officeart/2005/8/layout/hierarchy2"/>
    <dgm:cxn modelId="{14649EFC-4DCD-43B1-84D5-3D71D42ECC7C}" type="presOf" srcId="{451A242A-9164-4683-B78D-9980DFB752ED}" destId="{F08844A7-D755-462E-A4E3-FC2508E7B27D}" srcOrd="0" destOrd="0" presId="urn:microsoft.com/office/officeart/2005/8/layout/hierarchy2"/>
    <dgm:cxn modelId="{E3835F9D-4735-494B-91E6-0D908C440FEB}" type="presOf" srcId="{451A242A-9164-4683-B78D-9980DFB752ED}" destId="{089C7AD3-04CC-4933-B335-B146D14737D5}" srcOrd="1" destOrd="0" presId="urn:microsoft.com/office/officeart/2005/8/layout/hierarchy2"/>
    <dgm:cxn modelId="{CA541890-EC90-4A54-8894-E6C3767ECB5B}" srcId="{8D977783-A62C-4D78-9D15-3BECAE4EF51C}" destId="{9BD426AC-2848-4667-A7E3-36D8D5AC9D8F}" srcOrd="0" destOrd="0" parTransId="{451A242A-9164-4683-B78D-9980DFB752ED}" sibTransId="{552ECF9B-1A55-4F01-A54B-B5490C1BA368}"/>
    <dgm:cxn modelId="{A773D76A-F528-47E4-8933-3600EF57C75B}" srcId="{B5066046-C1F7-4A25-90ED-AE13536874A9}" destId="{8D977783-A62C-4D78-9D15-3BECAE4EF51C}" srcOrd="0" destOrd="0" parTransId="{331007DB-EE3B-4614-9342-1F61B798F7A5}" sibTransId="{8B3217D3-E8D2-4808-AFA5-2CA58AD5E3BA}"/>
    <dgm:cxn modelId="{6B0655DD-CEB7-4DA4-9E52-247CD62AADEA}" type="presOf" srcId="{9BD426AC-2848-4667-A7E3-36D8D5AC9D8F}" destId="{54DF8FA3-2530-4CEF-97FF-7A55CA438DDD}" srcOrd="0" destOrd="0" presId="urn:microsoft.com/office/officeart/2005/8/layout/hierarchy2"/>
    <dgm:cxn modelId="{78CF9D52-7A4F-4179-BBBB-DD24A2169B66}" type="presOf" srcId="{8D977783-A62C-4D78-9D15-3BECAE4EF51C}" destId="{E780A33C-83C5-48DB-8934-60616FDB9774}" srcOrd="0" destOrd="0" presId="urn:microsoft.com/office/officeart/2005/8/layout/hierarchy2"/>
    <dgm:cxn modelId="{80AE11F1-5404-414D-9899-A3C62A6867C8}" type="presParOf" srcId="{27AC7DE5-3508-4CF1-94F4-90318C83AF48}" destId="{2CA9DD96-B411-41CA-A9EF-84E1075A0DFB}" srcOrd="0" destOrd="0" presId="urn:microsoft.com/office/officeart/2005/8/layout/hierarchy2"/>
    <dgm:cxn modelId="{BBB7E61E-581E-4E5D-B555-A261293A49E8}" type="presParOf" srcId="{2CA9DD96-B411-41CA-A9EF-84E1075A0DFB}" destId="{E780A33C-83C5-48DB-8934-60616FDB9774}" srcOrd="0" destOrd="0" presId="urn:microsoft.com/office/officeart/2005/8/layout/hierarchy2"/>
    <dgm:cxn modelId="{F34D0147-529D-4B11-B3F6-44BD41EBEEBE}" type="presParOf" srcId="{2CA9DD96-B411-41CA-A9EF-84E1075A0DFB}" destId="{7B0DC797-1DD0-4056-A8E1-A517533CF09A}" srcOrd="1" destOrd="0" presId="urn:microsoft.com/office/officeart/2005/8/layout/hierarchy2"/>
    <dgm:cxn modelId="{118450AC-1BE5-458C-9295-2DDFFB003E94}" type="presParOf" srcId="{7B0DC797-1DD0-4056-A8E1-A517533CF09A}" destId="{F08844A7-D755-462E-A4E3-FC2508E7B27D}" srcOrd="0" destOrd="0" presId="urn:microsoft.com/office/officeart/2005/8/layout/hierarchy2"/>
    <dgm:cxn modelId="{E7F20D5C-D673-481D-A595-D0CAC2F1D9AE}" type="presParOf" srcId="{F08844A7-D755-462E-A4E3-FC2508E7B27D}" destId="{089C7AD3-04CC-4933-B335-B146D14737D5}" srcOrd="0" destOrd="0" presId="urn:microsoft.com/office/officeart/2005/8/layout/hierarchy2"/>
    <dgm:cxn modelId="{AA267E0C-A7E1-47C7-BF37-72AA27464881}" type="presParOf" srcId="{7B0DC797-1DD0-4056-A8E1-A517533CF09A}" destId="{27421BCE-D614-4301-8018-8E73F471B1BA}" srcOrd="1" destOrd="0" presId="urn:microsoft.com/office/officeart/2005/8/layout/hierarchy2"/>
    <dgm:cxn modelId="{88B4AE98-E2DF-46FD-A5C2-1A6DD15C9E53}" type="presParOf" srcId="{27421BCE-D614-4301-8018-8E73F471B1BA}" destId="{54DF8FA3-2530-4CEF-97FF-7A55CA438DDD}" srcOrd="0" destOrd="0" presId="urn:microsoft.com/office/officeart/2005/8/layout/hierarchy2"/>
    <dgm:cxn modelId="{00DDB935-3703-4AFE-BA62-1A693D791176}" type="presParOf" srcId="{27421BCE-D614-4301-8018-8E73F471B1BA}" destId="{94279F44-28FF-475F-B4C9-46F4B52C2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9523A1-777A-4BF1-8EFD-68E2D1021833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5310D96-6EA1-452B-8556-8D13324D6398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 vert="vert"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考統測</a:t>
          </a:r>
        </a:p>
      </dgm:t>
    </dgm:pt>
    <dgm:pt modelId="{09C99380-0442-4EC6-8818-C143098D5600}" type="parTrans" cxnId="{D5F902AB-C615-4AE7-BFDF-8FB38EE7230A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86F887-6967-4B1A-8175-317A4788D7B7}" type="sibTrans" cxnId="{D5F902AB-C615-4AE7-BFDF-8FB38EE7230A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C30120-9E30-461E-BF7D-9AAB32ECF506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r>
            <a: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學習歷程參採</a:t>
          </a:r>
          <a:r>
            <a: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9F882F-AEA0-421C-A50D-BD27FE6FCAC0}" type="parTrans" cxnId="{1667E30D-365A-4E73-9752-798274EA885E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CBF6D-229A-4B16-8AF1-5B232A0A2A62}" type="sibTrans" cxnId="{1667E30D-365A-4E73-9752-798274EA885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232FF5-6498-40D2-8094-D8B4E0A7A2F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聯合登記分發</a:t>
          </a:r>
        </a:p>
      </dgm:t>
    </dgm:pt>
    <dgm:pt modelId="{144FAFDD-CFA5-438D-BC86-4480E2DD70F9}" type="parTrans" cxnId="{D97ED258-2910-429F-85C6-2F778FCC6D30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644D5-3BC1-480B-B870-1E233B6A3ABB}" type="sibTrans" cxnId="{D97ED258-2910-429F-85C6-2F778FCC6D3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EE676-43A3-441F-A95A-557F2AF9A357}" type="pres">
      <dgm:prSet presAssocID="{DC9523A1-777A-4BF1-8EFD-68E2D102183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E9CBE3-07BF-4692-AF7C-F06C11A62169}" type="pres">
      <dgm:prSet presAssocID="{95310D96-6EA1-452B-8556-8D13324D6398}" presName="root1" presStyleCnt="0"/>
      <dgm:spPr/>
    </dgm:pt>
    <dgm:pt modelId="{F2BD426E-6F26-4FDF-A5AB-A9ED736D0CA4}" type="pres">
      <dgm:prSet presAssocID="{95310D96-6EA1-452B-8556-8D13324D6398}" presName="LevelOneTextNode" presStyleLbl="node0" presStyleIdx="0" presStyleCnt="1" custScaleX="344731" custScaleY="67293" custLinFactNeighborX="-79058" custLinFactNeighborY="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5C5E-BDBC-4B7B-A6AD-017517EB34B2}" type="pres">
      <dgm:prSet presAssocID="{95310D96-6EA1-452B-8556-8D13324D6398}" presName="level2hierChild" presStyleCnt="0"/>
      <dgm:spPr/>
    </dgm:pt>
    <dgm:pt modelId="{37F11695-D92E-4CF0-9211-B9FC0A321444}" type="pres">
      <dgm:prSet presAssocID="{EB9F882F-AEA0-421C-A50D-BD27FE6FCAC0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1522FB2A-0806-4677-9C06-9951C51707DC}" type="pres">
      <dgm:prSet presAssocID="{EB9F882F-AEA0-421C-A50D-BD27FE6FCAC0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2979A4FD-08A0-446A-940E-E935B22A70A2}" type="pres">
      <dgm:prSet presAssocID="{B7C30120-9E30-461E-BF7D-9AAB32ECF506}" presName="root2" presStyleCnt="0"/>
      <dgm:spPr/>
    </dgm:pt>
    <dgm:pt modelId="{D5B0677B-6D85-45FD-97FB-B2428A7B9A18}" type="pres">
      <dgm:prSet presAssocID="{B7C30120-9E30-461E-BF7D-9AAB32ECF506}" presName="LevelTwoTextNode" presStyleLbl="node2" presStyleIdx="0" presStyleCnt="2" custScaleX="430552" custScaleY="1290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DC036F-3482-44A7-ABFF-226C9397C846}" type="pres">
      <dgm:prSet presAssocID="{B7C30120-9E30-461E-BF7D-9AAB32ECF506}" presName="level3hierChild" presStyleCnt="0"/>
      <dgm:spPr/>
    </dgm:pt>
    <dgm:pt modelId="{28717271-6A35-4279-A95C-10A6CE0C803D}" type="pres">
      <dgm:prSet presAssocID="{144FAFDD-CFA5-438D-BC86-4480E2DD70F9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98475615-2F37-43AA-808C-0F993823FB23}" type="pres">
      <dgm:prSet presAssocID="{144FAFDD-CFA5-438D-BC86-4480E2DD70F9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6BC681BF-6F8F-404F-9DDA-DC5B08B86975}" type="pres">
      <dgm:prSet presAssocID="{23232FF5-6498-40D2-8094-D8B4E0A7A2FD}" presName="root2" presStyleCnt="0"/>
      <dgm:spPr/>
    </dgm:pt>
    <dgm:pt modelId="{F4C4E859-AA66-4F3D-80DE-D62A4FDC82EA}" type="pres">
      <dgm:prSet presAssocID="{23232FF5-6498-40D2-8094-D8B4E0A7A2FD}" presName="LevelTwoTextNode" presStyleLbl="node2" presStyleIdx="1" presStyleCnt="2" custScaleX="430552" custScaleY="1290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727AD7-7689-4FFE-BBBA-B96BBBB13963}" type="pres">
      <dgm:prSet presAssocID="{23232FF5-6498-40D2-8094-D8B4E0A7A2FD}" presName="level3hierChild" presStyleCnt="0"/>
      <dgm:spPr/>
    </dgm:pt>
  </dgm:ptLst>
  <dgm:cxnLst>
    <dgm:cxn modelId="{A4F3A5F0-F50F-4BAD-B736-795FD8E6C2A8}" type="presOf" srcId="{23232FF5-6498-40D2-8094-D8B4E0A7A2FD}" destId="{F4C4E859-AA66-4F3D-80DE-D62A4FDC82EA}" srcOrd="0" destOrd="0" presId="urn:microsoft.com/office/officeart/2008/layout/HorizontalMultiLevelHierarchy"/>
    <dgm:cxn modelId="{016E1B8F-1D8C-4931-A00F-B40F5961B97C}" type="presOf" srcId="{B7C30120-9E30-461E-BF7D-9AAB32ECF506}" destId="{D5B0677B-6D85-45FD-97FB-B2428A7B9A18}" srcOrd="0" destOrd="0" presId="urn:microsoft.com/office/officeart/2008/layout/HorizontalMultiLevelHierarchy"/>
    <dgm:cxn modelId="{3F5DB822-A738-4E2C-A629-2BAB58830496}" type="presOf" srcId="{EB9F882F-AEA0-421C-A50D-BD27FE6FCAC0}" destId="{1522FB2A-0806-4677-9C06-9951C51707DC}" srcOrd="1" destOrd="0" presId="urn:microsoft.com/office/officeart/2008/layout/HorizontalMultiLevelHierarchy"/>
    <dgm:cxn modelId="{D36F8A6E-34F3-4432-BF17-B2E7DAAB5AF2}" type="presOf" srcId="{EB9F882F-AEA0-421C-A50D-BD27FE6FCAC0}" destId="{37F11695-D92E-4CF0-9211-B9FC0A321444}" srcOrd="0" destOrd="0" presId="urn:microsoft.com/office/officeart/2008/layout/HorizontalMultiLevelHierarchy"/>
    <dgm:cxn modelId="{1667E30D-365A-4E73-9752-798274EA885E}" srcId="{95310D96-6EA1-452B-8556-8D13324D6398}" destId="{B7C30120-9E30-461E-BF7D-9AAB32ECF506}" srcOrd="0" destOrd="0" parTransId="{EB9F882F-AEA0-421C-A50D-BD27FE6FCAC0}" sibTransId="{ACDCBF6D-229A-4B16-8AF1-5B232A0A2A62}"/>
    <dgm:cxn modelId="{D5F902AB-C615-4AE7-BFDF-8FB38EE7230A}" srcId="{DC9523A1-777A-4BF1-8EFD-68E2D1021833}" destId="{95310D96-6EA1-452B-8556-8D13324D6398}" srcOrd="0" destOrd="0" parTransId="{09C99380-0442-4EC6-8818-C143098D5600}" sibTransId="{B786F887-6967-4B1A-8175-317A4788D7B7}"/>
    <dgm:cxn modelId="{F0D5FA83-9CBA-4E6F-9446-046A0BE8BA17}" type="presOf" srcId="{DC9523A1-777A-4BF1-8EFD-68E2D1021833}" destId="{4C9EE676-43A3-441F-A95A-557F2AF9A357}" srcOrd="0" destOrd="0" presId="urn:microsoft.com/office/officeart/2008/layout/HorizontalMultiLevelHierarchy"/>
    <dgm:cxn modelId="{D97ED258-2910-429F-85C6-2F778FCC6D30}" srcId="{95310D96-6EA1-452B-8556-8D13324D6398}" destId="{23232FF5-6498-40D2-8094-D8B4E0A7A2FD}" srcOrd="1" destOrd="0" parTransId="{144FAFDD-CFA5-438D-BC86-4480E2DD70F9}" sibTransId="{46A644D5-3BC1-480B-B870-1E233B6A3ABB}"/>
    <dgm:cxn modelId="{6F150C28-B349-48A7-A883-64554DD6F0E3}" type="presOf" srcId="{144FAFDD-CFA5-438D-BC86-4480E2DD70F9}" destId="{28717271-6A35-4279-A95C-10A6CE0C803D}" srcOrd="0" destOrd="0" presId="urn:microsoft.com/office/officeart/2008/layout/HorizontalMultiLevelHierarchy"/>
    <dgm:cxn modelId="{A8F538CD-370D-4105-AC14-82D2440278F0}" type="presOf" srcId="{144FAFDD-CFA5-438D-BC86-4480E2DD70F9}" destId="{98475615-2F37-43AA-808C-0F993823FB23}" srcOrd="1" destOrd="0" presId="urn:microsoft.com/office/officeart/2008/layout/HorizontalMultiLevelHierarchy"/>
    <dgm:cxn modelId="{2436523B-C846-429E-B573-DED70F9201EF}" type="presOf" srcId="{95310D96-6EA1-452B-8556-8D13324D6398}" destId="{F2BD426E-6F26-4FDF-A5AB-A9ED736D0CA4}" srcOrd="0" destOrd="0" presId="urn:microsoft.com/office/officeart/2008/layout/HorizontalMultiLevelHierarchy"/>
    <dgm:cxn modelId="{E7565B1B-F90B-4F5E-9250-0837EDF338E5}" type="presParOf" srcId="{4C9EE676-43A3-441F-A95A-557F2AF9A357}" destId="{95E9CBE3-07BF-4692-AF7C-F06C11A62169}" srcOrd="0" destOrd="0" presId="urn:microsoft.com/office/officeart/2008/layout/HorizontalMultiLevelHierarchy"/>
    <dgm:cxn modelId="{AE9378A7-9D8E-497B-87B9-AD8094591FC5}" type="presParOf" srcId="{95E9CBE3-07BF-4692-AF7C-F06C11A62169}" destId="{F2BD426E-6F26-4FDF-A5AB-A9ED736D0CA4}" srcOrd="0" destOrd="0" presId="urn:microsoft.com/office/officeart/2008/layout/HorizontalMultiLevelHierarchy"/>
    <dgm:cxn modelId="{97CBE14F-63CE-4B43-A660-EFDEEA5354B9}" type="presParOf" srcId="{95E9CBE3-07BF-4692-AF7C-F06C11A62169}" destId="{F1A55C5E-BDBC-4B7B-A6AD-017517EB34B2}" srcOrd="1" destOrd="0" presId="urn:microsoft.com/office/officeart/2008/layout/HorizontalMultiLevelHierarchy"/>
    <dgm:cxn modelId="{01246BE3-4ACB-4AE3-AEAB-C59E90E85D9C}" type="presParOf" srcId="{F1A55C5E-BDBC-4B7B-A6AD-017517EB34B2}" destId="{37F11695-D92E-4CF0-9211-B9FC0A321444}" srcOrd="0" destOrd="0" presId="urn:microsoft.com/office/officeart/2008/layout/HorizontalMultiLevelHierarchy"/>
    <dgm:cxn modelId="{326A3DAE-037D-45C0-9F4E-3AA53628407E}" type="presParOf" srcId="{37F11695-D92E-4CF0-9211-B9FC0A321444}" destId="{1522FB2A-0806-4677-9C06-9951C51707DC}" srcOrd="0" destOrd="0" presId="urn:microsoft.com/office/officeart/2008/layout/HorizontalMultiLevelHierarchy"/>
    <dgm:cxn modelId="{AB913AEA-1687-4F7F-8E31-B14CCFD830A8}" type="presParOf" srcId="{F1A55C5E-BDBC-4B7B-A6AD-017517EB34B2}" destId="{2979A4FD-08A0-446A-940E-E935B22A70A2}" srcOrd="1" destOrd="0" presId="urn:microsoft.com/office/officeart/2008/layout/HorizontalMultiLevelHierarchy"/>
    <dgm:cxn modelId="{4557B263-3AF5-43CB-8063-3B97CA839192}" type="presParOf" srcId="{2979A4FD-08A0-446A-940E-E935B22A70A2}" destId="{D5B0677B-6D85-45FD-97FB-B2428A7B9A18}" srcOrd="0" destOrd="0" presId="urn:microsoft.com/office/officeart/2008/layout/HorizontalMultiLevelHierarchy"/>
    <dgm:cxn modelId="{B6C05EDF-0919-40E7-AF68-AC7D4F9B1D2C}" type="presParOf" srcId="{2979A4FD-08A0-446A-940E-E935B22A70A2}" destId="{79DC036F-3482-44A7-ABFF-226C9397C846}" srcOrd="1" destOrd="0" presId="urn:microsoft.com/office/officeart/2008/layout/HorizontalMultiLevelHierarchy"/>
    <dgm:cxn modelId="{FE8503B2-D463-422F-8CB8-0C1F038B7664}" type="presParOf" srcId="{F1A55C5E-BDBC-4B7B-A6AD-017517EB34B2}" destId="{28717271-6A35-4279-A95C-10A6CE0C803D}" srcOrd="2" destOrd="0" presId="urn:microsoft.com/office/officeart/2008/layout/HorizontalMultiLevelHierarchy"/>
    <dgm:cxn modelId="{E82E33A0-040D-4BC6-BF51-61A7714F62D0}" type="presParOf" srcId="{28717271-6A35-4279-A95C-10A6CE0C803D}" destId="{98475615-2F37-43AA-808C-0F993823FB23}" srcOrd="0" destOrd="0" presId="urn:microsoft.com/office/officeart/2008/layout/HorizontalMultiLevelHierarchy"/>
    <dgm:cxn modelId="{07D853E7-5C8C-4F6E-B8F2-0D51C67DCF66}" type="presParOf" srcId="{F1A55C5E-BDBC-4B7B-A6AD-017517EB34B2}" destId="{6BC681BF-6F8F-404F-9DDA-DC5B08B86975}" srcOrd="3" destOrd="0" presId="urn:microsoft.com/office/officeart/2008/layout/HorizontalMultiLevelHierarchy"/>
    <dgm:cxn modelId="{47D10C41-2B2B-4B89-8FAC-056238BD5D88}" type="presParOf" srcId="{6BC681BF-6F8F-404F-9DDA-DC5B08B86975}" destId="{F4C4E859-AA66-4F3D-80DE-D62A4FDC82EA}" srcOrd="0" destOrd="0" presId="urn:microsoft.com/office/officeart/2008/layout/HorizontalMultiLevelHierarchy"/>
    <dgm:cxn modelId="{27A26194-FDBA-48CD-A21C-13276E05E93A}" type="presParOf" srcId="{6BC681BF-6F8F-404F-9DDA-DC5B08B86975}" destId="{42727AD7-7689-4FFE-BBBA-B96BBBB139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066046-C1F7-4A25-90ED-AE1353687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977783-A62C-4D78-9D15-3BECAE4EF51C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考分科測驗</a:t>
          </a:r>
        </a:p>
      </dgm:t>
    </dgm:pt>
    <dgm:pt modelId="{331007DB-EE3B-4614-9342-1F61B798F7A5}" type="par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8B3217D3-E8D2-4808-AFA5-2CA58AD5E3BA}" type="sib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9BD426AC-2848-4667-A7E3-36D8D5AC9D8F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gm:t>
    </dgm:pt>
    <dgm:pt modelId="{451A242A-9164-4683-B78D-9980DFB752ED}" type="parTrans" cxnId="{CA541890-EC90-4A54-8894-E6C3767ECB5B}">
      <dgm:prSet custT="1"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/>
        </a:p>
      </dgm:t>
    </dgm:pt>
    <dgm:pt modelId="{552ECF9B-1A55-4F01-A54B-B5490C1BA368}" type="sibTrans" cxnId="{CA541890-EC90-4A54-8894-E6C3767ECB5B}">
      <dgm:prSet/>
      <dgm:spPr/>
      <dgm:t>
        <a:bodyPr/>
        <a:lstStyle/>
        <a:p>
          <a:endParaRPr lang="zh-TW" altLang="en-US" sz="2400"/>
        </a:p>
      </dgm:t>
    </dgm:pt>
    <dgm:pt modelId="{27AC7DE5-3508-4CF1-94F4-90318C83AF48}" type="pres">
      <dgm:prSet presAssocID="{B5066046-C1F7-4A25-90ED-AE1353687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A9DD96-B411-41CA-A9EF-84E1075A0DFB}" type="pres">
      <dgm:prSet presAssocID="{8D977783-A62C-4D78-9D15-3BECAE4EF51C}" presName="root1" presStyleCnt="0"/>
      <dgm:spPr/>
    </dgm:pt>
    <dgm:pt modelId="{E780A33C-83C5-48DB-8934-60616FDB9774}" type="pres">
      <dgm:prSet presAssocID="{8D977783-A62C-4D78-9D15-3BECAE4EF51C}" presName="LevelOneTextNode" presStyleLbl="node0" presStyleIdx="0" presStyleCnt="1" custScaleX="182647" custLinFactNeighborX="-916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0DC797-1DD0-4056-A8E1-A517533CF09A}" type="pres">
      <dgm:prSet presAssocID="{8D977783-A62C-4D78-9D15-3BECAE4EF51C}" presName="level2hierChild" presStyleCnt="0"/>
      <dgm:spPr/>
    </dgm:pt>
    <dgm:pt modelId="{F08844A7-D755-462E-A4E3-FC2508E7B27D}" type="pres">
      <dgm:prSet presAssocID="{451A242A-9164-4683-B78D-9980DFB752ED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89C7AD3-04CC-4933-B335-B146D14737D5}" type="pres">
      <dgm:prSet presAssocID="{451A242A-9164-4683-B78D-9980DFB752ED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27421BCE-D614-4301-8018-8E73F471B1BA}" type="pres">
      <dgm:prSet presAssocID="{9BD426AC-2848-4667-A7E3-36D8D5AC9D8F}" presName="root2" presStyleCnt="0"/>
      <dgm:spPr/>
    </dgm:pt>
    <dgm:pt modelId="{54DF8FA3-2530-4CEF-97FF-7A55CA438DDD}" type="pres">
      <dgm:prSet presAssocID="{9BD426AC-2848-4667-A7E3-36D8D5AC9D8F}" presName="LevelTwoTextNode" presStyleLbl="node2" presStyleIdx="0" presStyleCnt="1" custScaleX="233847" custLinFactNeighborX="175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279F44-28FF-475F-B4C9-46F4B52C2A34}" type="pres">
      <dgm:prSet presAssocID="{9BD426AC-2848-4667-A7E3-36D8D5AC9D8F}" presName="level3hierChild" presStyleCnt="0"/>
      <dgm:spPr/>
    </dgm:pt>
  </dgm:ptLst>
  <dgm:cxnLst>
    <dgm:cxn modelId="{A773D76A-F528-47E4-8933-3600EF57C75B}" srcId="{B5066046-C1F7-4A25-90ED-AE13536874A9}" destId="{8D977783-A62C-4D78-9D15-3BECAE4EF51C}" srcOrd="0" destOrd="0" parTransId="{331007DB-EE3B-4614-9342-1F61B798F7A5}" sibTransId="{8B3217D3-E8D2-4808-AFA5-2CA58AD5E3BA}"/>
    <dgm:cxn modelId="{0F829EEA-8FF2-4386-83D5-DF6FD1464445}" type="presOf" srcId="{8D977783-A62C-4D78-9D15-3BECAE4EF51C}" destId="{E780A33C-83C5-48DB-8934-60616FDB9774}" srcOrd="0" destOrd="0" presId="urn:microsoft.com/office/officeart/2005/8/layout/hierarchy2"/>
    <dgm:cxn modelId="{CA541890-EC90-4A54-8894-E6C3767ECB5B}" srcId="{8D977783-A62C-4D78-9D15-3BECAE4EF51C}" destId="{9BD426AC-2848-4667-A7E3-36D8D5AC9D8F}" srcOrd="0" destOrd="0" parTransId="{451A242A-9164-4683-B78D-9980DFB752ED}" sibTransId="{552ECF9B-1A55-4F01-A54B-B5490C1BA368}"/>
    <dgm:cxn modelId="{BC99E148-F3EF-4FDC-9A8E-EB5FB498D7F6}" type="presOf" srcId="{451A242A-9164-4683-B78D-9980DFB752ED}" destId="{089C7AD3-04CC-4933-B335-B146D14737D5}" srcOrd="1" destOrd="0" presId="urn:microsoft.com/office/officeart/2005/8/layout/hierarchy2"/>
    <dgm:cxn modelId="{C047FA10-46E6-4047-9CD4-4A5784D385B0}" type="presOf" srcId="{B5066046-C1F7-4A25-90ED-AE13536874A9}" destId="{27AC7DE5-3508-4CF1-94F4-90318C83AF48}" srcOrd="0" destOrd="0" presId="urn:microsoft.com/office/officeart/2005/8/layout/hierarchy2"/>
    <dgm:cxn modelId="{EE757848-591E-454B-850E-114AFD330E55}" type="presOf" srcId="{9BD426AC-2848-4667-A7E3-36D8D5AC9D8F}" destId="{54DF8FA3-2530-4CEF-97FF-7A55CA438DDD}" srcOrd="0" destOrd="0" presId="urn:microsoft.com/office/officeart/2005/8/layout/hierarchy2"/>
    <dgm:cxn modelId="{5AED87A6-51A9-44EC-A3D5-3A9FE70680AA}" type="presOf" srcId="{451A242A-9164-4683-B78D-9980DFB752ED}" destId="{F08844A7-D755-462E-A4E3-FC2508E7B27D}" srcOrd="0" destOrd="0" presId="urn:microsoft.com/office/officeart/2005/8/layout/hierarchy2"/>
    <dgm:cxn modelId="{798E2A76-0B3E-4CD6-86A0-EEF7BD2EC2B2}" type="presParOf" srcId="{27AC7DE5-3508-4CF1-94F4-90318C83AF48}" destId="{2CA9DD96-B411-41CA-A9EF-84E1075A0DFB}" srcOrd="0" destOrd="0" presId="urn:microsoft.com/office/officeart/2005/8/layout/hierarchy2"/>
    <dgm:cxn modelId="{488BAB82-275D-461E-8498-4F701FF730B7}" type="presParOf" srcId="{2CA9DD96-B411-41CA-A9EF-84E1075A0DFB}" destId="{E780A33C-83C5-48DB-8934-60616FDB9774}" srcOrd="0" destOrd="0" presId="urn:microsoft.com/office/officeart/2005/8/layout/hierarchy2"/>
    <dgm:cxn modelId="{4694E243-C506-4F3D-AE10-8A98989FA8D0}" type="presParOf" srcId="{2CA9DD96-B411-41CA-A9EF-84E1075A0DFB}" destId="{7B0DC797-1DD0-4056-A8E1-A517533CF09A}" srcOrd="1" destOrd="0" presId="urn:microsoft.com/office/officeart/2005/8/layout/hierarchy2"/>
    <dgm:cxn modelId="{09CB6109-FCDB-4662-9686-863979847C6C}" type="presParOf" srcId="{7B0DC797-1DD0-4056-A8E1-A517533CF09A}" destId="{F08844A7-D755-462E-A4E3-FC2508E7B27D}" srcOrd="0" destOrd="0" presId="urn:microsoft.com/office/officeart/2005/8/layout/hierarchy2"/>
    <dgm:cxn modelId="{7FDB4567-BF4D-46F8-9FE9-399B1B6361AE}" type="presParOf" srcId="{F08844A7-D755-462E-A4E3-FC2508E7B27D}" destId="{089C7AD3-04CC-4933-B335-B146D14737D5}" srcOrd="0" destOrd="0" presId="urn:microsoft.com/office/officeart/2005/8/layout/hierarchy2"/>
    <dgm:cxn modelId="{6EA35474-51D7-497A-B7C9-C2B1A7B2630C}" type="presParOf" srcId="{7B0DC797-1DD0-4056-A8E1-A517533CF09A}" destId="{27421BCE-D614-4301-8018-8E73F471B1BA}" srcOrd="1" destOrd="0" presId="urn:microsoft.com/office/officeart/2005/8/layout/hierarchy2"/>
    <dgm:cxn modelId="{305CDBD8-322E-4219-AB91-0EF4AA40188C}" type="presParOf" srcId="{27421BCE-D614-4301-8018-8E73F471B1BA}" destId="{54DF8FA3-2530-4CEF-97FF-7A55CA438DDD}" srcOrd="0" destOrd="0" presId="urn:microsoft.com/office/officeart/2005/8/layout/hierarchy2"/>
    <dgm:cxn modelId="{D49014AB-CE76-4A01-92DE-F254CF11F737}" type="presParOf" srcId="{27421BCE-D614-4301-8018-8E73F471B1BA}" destId="{94279F44-28FF-475F-B4C9-46F4B52C2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066046-C1F7-4A25-90ED-AE1353687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977783-A62C-4D78-9D15-3BECAE4EF51C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考學測</a:t>
          </a:r>
        </a:p>
      </dgm:t>
    </dgm:pt>
    <dgm:pt modelId="{331007DB-EE3B-4614-9342-1F61B798F7A5}" type="par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8B3217D3-E8D2-4808-AFA5-2CA58AD5E3BA}" type="sib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9BD426AC-2848-4667-A7E3-36D8D5AC9D8F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四技申請入學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大學申請入學</a:t>
          </a:r>
        </a:p>
      </dgm:t>
    </dgm:pt>
    <dgm:pt modelId="{451A242A-9164-4683-B78D-9980DFB752ED}" type="parTrans" cxnId="{CA541890-EC90-4A54-8894-E6C3767ECB5B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/>
        </a:p>
      </dgm:t>
    </dgm:pt>
    <dgm:pt modelId="{552ECF9B-1A55-4F01-A54B-B5490C1BA368}" type="sibTrans" cxnId="{CA541890-EC90-4A54-8894-E6C3767ECB5B}">
      <dgm:prSet/>
      <dgm:spPr/>
      <dgm:t>
        <a:bodyPr/>
        <a:lstStyle/>
        <a:p>
          <a:endParaRPr lang="zh-TW" altLang="en-US" sz="2400"/>
        </a:p>
      </dgm:t>
    </dgm:pt>
    <dgm:pt modelId="{27AC7DE5-3508-4CF1-94F4-90318C83AF48}" type="pres">
      <dgm:prSet presAssocID="{B5066046-C1F7-4A25-90ED-AE1353687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A9DD96-B411-41CA-A9EF-84E1075A0DFB}" type="pres">
      <dgm:prSet presAssocID="{8D977783-A62C-4D78-9D15-3BECAE4EF51C}" presName="root1" presStyleCnt="0"/>
      <dgm:spPr/>
    </dgm:pt>
    <dgm:pt modelId="{E780A33C-83C5-48DB-8934-60616FDB9774}" type="pres">
      <dgm:prSet presAssocID="{8D977783-A62C-4D78-9D15-3BECAE4EF51C}" presName="LevelOneTextNode" presStyleLbl="node0" presStyleIdx="0" presStyleCnt="1" custScaleX="155249" custLinFactNeighborX="-916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0DC797-1DD0-4056-A8E1-A517533CF09A}" type="pres">
      <dgm:prSet presAssocID="{8D977783-A62C-4D78-9D15-3BECAE4EF51C}" presName="level2hierChild" presStyleCnt="0"/>
      <dgm:spPr/>
    </dgm:pt>
    <dgm:pt modelId="{F08844A7-D755-462E-A4E3-FC2508E7B27D}" type="pres">
      <dgm:prSet presAssocID="{451A242A-9164-4683-B78D-9980DFB752ED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89C7AD3-04CC-4933-B335-B146D14737D5}" type="pres">
      <dgm:prSet presAssocID="{451A242A-9164-4683-B78D-9980DFB752ED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27421BCE-D614-4301-8018-8E73F471B1BA}" type="pres">
      <dgm:prSet presAssocID="{9BD426AC-2848-4667-A7E3-36D8D5AC9D8F}" presName="root2" presStyleCnt="0"/>
      <dgm:spPr/>
    </dgm:pt>
    <dgm:pt modelId="{54DF8FA3-2530-4CEF-97FF-7A55CA438DDD}" type="pres">
      <dgm:prSet presAssocID="{9BD426AC-2848-4667-A7E3-36D8D5AC9D8F}" presName="LevelTwoTextNode" presStyleLbl="node2" presStyleIdx="0" presStyleCnt="1" custScaleX="520545" custScaleY="118360" custLinFactNeighborX="23238" custLinFactNeighborY="112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279F44-28FF-475F-B4C9-46F4B52C2A34}" type="pres">
      <dgm:prSet presAssocID="{9BD426AC-2848-4667-A7E3-36D8D5AC9D8F}" presName="level3hierChild" presStyleCnt="0"/>
      <dgm:spPr/>
    </dgm:pt>
  </dgm:ptLst>
  <dgm:cxnLst>
    <dgm:cxn modelId="{AA3A568E-7C42-48AE-8A16-2AF4FCC65EC9}" type="presOf" srcId="{8D977783-A62C-4D78-9D15-3BECAE4EF51C}" destId="{E780A33C-83C5-48DB-8934-60616FDB9774}" srcOrd="0" destOrd="0" presId="urn:microsoft.com/office/officeart/2005/8/layout/hierarchy2"/>
    <dgm:cxn modelId="{0E0247D6-8D15-482C-BE62-CFB35763FB59}" type="presOf" srcId="{451A242A-9164-4683-B78D-9980DFB752ED}" destId="{089C7AD3-04CC-4933-B335-B146D14737D5}" srcOrd="1" destOrd="0" presId="urn:microsoft.com/office/officeart/2005/8/layout/hierarchy2"/>
    <dgm:cxn modelId="{CA541890-EC90-4A54-8894-E6C3767ECB5B}" srcId="{8D977783-A62C-4D78-9D15-3BECAE4EF51C}" destId="{9BD426AC-2848-4667-A7E3-36D8D5AC9D8F}" srcOrd="0" destOrd="0" parTransId="{451A242A-9164-4683-B78D-9980DFB752ED}" sibTransId="{552ECF9B-1A55-4F01-A54B-B5490C1BA368}"/>
    <dgm:cxn modelId="{326B55DB-69AD-4C5E-A81A-F0F83380D727}" type="presOf" srcId="{B5066046-C1F7-4A25-90ED-AE13536874A9}" destId="{27AC7DE5-3508-4CF1-94F4-90318C83AF48}" srcOrd="0" destOrd="0" presId="urn:microsoft.com/office/officeart/2005/8/layout/hierarchy2"/>
    <dgm:cxn modelId="{A773D76A-F528-47E4-8933-3600EF57C75B}" srcId="{B5066046-C1F7-4A25-90ED-AE13536874A9}" destId="{8D977783-A62C-4D78-9D15-3BECAE4EF51C}" srcOrd="0" destOrd="0" parTransId="{331007DB-EE3B-4614-9342-1F61B798F7A5}" sibTransId="{8B3217D3-E8D2-4808-AFA5-2CA58AD5E3BA}"/>
    <dgm:cxn modelId="{E57E400D-A611-4869-99DE-E09F4E1E111F}" type="presOf" srcId="{9BD426AC-2848-4667-A7E3-36D8D5AC9D8F}" destId="{54DF8FA3-2530-4CEF-97FF-7A55CA438DDD}" srcOrd="0" destOrd="0" presId="urn:microsoft.com/office/officeart/2005/8/layout/hierarchy2"/>
    <dgm:cxn modelId="{02F4AAA1-8E8E-40CB-A599-724A676D67F8}" type="presOf" srcId="{451A242A-9164-4683-B78D-9980DFB752ED}" destId="{F08844A7-D755-462E-A4E3-FC2508E7B27D}" srcOrd="0" destOrd="0" presId="urn:microsoft.com/office/officeart/2005/8/layout/hierarchy2"/>
    <dgm:cxn modelId="{9ECD72D3-15DF-408E-86ED-E19263F1EF67}" type="presParOf" srcId="{27AC7DE5-3508-4CF1-94F4-90318C83AF48}" destId="{2CA9DD96-B411-41CA-A9EF-84E1075A0DFB}" srcOrd="0" destOrd="0" presId="urn:microsoft.com/office/officeart/2005/8/layout/hierarchy2"/>
    <dgm:cxn modelId="{4AA8443E-E1B0-4208-9DBF-8EE86BC41A85}" type="presParOf" srcId="{2CA9DD96-B411-41CA-A9EF-84E1075A0DFB}" destId="{E780A33C-83C5-48DB-8934-60616FDB9774}" srcOrd="0" destOrd="0" presId="urn:microsoft.com/office/officeart/2005/8/layout/hierarchy2"/>
    <dgm:cxn modelId="{FC83BF16-58F6-49AD-9F05-6102577F79FB}" type="presParOf" srcId="{2CA9DD96-B411-41CA-A9EF-84E1075A0DFB}" destId="{7B0DC797-1DD0-4056-A8E1-A517533CF09A}" srcOrd="1" destOrd="0" presId="urn:microsoft.com/office/officeart/2005/8/layout/hierarchy2"/>
    <dgm:cxn modelId="{9D5DABD9-5F65-46A9-A1A5-409E1A9D77C6}" type="presParOf" srcId="{7B0DC797-1DD0-4056-A8E1-A517533CF09A}" destId="{F08844A7-D755-462E-A4E3-FC2508E7B27D}" srcOrd="0" destOrd="0" presId="urn:microsoft.com/office/officeart/2005/8/layout/hierarchy2"/>
    <dgm:cxn modelId="{D2C2B99D-3D79-4AAC-A45D-82812DEB3303}" type="presParOf" srcId="{F08844A7-D755-462E-A4E3-FC2508E7B27D}" destId="{089C7AD3-04CC-4933-B335-B146D14737D5}" srcOrd="0" destOrd="0" presId="urn:microsoft.com/office/officeart/2005/8/layout/hierarchy2"/>
    <dgm:cxn modelId="{E3F1A482-9C05-4B51-B7A9-215D60C2F770}" type="presParOf" srcId="{7B0DC797-1DD0-4056-A8E1-A517533CF09A}" destId="{27421BCE-D614-4301-8018-8E73F471B1BA}" srcOrd="1" destOrd="0" presId="urn:microsoft.com/office/officeart/2005/8/layout/hierarchy2"/>
    <dgm:cxn modelId="{1C93E588-3D72-4E78-BE0F-392969D24500}" type="presParOf" srcId="{27421BCE-D614-4301-8018-8E73F471B1BA}" destId="{54DF8FA3-2530-4CEF-97FF-7A55CA438DDD}" srcOrd="0" destOrd="0" presId="urn:microsoft.com/office/officeart/2005/8/layout/hierarchy2"/>
    <dgm:cxn modelId="{71351703-766E-45B7-8B27-5C052E683ED6}" type="presParOf" srcId="{27421BCE-D614-4301-8018-8E73F471B1BA}" destId="{94279F44-28FF-475F-B4C9-46F4B52C2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066046-C1F7-4A25-90ED-AE1353687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977783-A62C-4D78-9D15-3BECAE4EF51C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331007DB-EE3B-4614-9342-1F61B798F7A5}" type="par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8B3217D3-E8D2-4808-AFA5-2CA58AD5E3BA}" type="sibTrans" cxnId="{A773D76A-F528-47E4-8933-3600EF57C75B}">
      <dgm:prSet/>
      <dgm:spPr/>
      <dgm:t>
        <a:bodyPr/>
        <a:lstStyle/>
        <a:p>
          <a:endParaRPr lang="zh-TW" altLang="en-US" sz="2400"/>
        </a:p>
      </dgm:t>
    </dgm:pt>
    <dgm:pt modelId="{9BD426AC-2848-4667-A7E3-36D8D5AC9D8F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技優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軍警</a:t>
          </a:r>
          <a:r>
            <a: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獨招</a:t>
          </a:r>
        </a:p>
      </dgm:t>
    </dgm:pt>
    <dgm:pt modelId="{451A242A-9164-4683-B78D-9980DFB752ED}" type="parTrans" cxnId="{CA541890-EC90-4A54-8894-E6C3767ECB5B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/>
        </a:p>
      </dgm:t>
    </dgm:pt>
    <dgm:pt modelId="{552ECF9B-1A55-4F01-A54B-B5490C1BA368}" type="sibTrans" cxnId="{CA541890-EC90-4A54-8894-E6C3767ECB5B}">
      <dgm:prSet/>
      <dgm:spPr/>
      <dgm:t>
        <a:bodyPr/>
        <a:lstStyle/>
        <a:p>
          <a:endParaRPr lang="zh-TW" altLang="en-US" sz="2400"/>
        </a:p>
      </dgm:t>
    </dgm:pt>
    <dgm:pt modelId="{27AC7DE5-3508-4CF1-94F4-90318C83AF48}" type="pres">
      <dgm:prSet presAssocID="{B5066046-C1F7-4A25-90ED-AE1353687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A9DD96-B411-41CA-A9EF-84E1075A0DFB}" type="pres">
      <dgm:prSet presAssocID="{8D977783-A62C-4D78-9D15-3BECAE4EF51C}" presName="root1" presStyleCnt="0"/>
      <dgm:spPr/>
    </dgm:pt>
    <dgm:pt modelId="{E780A33C-83C5-48DB-8934-60616FDB9774}" type="pres">
      <dgm:prSet presAssocID="{8D977783-A62C-4D78-9D15-3BECAE4EF51C}" presName="LevelOneTextNode" presStyleLbl="node0" presStyleIdx="0" presStyleCnt="1" custScaleX="106471" custScaleY="86494" custLinFactNeighborX="-916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0DC797-1DD0-4056-A8E1-A517533CF09A}" type="pres">
      <dgm:prSet presAssocID="{8D977783-A62C-4D78-9D15-3BECAE4EF51C}" presName="level2hierChild" presStyleCnt="0"/>
      <dgm:spPr/>
    </dgm:pt>
    <dgm:pt modelId="{F08844A7-D755-462E-A4E3-FC2508E7B27D}" type="pres">
      <dgm:prSet presAssocID="{451A242A-9164-4683-B78D-9980DFB752ED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89C7AD3-04CC-4933-B335-B146D14737D5}" type="pres">
      <dgm:prSet presAssocID="{451A242A-9164-4683-B78D-9980DFB752ED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27421BCE-D614-4301-8018-8E73F471B1BA}" type="pres">
      <dgm:prSet presAssocID="{9BD426AC-2848-4667-A7E3-36D8D5AC9D8F}" presName="root2" presStyleCnt="0"/>
      <dgm:spPr/>
    </dgm:pt>
    <dgm:pt modelId="{54DF8FA3-2530-4CEF-97FF-7A55CA438DDD}" type="pres">
      <dgm:prSet presAssocID="{9BD426AC-2848-4667-A7E3-36D8D5AC9D8F}" presName="LevelTwoTextNode" presStyleLbl="node2" presStyleIdx="0" presStyleCnt="1" custScaleX="377707" custScaleY="86494" custLinFactNeighborX="175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279F44-28FF-475F-B4C9-46F4B52C2A34}" type="pres">
      <dgm:prSet presAssocID="{9BD426AC-2848-4667-A7E3-36D8D5AC9D8F}" presName="level3hierChild" presStyleCnt="0"/>
      <dgm:spPr/>
    </dgm:pt>
  </dgm:ptLst>
  <dgm:cxnLst>
    <dgm:cxn modelId="{DA6C234F-4FFA-4EAA-A832-0259EDF47972}" type="presOf" srcId="{8D977783-A62C-4D78-9D15-3BECAE4EF51C}" destId="{E780A33C-83C5-48DB-8934-60616FDB9774}" srcOrd="0" destOrd="0" presId="urn:microsoft.com/office/officeart/2005/8/layout/hierarchy2"/>
    <dgm:cxn modelId="{8EB4DF88-0D35-4437-B316-7752E16B838E}" type="presOf" srcId="{B5066046-C1F7-4A25-90ED-AE13536874A9}" destId="{27AC7DE5-3508-4CF1-94F4-90318C83AF48}" srcOrd="0" destOrd="0" presId="urn:microsoft.com/office/officeart/2005/8/layout/hierarchy2"/>
    <dgm:cxn modelId="{CA541890-EC90-4A54-8894-E6C3767ECB5B}" srcId="{8D977783-A62C-4D78-9D15-3BECAE4EF51C}" destId="{9BD426AC-2848-4667-A7E3-36D8D5AC9D8F}" srcOrd="0" destOrd="0" parTransId="{451A242A-9164-4683-B78D-9980DFB752ED}" sibTransId="{552ECF9B-1A55-4F01-A54B-B5490C1BA368}"/>
    <dgm:cxn modelId="{7E741132-EF39-4B1D-9AC1-4F43352674F5}" type="presOf" srcId="{9BD426AC-2848-4667-A7E3-36D8D5AC9D8F}" destId="{54DF8FA3-2530-4CEF-97FF-7A55CA438DDD}" srcOrd="0" destOrd="0" presId="urn:microsoft.com/office/officeart/2005/8/layout/hierarchy2"/>
    <dgm:cxn modelId="{C5DA1174-0C46-4663-9090-A32270CDB007}" type="presOf" srcId="{451A242A-9164-4683-B78D-9980DFB752ED}" destId="{F08844A7-D755-462E-A4E3-FC2508E7B27D}" srcOrd="0" destOrd="0" presId="urn:microsoft.com/office/officeart/2005/8/layout/hierarchy2"/>
    <dgm:cxn modelId="{9CEFF997-3091-4EAC-8EAC-D020C7DD20C6}" type="presOf" srcId="{451A242A-9164-4683-B78D-9980DFB752ED}" destId="{089C7AD3-04CC-4933-B335-B146D14737D5}" srcOrd="1" destOrd="0" presId="urn:microsoft.com/office/officeart/2005/8/layout/hierarchy2"/>
    <dgm:cxn modelId="{A773D76A-F528-47E4-8933-3600EF57C75B}" srcId="{B5066046-C1F7-4A25-90ED-AE13536874A9}" destId="{8D977783-A62C-4D78-9D15-3BECAE4EF51C}" srcOrd="0" destOrd="0" parTransId="{331007DB-EE3B-4614-9342-1F61B798F7A5}" sibTransId="{8B3217D3-E8D2-4808-AFA5-2CA58AD5E3BA}"/>
    <dgm:cxn modelId="{60106A38-3907-469B-A383-7B45A561EE61}" type="presParOf" srcId="{27AC7DE5-3508-4CF1-94F4-90318C83AF48}" destId="{2CA9DD96-B411-41CA-A9EF-84E1075A0DFB}" srcOrd="0" destOrd="0" presId="urn:microsoft.com/office/officeart/2005/8/layout/hierarchy2"/>
    <dgm:cxn modelId="{79738B52-75F8-4314-9ACF-07A5CAB37FF1}" type="presParOf" srcId="{2CA9DD96-B411-41CA-A9EF-84E1075A0DFB}" destId="{E780A33C-83C5-48DB-8934-60616FDB9774}" srcOrd="0" destOrd="0" presId="urn:microsoft.com/office/officeart/2005/8/layout/hierarchy2"/>
    <dgm:cxn modelId="{66694EAF-8FA7-46D8-884B-D4B7BEC90D0E}" type="presParOf" srcId="{2CA9DD96-B411-41CA-A9EF-84E1075A0DFB}" destId="{7B0DC797-1DD0-4056-A8E1-A517533CF09A}" srcOrd="1" destOrd="0" presId="urn:microsoft.com/office/officeart/2005/8/layout/hierarchy2"/>
    <dgm:cxn modelId="{495160E9-1D18-40AD-B51C-965554F87033}" type="presParOf" srcId="{7B0DC797-1DD0-4056-A8E1-A517533CF09A}" destId="{F08844A7-D755-462E-A4E3-FC2508E7B27D}" srcOrd="0" destOrd="0" presId="urn:microsoft.com/office/officeart/2005/8/layout/hierarchy2"/>
    <dgm:cxn modelId="{C84B8A31-A806-4219-8821-1065045BFA2D}" type="presParOf" srcId="{F08844A7-D755-462E-A4E3-FC2508E7B27D}" destId="{089C7AD3-04CC-4933-B335-B146D14737D5}" srcOrd="0" destOrd="0" presId="urn:microsoft.com/office/officeart/2005/8/layout/hierarchy2"/>
    <dgm:cxn modelId="{A235CFD4-9CEB-45B4-8A8E-022F90AA3D20}" type="presParOf" srcId="{7B0DC797-1DD0-4056-A8E1-A517533CF09A}" destId="{27421BCE-D614-4301-8018-8E73F471B1BA}" srcOrd="1" destOrd="0" presId="urn:microsoft.com/office/officeart/2005/8/layout/hierarchy2"/>
    <dgm:cxn modelId="{86096D2F-8903-4588-8212-65B814CF473F}" type="presParOf" srcId="{27421BCE-D614-4301-8018-8E73F471B1BA}" destId="{54DF8FA3-2530-4CEF-97FF-7A55CA438DDD}" srcOrd="0" destOrd="0" presId="urn:microsoft.com/office/officeart/2005/8/layout/hierarchy2"/>
    <dgm:cxn modelId="{FF40528B-EAB1-4B54-A09C-4A1DFAB11D43}" type="presParOf" srcId="{27421BCE-D614-4301-8018-8E73F471B1BA}" destId="{94279F44-28FF-475F-B4C9-46F4B52C2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892CA5-2041-4383-985A-6F559E35C50E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333C070-6E8E-4809-855F-276757D4252C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未來   現在</a:t>
          </a:r>
          <a:endParaRPr lang="en-US" altLang="zh-TW" sz="4400" b="1" dirty="0">
            <a:solidFill>
              <a:schemeClr val="bg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以終為始</a:t>
          </a:r>
        </a:p>
      </dgm:t>
    </dgm:pt>
    <dgm:pt modelId="{806AB80A-4C1B-4D16-B00A-AD8B398A1DB6}" type="parTrans" cxnId="{FAB829B1-381B-4AAA-82E5-E6770D6DC05C}">
      <dgm:prSet/>
      <dgm:spPr/>
      <dgm:t>
        <a:bodyPr/>
        <a:lstStyle/>
        <a:p>
          <a:endParaRPr lang="zh-TW" altLang="en-US"/>
        </a:p>
      </dgm:t>
    </dgm:pt>
    <dgm:pt modelId="{328E3C78-8BBF-4494-96A5-D7B1E75D6A0B}" type="sibTrans" cxnId="{FAB829B1-381B-4AAA-82E5-E6770D6DC05C}">
      <dgm:prSet/>
      <dgm:spPr/>
      <dgm:t>
        <a:bodyPr/>
        <a:lstStyle/>
        <a:p>
          <a:endParaRPr lang="zh-TW" altLang="en-US"/>
        </a:p>
      </dgm:t>
    </dgm:pt>
    <dgm:pt modelId="{7B215871-7A37-4182-A659-05CEA222CD80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現在   未來</a:t>
          </a:r>
          <a:endParaRPr lang="en-US" altLang="zh-TW" sz="4400" b="1" dirty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不忘初衷</a:t>
          </a:r>
        </a:p>
      </dgm:t>
    </dgm:pt>
    <dgm:pt modelId="{C85004D5-895D-4F79-8E4F-08393BBE52E7}" type="parTrans" cxnId="{BA64D5B0-52B1-4296-A5DF-BABFB37DEBA7}">
      <dgm:prSet/>
      <dgm:spPr/>
      <dgm:t>
        <a:bodyPr/>
        <a:lstStyle/>
        <a:p>
          <a:endParaRPr lang="zh-TW" altLang="en-US"/>
        </a:p>
      </dgm:t>
    </dgm:pt>
    <dgm:pt modelId="{113ED633-3E6D-4D43-B302-10D45948ED7B}" type="sibTrans" cxnId="{BA64D5B0-52B1-4296-A5DF-BABFB37DEBA7}">
      <dgm:prSet/>
      <dgm:spPr/>
      <dgm:t>
        <a:bodyPr/>
        <a:lstStyle/>
        <a:p>
          <a:endParaRPr lang="zh-TW" altLang="en-US"/>
        </a:p>
      </dgm:t>
    </dgm:pt>
    <dgm:pt modelId="{6124A0D4-4FF1-4FB1-82EA-7816B8F5B0D0}" type="pres">
      <dgm:prSet presAssocID="{EF892CA5-2041-4383-985A-6F559E35C5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5831D6-7B53-4CA6-BBA7-52622845B6C2}" type="pres">
      <dgm:prSet presAssocID="{EF892CA5-2041-4383-985A-6F559E35C50E}" presName="divider" presStyleLbl="fgShp" presStyleIdx="0" presStyleCnt="1" custAng="21590755" custScaleY="106219" custLinFactNeighborX="0" custLinFactNeighborY="-5231"/>
      <dgm:spPr>
        <a:solidFill>
          <a:schemeClr val="accent5">
            <a:lumMod val="60000"/>
            <a:lumOff val="40000"/>
          </a:schemeClr>
        </a:solidFill>
      </dgm:spPr>
    </dgm:pt>
    <dgm:pt modelId="{BD774E9B-A44E-4105-9549-B0964DC206B6}" type="pres">
      <dgm:prSet presAssocID="{C333C070-6E8E-4809-855F-276757D4252C}" presName="downArrow" presStyleLbl="node1" presStyleIdx="0" presStyleCnt="2"/>
      <dgm:spPr/>
    </dgm:pt>
    <dgm:pt modelId="{DB609BD1-EFF1-403C-9D72-E2218CDE5F88}" type="pres">
      <dgm:prSet presAssocID="{C333C070-6E8E-4809-855F-276757D4252C}" presName="downArrowText" presStyleLbl="revTx" presStyleIdx="0" presStyleCnt="2" custScaleX="141482" custLinFactNeighborX="-17579" custLinFactNeighborY="24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9589F9-134C-46BC-B35B-F3FFE73CB22D}" type="pres">
      <dgm:prSet presAssocID="{7B215871-7A37-4182-A659-05CEA222CD80}" presName="upArrow" presStyleLbl="node1" presStyleIdx="1" presStyleCnt="2"/>
      <dgm:spPr/>
    </dgm:pt>
    <dgm:pt modelId="{66082D8E-BA9D-4031-87F1-DFA2C4C97F2B}" type="pres">
      <dgm:prSet presAssocID="{7B215871-7A37-4182-A659-05CEA222CD80}" presName="upArrowText" presStyleLbl="revTx" presStyleIdx="1" presStyleCnt="2" custScaleX="131187" custScaleY="110004" custLinFactNeighborX="23048" custLinFactNeighborY="80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96DE6E-397D-40F4-8E08-EC9A43156867}" type="presOf" srcId="{C333C070-6E8E-4809-855F-276757D4252C}" destId="{DB609BD1-EFF1-403C-9D72-E2218CDE5F88}" srcOrd="0" destOrd="0" presId="urn:microsoft.com/office/officeart/2005/8/layout/arrow3"/>
    <dgm:cxn modelId="{FAB829B1-381B-4AAA-82E5-E6770D6DC05C}" srcId="{EF892CA5-2041-4383-985A-6F559E35C50E}" destId="{C333C070-6E8E-4809-855F-276757D4252C}" srcOrd="0" destOrd="0" parTransId="{806AB80A-4C1B-4D16-B00A-AD8B398A1DB6}" sibTransId="{328E3C78-8BBF-4494-96A5-D7B1E75D6A0B}"/>
    <dgm:cxn modelId="{BA64D5B0-52B1-4296-A5DF-BABFB37DEBA7}" srcId="{EF892CA5-2041-4383-985A-6F559E35C50E}" destId="{7B215871-7A37-4182-A659-05CEA222CD80}" srcOrd="1" destOrd="0" parTransId="{C85004D5-895D-4F79-8E4F-08393BBE52E7}" sibTransId="{113ED633-3E6D-4D43-B302-10D45948ED7B}"/>
    <dgm:cxn modelId="{EE086868-F6DF-4074-881F-A3EE13B92DE6}" type="presOf" srcId="{7B215871-7A37-4182-A659-05CEA222CD80}" destId="{66082D8E-BA9D-4031-87F1-DFA2C4C97F2B}" srcOrd="0" destOrd="0" presId="urn:microsoft.com/office/officeart/2005/8/layout/arrow3"/>
    <dgm:cxn modelId="{C8D81D30-E8C2-42ED-BC6F-9C9F1D3D5F7C}" type="presOf" srcId="{EF892CA5-2041-4383-985A-6F559E35C50E}" destId="{6124A0D4-4FF1-4FB1-82EA-7816B8F5B0D0}" srcOrd="0" destOrd="0" presId="urn:microsoft.com/office/officeart/2005/8/layout/arrow3"/>
    <dgm:cxn modelId="{5E976489-7848-4C8C-86A8-8233FCDB6983}" type="presParOf" srcId="{6124A0D4-4FF1-4FB1-82EA-7816B8F5B0D0}" destId="{505831D6-7B53-4CA6-BBA7-52622845B6C2}" srcOrd="0" destOrd="0" presId="urn:microsoft.com/office/officeart/2005/8/layout/arrow3"/>
    <dgm:cxn modelId="{E7201836-63C9-41A8-A32A-A282AC4C0F93}" type="presParOf" srcId="{6124A0D4-4FF1-4FB1-82EA-7816B8F5B0D0}" destId="{BD774E9B-A44E-4105-9549-B0964DC206B6}" srcOrd="1" destOrd="0" presId="urn:microsoft.com/office/officeart/2005/8/layout/arrow3"/>
    <dgm:cxn modelId="{65ED1FA4-84BE-4F82-989E-2239111BD812}" type="presParOf" srcId="{6124A0D4-4FF1-4FB1-82EA-7816B8F5B0D0}" destId="{DB609BD1-EFF1-403C-9D72-E2218CDE5F88}" srcOrd="2" destOrd="0" presId="urn:microsoft.com/office/officeart/2005/8/layout/arrow3"/>
    <dgm:cxn modelId="{D423B468-5A3F-46E1-A2A4-C67A3B22ED2F}" type="presParOf" srcId="{6124A0D4-4FF1-4FB1-82EA-7816B8F5B0D0}" destId="{3D9589F9-134C-46BC-B35B-F3FFE73CB22D}" srcOrd="3" destOrd="0" presId="urn:microsoft.com/office/officeart/2005/8/layout/arrow3"/>
    <dgm:cxn modelId="{8F338852-CDA8-4BFF-B6EF-545FF41C753F}" type="presParOf" srcId="{6124A0D4-4FF1-4FB1-82EA-7816B8F5B0D0}" destId="{66082D8E-BA9D-4031-87F1-DFA2C4C97F2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309CE54-BDB4-41B8-B604-F21766655746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0957673-D198-43C9-BEB2-750078576275}">
      <dgm:prSet phldrT="[文字]" custT="1"/>
      <dgm:spPr/>
      <dgm:t>
        <a:bodyPr anchor="ctr"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職涯選擇</a:t>
          </a:r>
        </a:p>
      </dgm:t>
    </dgm:pt>
    <dgm:pt modelId="{25C6BBE1-4750-4623-A262-EEDAAEA22FBB}" type="parTrans" cxnId="{32D78BF3-085E-46EC-A669-691A21235721}">
      <dgm:prSet/>
      <dgm:spPr/>
      <dgm:t>
        <a:bodyPr/>
        <a:lstStyle/>
        <a:p>
          <a:endParaRPr lang="zh-TW" altLang="en-US" sz="2400" b="1"/>
        </a:p>
      </dgm:t>
    </dgm:pt>
    <dgm:pt modelId="{54642CDC-8A85-49E6-9CF7-7A47F0F4AC36}" type="sibTrans" cxnId="{32D78BF3-085E-46EC-A669-691A21235721}">
      <dgm:prSet/>
      <dgm:spPr/>
      <dgm:t>
        <a:bodyPr/>
        <a:lstStyle/>
        <a:p>
          <a:endParaRPr lang="zh-TW" altLang="en-US" sz="2400" b="1"/>
        </a:p>
      </dgm:t>
    </dgm:pt>
    <dgm:pt modelId="{EEC6E3F2-B67C-4CE7-B88A-4831C397DDC0}">
      <dgm:prSet phldrT="[文字]" custT="1"/>
      <dgm:spPr/>
      <dgm:t>
        <a:bodyPr anchor="ctr"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學習選擇</a:t>
          </a:r>
        </a:p>
      </dgm:t>
    </dgm:pt>
    <dgm:pt modelId="{EE3DF40D-26D5-4AEB-BF50-F827A1FFF933}" type="parTrans" cxnId="{9408F941-A561-4EBF-A15C-8D925D8E87BE}">
      <dgm:prSet/>
      <dgm:spPr/>
      <dgm:t>
        <a:bodyPr/>
        <a:lstStyle/>
        <a:p>
          <a:endParaRPr lang="zh-TW" altLang="en-US" sz="2400" b="1"/>
        </a:p>
      </dgm:t>
    </dgm:pt>
    <dgm:pt modelId="{CCF28E3D-31E6-4D81-B4CC-758C8DF4053A}" type="sibTrans" cxnId="{9408F941-A561-4EBF-A15C-8D925D8E87BE}">
      <dgm:prSet/>
      <dgm:spPr/>
      <dgm:t>
        <a:bodyPr/>
        <a:lstStyle/>
        <a:p>
          <a:endParaRPr lang="zh-TW" altLang="en-US" sz="2400" b="1"/>
        </a:p>
      </dgm:t>
    </dgm:pt>
    <dgm:pt modelId="{AFC0A94B-C236-4E87-91AC-88810B08A940}" type="pres">
      <dgm:prSet presAssocID="{9309CE54-BDB4-41B8-B604-F2176665574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BFB437D-A5C5-4008-B9E2-AFDC0CBB01EB}" type="pres">
      <dgm:prSet presAssocID="{9309CE54-BDB4-41B8-B604-F2176665574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102F0-0B12-4493-91D8-7E2C1F641124}" type="pres">
      <dgm:prSet presAssocID="{9309CE54-BDB4-41B8-B604-F21766655746}" presName="LeftNode" presStyleLbl="bgImgPlace1" presStyleIdx="0" presStyleCnt="2" custScaleY="125011">
        <dgm:presLayoutVars>
          <dgm:chMax val="2"/>
          <dgm:chPref val="2"/>
        </dgm:presLayoutVars>
      </dgm:prSet>
      <dgm:spPr/>
      <dgm:t>
        <a:bodyPr/>
        <a:lstStyle/>
        <a:p>
          <a:endParaRPr lang="zh-TW" altLang="en-US"/>
        </a:p>
      </dgm:t>
    </dgm:pt>
    <dgm:pt modelId="{3BCBE789-CE2E-449A-8ACE-35B4BA03A800}" type="pres">
      <dgm:prSet presAssocID="{9309CE54-BDB4-41B8-B604-F2176665574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E7A09-D70D-4F59-AEB8-1BEF92DE0DD9}" type="pres">
      <dgm:prSet presAssocID="{9309CE54-BDB4-41B8-B604-F21766655746}" presName="RightNode" presStyleLbl="bgImgPlace1" presStyleIdx="1" presStyleCnt="2" custScaleY="12501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1DFA3055-37D3-471E-8D79-273EE9136547}" type="pres">
      <dgm:prSet presAssocID="{9309CE54-BDB4-41B8-B604-F21766655746}" presName="TopArrow" presStyleLbl="node1" presStyleIdx="0" presStyleCnt="2" custLinFactNeighborX="1096" custLinFactNeighborY="-25006"/>
      <dgm:spPr/>
    </dgm:pt>
    <dgm:pt modelId="{2F938A4B-2F34-48CE-8F23-A3544526B338}" type="pres">
      <dgm:prSet presAssocID="{9309CE54-BDB4-41B8-B604-F21766655746}" presName="BottomArrow" presStyleLbl="node1" presStyleIdx="1" presStyleCnt="2" custLinFactNeighborX="1096" custLinFactNeighborY="19020"/>
      <dgm:spPr/>
    </dgm:pt>
  </dgm:ptLst>
  <dgm:cxnLst>
    <dgm:cxn modelId="{A186991B-E45C-4D9F-8A6E-C76A7F12A6F0}" type="presOf" srcId="{EEC6E3F2-B67C-4CE7-B88A-4831C397DDC0}" destId="{3BCBE789-CE2E-449A-8ACE-35B4BA03A800}" srcOrd="0" destOrd="0" presId="urn:microsoft.com/office/officeart/2009/layout/ReverseList"/>
    <dgm:cxn modelId="{776DDD08-0718-4646-9C31-8ACC16C93330}" type="presOf" srcId="{EEC6E3F2-B67C-4CE7-B88A-4831C397DDC0}" destId="{94CE7A09-D70D-4F59-AEB8-1BEF92DE0DD9}" srcOrd="1" destOrd="0" presId="urn:microsoft.com/office/officeart/2009/layout/ReverseList"/>
    <dgm:cxn modelId="{6EF6D94F-9318-4751-B5F8-C0962139C0C0}" type="presOf" srcId="{9309CE54-BDB4-41B8-B604-F21766655746}" destId="{AFC0A94B-C236-4E87-91AC-88810B08A940}" srcOrd="0" destOrd="0" presId="urn:microsoft.com/office/officeart/2009/layout/ReverseList"/>
    <dgm:cxn modelId="{32D78BF3-085E-46EC-A669-691A21235721}" srcId="{9309CE54-BDB4-41B8-B604-F21766655746}" destId="{E0957673-D198-43C9-BEB2-750078576275}" srcOrd="0" destOrd="0" parTransId="{25C6BBE1-4750-4623-A262-EEDAAEA22FBB}" sibTransId="{54642CDC-8A85-49E6-9CF7-7A47F0F4AC36}"/>
    <dgm:cxn modelId="{9408F941-A561-4EBF-A15C-8D925D8E87BE}" srcId="{9309CE54-BDB4-41B8-B604-F21766655746}" destId="{EEC6E3F2-B67C-4CE7-B88A-4831C397DDC0}" srcOrd="1" destOrd="0" parTransId="{EE3DF40D-26D5-4AEB-BF50-F827A1FFF933}" sibTransId="{CCF28E3D-31E6-4D81-B4CC-758C8DF4053A}"/>
    <dgm:cxn modelId="{AF5A4D81-A9A4-4140-87DF-8270177A3F33}" type="presOf" srcId="{E0957673-D198-43C9-BEB2-750078576275}" destId="{79C102F0-0B12-4493-91D8-7E2C1F641124}" srcOrd="1" destOrd="0" presId="urn:microsoft.com/office/officeart/2009/layout/ReverseList"/>
    <dgm:cxn modelId="{F4C604F3-33F4-4839-B1E1-747C6837EA98}" type="presOf" srcId="{E0957673-D198-43C9-BEB2-750078576275}" destId="{6BFB437D-A5C5-4008-B9E2-AFDC0CBB01EB}" srcOrd="0" destOrd="0" presId="urn:microsoft.com/office/officeart/2009/layout/ReverseList"/>
    <dgm:cxn modelId="{B57C6FA9-D2CE-49FA-BBDA-8B292945B071}" type="presParOf" srcId="{AFC0A94B-C236-4E87-91AC-88810B08A940}" destId="{6BFB437D-A5C5-4008-B9E2-AFDC0CBB01EB}" srcOrd="0" destOrd="0" presId="urn:microsoft.com/office/officeart/2009/layout/ReverseList"/>
    <dgm:cxn modelId="{0B41ED55-998E-455E-8ABA-FF2655844728}" type="presParOf" srcId="{AFC0A94B-C236-4E87-91AC-88810B08A940}" destId="{79C102F0-0B12-4493-91D8-7E2C1F641124}" srcOrd="1" destOrd="0" presId="urn:microsoft.com/office/officeart/2009/layout/ReverseList"/>
    <dgm:cxn modelId="{0FE3B6B5-F0C1-4926-852E-C316C6B8180C}" type="presParOf" srcId="{AFC0A94B-C236-4E87-91AC-88810B08A940}" destId="{3BCBE789-CE2E-449A-8ACE-35B4BA03A800}" srcOrd="2" destOrd="0" presId="urn:microsoft.com/office/officeart/2009/layout/ReverseList"/>
    <dgm:cxn modelId="{9602F550-3879-42CA-931B-07312464DAED}" type="presParOf" srcId="{AFC0A94B-C236-4E87-91AC-88810B08A940}" destId="{94CE7A09-D70D-4F59-AEB8-1BEF92DE0DD9}" srcOrd="3" destOrd="0" presId="urn:microsoft.com/office/officeart/2009/layout/ReverseList"/>
    <dgm:cxn modelId="{3FF59000-DED4-4D0A-8004-126A8AA2F7B9}" type="presParOf" srcId="{AFC0A94B-C236-4E87-91AC-88810B08A940}" destId="{1DFA3055-37D3-471E-8D79-273EE9136547}" srcOrd="4" destOrd="0" presId="urn:microsoft.com/office/officeart/2009/layout/ReverseList"/>
    <dgm:cxn modelId="{EE0313F4-C469-4D4D-8B61-48468B83278E}" type="presParOf" srcId="{AFC0A94B-C236-4E87-91AC-88810B08A940}" destId="{2F938A4B-2F34-48CE-8F23-A3544526B33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6972A4-8ECE-4B01-905A-CE8291BBFE1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9CEB2D5-C4E5-47EE-A66B-97AFC94BC3CA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職涯與學習</a:t>
          </a:r>
        </a:p>
      </dgm:t>
    </dgm:pt>
    <dgm:pt modelId="{C54DFAFB-D79B-4075-8351-11BEB132CECB}" type="parTrans" cxnId="{5D6DB356-29A8-441A-87EB-E0BB32011E32}">
      <dgm:prSet/>
      <dgm:spPr/>
      <dgm:t>
        <a:bodyPr/>
        <a:lstStyle/>
        <a:p>
          <a:endParaRPr lang="zh-TW" altLang="en-US"/>
        </a:p>
      </dgm:t>
    </dgm:pt>
    <dgm:pt modelId="{AA8CC30D-280D-4E5F-9812-98A685C51BF9}" type="sibTrans" cxnId="{5D6DB356-29A8-441A-87EB-E0BB32011E32}">
      <dgm:prSet/>
      <dgm:spPr/>
      <dgm:t>
        <a:bodyPr/>
        <a:lstStyle/>
        <a:p>
          <a:endParaRPr lang="zh-TW" altLang="en-US"/>
        </a:p>
      </dgm:t>
    </dgm:pt>
    <dgm:pt modelId="{825F6D2F-20E1-4ECC-923A-AAE2632B16FA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招生選才</a:t>
          </a:r>
        </a:p>
      </dgm:t>
    </dgm:pt>
    <dgm:pt modelId="{FB2222C3-AA76-4F3C-9AAB-7EDB54052B74}" type="parTrans" cxnId="{6B0207E3-6312-47A9-9463-5E9E73583F12}">
      <dgm:prSet/>
      <dgm:spPr/>
      <dgm:t>
        <a:bodyPr/>
        <a:lstStyle/>
        <a:p>
          <a:endParaRPr lang="zh-TW" altLang="en-US"/>
        </a:p>
      </dgm:t>
    </dgm:pt>
    <dgm:pt modelId="{9D0B5563-C7D7-4B05-8A85-87CAA79890AD}" type="sibTrans" cxnId="{6B0207E3-6312-47A9-9463-5E9E73583F12}">
      <dgm:prSet/>
      <dgm:spPr/>
      <dgm:t>
        <a:bodyPr/>
        <a:lstStyle/>
        <a:p>
          <a:endParaRPr lang="zh-TW" altLang="en-US"/>
        </a:p>
      </dgm:t>
    </dgm:pt>
    <dgm:pt modelId="{01F93741-6A09-4A00-8D00-989C17B5AC87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大學公告</a:t>
          </a:r>
        </a:p>
      </dgm:t>
    </dgm:pt>
    <dgm:pt modelId="{C2398CB9-7265-4AE8-B755-48437274F8CD}" type="parTrans" cxnId="{083FC47F-9A05-4131-B58A-9CE2DE8FEC65}">
      <dgm:prSet/>
      <dgm:spPr/>
      <dgm:t>
        <a:bodyPr/>
        <a:lstStyle/>
        <a:p>
          <a:endParaRPr lang="zh-TW" altLang="en-US"/>
        </a:p>
      </dgm:t>
    </dgm:pt>
    <dgm:pt modelId="{E1DD3C75-8C09-40E5-9114-E343BB7B4FFF}" type="sibTrans" cxnId="{083FC47F-9A05-4131-B58A-9CE2DE8FEC65}">
      <dgm:prSet/>
      <dgm:spPr/>
      <dgm:t>
        <a:bodyPr/>
        <a:lstStyle/>
        <a:p>
          <a:endParaRPr lang="zh-TW" altLang="en-US"/>
        </a:p>
      </dgm:t>
    </dgm:pt>
    <dgm:pt modelId="{445427D8-BB8D-49FF-9A18-C40893B5668B}">
      <dgm:prSet phldrT="[文字]" custT="1"/>
      <dgm:spPr/>
      <dgm:t>
        <a:bodyPr anchor="ctr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產業鏈結</a:t>
          </a:r>
        </a:p>
      </dgm:t>
    </dgm:pt>
    <dgm:pt modelId="{86B2749E-542E-4C94-BAEC-DCBDF7AA466D}" type="parTrans" cxnId="{A9A6A3ED-0628-4381-9BA4-8FD74006176B}">
      <dgm:prSet/>
      <dgm:spPr/>
      <dgm:t>
        <a:bodyPr/>
        <a:lstStyle/>
        <a:p>
          <a:endParaRPr lang="zh-TW" altLang="en-US"/>
        </a:p>
      </dgm:t>
    </dgm:pt>
    <dgm:pt modelId="{27D7199F-40D9-4055-8B91-638DB0B36A52}" type="sibTrans" cxnId="{A9A6A3ED-0628-4381-9BA4-8FD74006176B}">
      <dgm:prSet/>
      <dgm:spPr/>
      <dgm:t>
        <a:bodyPr/>
        <a:lstStyle/>
        <a:p>
          <a:endParaRPr lang="zh-TW" altLang="en-US"/>
        </a:p>
      </dgm:t>
    </dgm:pt>
    <dgm:pt modelId="{4379C38D-DAD3-470F-BC96-5AA629902EBA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</a:p>
      </dgm:t>
    </dgm:pt>
    <dgm:pt modelId="{6B2453F2-A2A1-4EBA-8348-F98AFA3A38CB}" type="parTrans" cxnId="{FB1F8CEF-B68C-47C8-887E-3C7E26F56592}">
      <dgm:prSet/>
      <dgm:spPr/>
      <dgm:t>
        <a:bodyPr/>
        <a:lstStyle/>
        <a:p>
          <a:endParaRPr lang="zh-TW" altLang="en-US"/>
        </a:p>
      </dgm:t>
    </dgm:pt>
    <dgm:pt modelId="{0CC33257-64AC-49C5-8470-99A7655E79B1}" type="sibTrans" cxnId="{FB1F8CEF-B68C-47C8-887E-3C7E26F56592}">
      <dgm:prSet/>
      <dgm:spPr/>
      <dgm:t>
        <a:bodyPr/>
        <a:lstStyle/>
        <a:p>
          <a:endParaRPr lang="zh-TW" altLang="en-US"/>
        </a:p>
      </dgm:t>
    </dgm:pt>
    <dgm:pt modelId="{58583190-D217-47A3-AE15-6D232D8D3350}" type="pres">
      <dgm:prSet presAssocID="{C36972A4-8ECE-4B01-905A-CE8291BBFE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B577310-425B-49C9-AE3C-2D1AD1A64CB8}" type="pres">
      <dgm:prSet presAssocID="{79CEB2D5-C4E5-47EE-A66B-97AFC94BC3CA}" presName="composite" presStyleCnt="0"/>
      <dgm:spPr/>
    </dgm:pt>
    <dgm:pt modelId="{AAAAFBA9-C342-4E47-99D2-991D430CD243}" type="pres">
      <dgm:prSet presAssocID="{79CEB2D5-C4E5-47EE-A66B-97AFC94BC3CA}" presName="bentUpArrow1" presStyleLbl="alignImgPlace1" presStyleIdx="0" presStyleCnt="2"/>
      <dgm:spPr/>
    </dgm:pt>
    <dgm:pt modelId="{3746CFB4-82B2-41CD-A5F9-07861C7BCC32}" type="pres">
      <dgm:prSet presAssocID="{79CEB2D5-C4E5-47EE-A66B-97AFC94BC3CA}" presName="ParentText" presStyleLbl="node1" presStyleIdx="0" presStyleCnt="3" custScaleX="207401" custLinFactX="-543" custLinFactNeighborX="-100000" custLinFactNeighborY="-11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0D8BD-18E5-4B08-A56C-3C5346325C37}" type="pres">
      <dgm:prSet presAssocID="{79CEB2D5-C4E5-47EE-A66B-97AFC94BC3CA}" presName="ChildText" presStyleLbl="revTx" presStyleIdx="0" presStyleCnt="3" custScaleX="137614" custLinFactNeighborX="-28203" custLinFactNeighborY="-1098">
        <dgm:presLayoutVars>
          <dgm:chMax val="0"/>
          <dgm:chPref val="0"/>
          <dgm:bulletEnabled val="1"/>
        </dgm:presLayoutVars>
      </dgm:prSet>
      <dgm:spPr/>
    </dgm:pt>
    <dgm:pt modelId="{931DD130-9B3F-4949-9658-CA1ED74C6B55}" type="pres">
      <dgm:prSet presAssocID="{AA8CC30D-280D-4E5F-9812-98A685C51BF9}" presName="sibTrans" presStyleCnt="0"/>
      <dgm:spPr/>
    </dgm:pt>
    <dgm:pt modelId="{1E4F4971-ACF9-4142-AC3E-EB730B277225}" type="pres">
      <dgm:prSet presAssocID="{825F6D2F-20E1-4ECC-923A-AAE2632B16FA}" presName="composite" presStyleCnt="0"/>
      <dgm:spPr/>
    </dgm:pt>
    <dgm:pt modelId="{589686E6-6A67-4CFE-8CCC-908F9FAA085F}" type="pres">
      <dgm:prSet presAssocID="{825F6D2F-20E1-4ECC-923A-AAE2632B16FA}" presName="bentUpArrow1" presStyleLbl="alignImgPlace1" presStyleIdx="1" presStyleCnt="2" custLinFactNeighborX="-90098" custLinFactNeighborY="-2043"/>
      <dgm:spPr>
        <a:solidFill>
          <a:schemeClr val="accent5">
            <a:lumMod val="60000"/>
            <a:lumOff val="40000"/>
          </a:schemeClr>
        </a:solidFill>
      </dgm:spPr>
    </dgm:pt>
    <dgm:pt modelId="{B309B283-95A7-4C7F-84EA-01600B311836}" type="pres">
      <dgm:prSet presAssocID="{825F6D2F-20E1-4ECC-923A-AAE2632B16FA}" presName="ParentText" presStyleLbl="node1" presStyleIdx="1" presStyleCnt="3" custScaleY="114421" custLinFactNeighborX="25798" custLinFactNeighborY="-2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BCAF4-4383-4537-9280-849811591943}" type="pres">
      <dgm:prSet presAssocID="{825F6D2F-20E1-4ECC-923A-AAE2632B16FA}" presName="ChildText" presStyleLbl="revTx" presStyleIdx="1" presStyleCnt="3" custScaleX="191466" custLinFactNeighborX="89443" custLinFactNeighborY="-8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6DB90-2610-4042-9FF3-22F17CCBCCEF}" type="pres">
      <dgm:prSet presAssocID="{9D0B5563-C7D7-4B05-8A85-87CAA79890AD}" presName="sibTrans" presStyleCnt="0"/>
      <dgm:spPr/>
    </dgm:pt>
    <dgm:pt modelId="{8357239A-9C9E-4D2D-8867-35D9AB525310}" type="pres">
      <dgm:prSet presAssocID="{445427D8-BB8D-49FF-9A18-C40893B5668B}" presName="composite" presStyleCnt="0"/>
      <dgm:spPr/>
    </dgm:pt>
    <dgm:pt modelId="{80C52D88-FB08-4470-B48C-F962073C4D37}" type="pres">
      <dgm:prSet presAssocID="{445427D8-BB8D-49FF-9A18-C40893B5668B}" presName="ParentText" presStyleLbl="node1" presStyleIdx="2" presStyleCnt="3" custScaleY="114421" custLinFactNeighborX="-85997" custLinFactNeighborY="3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9280-B2B8-49C5-849E-769F7DEFD693}" type="pres">
      <dgm:prSet presAssocID="{445427D8-BB8D-49FF-9A18-C40893B5668B}" presName="FinalChildText" presStyleLbl="revTx" presStyleIdx="2" presStyleCnt="3" custScaleX="186603" custLinFactNeighborX="-71310" custLinFactNeighborY="-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0207E3-6312-47A9-9463-5E9E73583F12}" srcId="{C36972A4-8ECE-4B01-905A-CE8291BBFE10}" destId="{825F6D2F-20E1-4ECC-923A-AAE2632B16FA}" srcOrd="1" destOrd="0" parTransId="{FB2222C3-AA76-4F3C-9AAB-7EDB54052B74}" sibTransId="{9D0B5563-C7D7-4B05-8A85-87CAA79890AD}"/>
    <dgm:cxn modelId="{5D6DB356-29A8-441A-87EB-E0BB32011E32}" srcId="{C36972A4-8ECE-4B01-905A-CE8291BBFE10}" destId="{79CEB2D5-C4E5-47EE-A66B-97AFC94BC3CA}" srcOrd="0" destOrd="0" parTransId="{C54DFAFB-D79B-4075-8351-11BEB132CECB}" sibTransId="{AA8CC30D-280D-4E5F-9812-98A685C51BF9}"/>
    <dgm:cxn modelId="{AB507BDA-BF29-42F0-8A90-22A8D7BA5439}" type="presOf" srcId="{01F93741-6A09-4A00-8D00-989C17B5AC87}" destId="{BACBCAF4-4383-4537-9280-849811591943}" srcOrd="0" destOrd="0" presId="urn:microsoft.com/office/officeart/2005/8/layout/StepDownProcess"/>
    <dgm:cxn modelId="{A6C7D162-43AB-4C3E-9F40-95B1E00313FE}" type="presOf" srcId="{C36972A4-8ECE-4B01-905A-CE8291BBFE10}" destId="{58583190-D217-47A3-AE15-6D232D8D3350}" srcOrd="0" destOrd="0" presId="urn:microsoft.com/office/officeart/2005/8/layout/StepDownProcess"/>
    <dgm:cxn modelId="{47F2D66B-0781-4132-A589-3CE4C9248CAF}" type="presOf" srcId="{4379C38D-DAD3-470F-BC96-5AA629902EBA}" destId="{55249280-B2B8-49C5-849E-769F7DEFD693}" srcOrd="0" destOrd="0" presId="urn:microsoft.com/office/officeart/2005/8/layout/StepDownProcess"/>
    <dgm:cxn modelId="{083FC47F-9A05-4131-B58A-9CE2DE8FEC65}" srcId="{825F6D2F-20E1-4ECC-923A-AAE2632B16FA}" destId="{01F93741-6A09-4A00-8D00-989C17B5AC87}" srcOrd="0" destOrd="0" parTransId="{C2398CB9-7265-4AE8-B755-48437274F8CD}" sibTransId="{E1DD3C75-8C09-40E5-9114-E343BB7B4FFF}"/>
    <dgm:cxn modelId="{BF279DCF-B275-40A3-BA1B-E3E3EA4830A2}" type="presOf" srcId="{445427D8-BB8D-49FF-9A18-C40893B5668B}" destId="{80C52D88-FB08-4470-B48C-F962073C4D37}" srcOrd="0" destOrd="0" presId="urn:microsoft.com/office/officeart/2005/8/layout/StepDownProcess"/>
    <dgm:cxn modelId="{2038F7E1-8D88-4D68-A230-233349C5F8B7}" type="presOf" srcId="{825F6D2F-20E1-4ECC-923A-AAE2632B16FA}" destId="{B309B283-95A7-4C7F-84EA-01600B311836}" srcOrd="0" destOrd="0" presId="urn:microsoft.com/office/officeart/2005/8/layout/StepDownProcess"/>
    <dgm:cxn modelId="{A9A6A3ED-0628-4381-9BA4-8FD74006176B}" srcId="{C36972A4-8ECE-4B01-905A-CE8291BBFE10}" destId="{445427D8-BB8D-49FF-9A18-C40893B5668B}" srcOrd="2" destOrd="0" parTransId="{86B2749E-542E-4C94-BAEC-DCBDF7AA466D}" sibTransId="{27D7199F-40D9-4055-8B91-638DB0B36A52}"/>
    <dgm:cxn modelId="{B4B1DDED-171B-4022-B66F-FBC192EFCE62}" type="presOf" srcId="{79CEB2D5-C4E5-47EE-A66B-97AFC94BC3CA}" destId="{3746CFB4-82B2-41CD-A5F9-07861C7BCC32}" srcOrd="0" destOrd="0" presId="urn:microsoft.com/office/officeart/2005/8/layout/StepDownProcess"/>
    <dgm:cxn modelId="{FB1F8CEF-B68C-47C8-887E-3C7E26F56592}" srcId="{445427D8-BB8D-49FF-9A18-C40893B5668B}" destId="{4379C38D-DAD3-470F-BC96-5AA629902EBA}" srcOrd="0" destOrd="0" parTransId="{6B2453F2-A2A1-4EBA-8348-F98AFA3A38CB}" sibTransId="{0CC33257-64AC-49C5-8470-99A7655E79B1}"/>
    <dgm:cxn modelId="{7C3FDF72-2526-4C1E-B484-CF1B6C8BD592}" type="presParOf" srcId="{58583190-D217-47A3-AE15-6D232D8D3350}" destId="{AB577310-425B-49C9-AE3C-2D1AD1A64CB8}" srcOrd="0" destOrd="0" presId="urn:microsoft.com/office/officeart/2005/8/layout/StepDownProcess"/>
    <dgm:cxn modelId="{AB9B9925-4F7D-4883-8C92-E8FD12CA3E30}" type="presParOf" srcId="{AB577310-425B-49C9-AE3C-2D1AD1A64CB8}" destId="{AAAAFBA9-C342-4E47-99D2-991D430CD243}" srcOrd="0" destOrd="0" presId="urn:microsoft.com/office/officeart/2005/8/layout/StepDownProcess"/>
    <dgm:cxn modelId="{C529BF63-B3E9-42CC-8452-A566A9AE419D}" type="presParOf" srcId="{AB577310-425B-49C9-AE3C-2D1AD1A64CB8}" destId="{3746CFB4-82B2-41CD-A5F9-07861C7BCC32}" srcOrd="1" destOrd="0" presId="urn:microsoft.com/office/officeart/2005/8/layout/StepDownProcess"/>
    <dgm:cxn modelId="{391FCE5A-DFA7-4992-A572-7F6280C1D587}" type="presParOf" srcId="{AB577310-425B-49C9-AE3C-2D1AD1A64CB8}" destId="{E020D8BD-18E5-4B08-A56C-3C5346325C37}" srcOrd="2" destOrd="0" presId="urn:microsoft.com/office/officeart/2005/8/layout/StepDownProcess"/>
    <dgm:cxn modelId="{97307361-7307-4C13-991F-C9F77CF63FB4}" type="presParOf" srcId="{58583190-D217-47A3-AE15-6D232D8D3350}" destId="{931DD130-9B3F-4949-9658-CA1ED74C6B55}" srcOrd="1" destOrd="0" presId="urn:microsoft.com/office/officeart/2005/8/layout/StepDownProcess"/>
    <dgm:cxn modelId="{383913EC-D7B7-4C36-950C-06E2EF28DF3C}" type="presParOf" srcId="{58583190-D217-47A3-AE15-6D232D8D3350}" destId="{1E4F4971-ACF9-4142-AC3E-EB730B277225}" srcOrd="2" destOrd="0" presId="urn:microsoft.com/office/officeart/2005/8/layout/StepDownProcess"/>
    <dgm:cxn modelId="{687B7080-6D0D-4EBE-997A-5AE3CECFED27}" type="presParOf" srcId="{1E4F4971-ACF9-4142-AC3E-EB730B277225}" destId="{589686E6-6A67-4CFE-8CCC-908F9FAA085F}" srcOrd="0" destOrd="0" presId="urn:microsoft.com/office/officeart/2005/8/layout/StepDownProcess"/>
    <dgm:cxn modelId="{D9C4FAEF-2EB8-4A18-9076-6858B42DA5CE}" type="presParOf" srcId="{1E4F4971-ACF9-4142-AC3E-EB730B277225}" destId="{B309B283-95A7-4C7F-84EA-01600B311836}" srcOrd="1" destOrd="0" presId="urn:microsoft.com/office/officeart/2005/8/layout/StepDownProcess"/>
    <dgm:cxn modelId="{C8DD38B1-AD56-4039-9CA9-EF5C065BE1D5}" type="presParOf" srcId="{1E4F4971-ACF9-4142-AC3E-EB730B277225}" destId="{BACBCAF4-4383-4537-9280-849811591943}" srcOrd="2" destOrd="0" presId="urn:microsoft.com/office/officeart/2005/8/layout/StepDownProcess"/>
    <dgm:cxn modelId="{E13FCE50-68BE-46BC-86BC-D64E509B0649}" type="presParOf" srcId="{58583190-D217-47A3-AE15-6D232D8D3350}" destId="{BFC6DB90-2610-4042-9FF3-22F17CCBCCEF}" srcOrd="3" destOrd="0" presId="urn:microsoft.com/office/officeart/2005/8/layout/StepDownProcess"/>
    <dgm:cxn modelId="{9DE0DF87-2040-44D6-BC8C-082BD8F1ADC3}" type="presParOf" srcId="{58583190-D217-47A3-AE15-6D232D8D3350}" destId="{8357239A-9C9E-4D2D-8867-35D9AB525310}" srcOrd="4" destOrd="0" presId="urn:microsoft.com/office/officeart/2005/8/layout/StepDownProcess"/>
    <dgm:cxn modelId="{3947B51E-6F29-433B-BF5E-0676E3801DF3}" type="presParOf" srcId="{8357239A-9C9E-4D2D-8867-35D9AB525310}" destId="{80C52D88-FB08-4470-B48C-F962073C4D37}" srcOrd="0" destOrd="0" presId="urn:microsoft.com/office/officeart/2005/8/layout/StepDownProcess"/>
    <dgm:cxn modelId="{E5F67B8A-A52B-4E4A-BA38-E6075464895D}" type="presParOf" srcId="{8357239A-9C9E-4D2D-8867-35D9AB525310}" destId="{55249280-B2B8-49C5-849E-769F7DEFD69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6972A4-8ECE-4B01-905A-CE8291BBFE1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9CEB2D5-C4E5-47EE-A66B-97AFC94BC3CA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學習與職涯</a:t>
          </a:r>
        </a:p>
      </dgm:t>
    </dgm:pt>
    <dgm:pt modelId="{C54DFAFB-D79B-4075-8351-11BEB132CECB}" type="parTrans" cxnId="{5D6DB356-29A8-441A-87EB-E0BB32011E32}">
      <dgm:prSet/>
      <dgm:spPr/>
      <dgm:t>
        <a:bodyPr/>
        <a:lstStyle/>
        <a:p>
          <a:endParaRPr lang="zh-TW" altLang="en-US"/>
        </a:p>
      </dgm:t>
    </dgm:pt>
    <dgm:pt modelId="{AA8CC30D-280D-4E5F-9812-98A685C51BF9}" type="sibTrans" cxnId="{5D6DB356-29A8-441A-87EB-E0BB32011E32}">
      <dgm:prSet/>
      <dgm:spPr/>
      <dgm:t>
        <a:bodyPr/>
        <a:lstStyle/>
        <a:p>
          <a:endParaRPr lang="zh-TW" altLang="en-US"/>
        </a:p>
      </dgm:t>
    </dgm:pt>
    <dgm:pt modelId="{825F6D2F-20E1-4ECC-923A-AAE2632B16FA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必修</a:t>
          </a:r>
        </a:p>
      </dgm:t>
    </dgm:pt>
    <dgm:pt modelId="{FB2222C3-AA76-4F3C-9AAB-7EDB54052B74}" type="parTrans" cxnId="{6B0207E3-6312-47A9-9463-5E9E73583F12}">
      <dgm:prSet/>
      <dgm:spPr/>
      <dgm:t>
        <a:bodyPr/>
        <a:lstStyle/>
        <a:p>
          <a:endParaRPr lang="zh-TW" altLang="en-US"/>
        </a:p>
      </dgm:t>
    </dgm:pt>
    <dgm:pt modelId="{9D0B5563-C7D7-4B05-8A85-87CAA79890AD}" type="sibTrans" cxnId="{6B0207E3-6312-47A9-9463-5E9E73583F12}">
      <dgm:prSet/>
      <dgm:spPr/>
      <dgm:t>
        <a:bodyPr/>
        <a:lstStyle/>
        <a:p>
          <a:endParaRPr lang="zh-TW" altLang="en-US"/>
        </a:p>
      </dgm:t>
    </dgm:pt>
    <dgm:pt modelId="{01F93741-6A09-4A00-8D00-989C17B5AC87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生涯規劃</a:t>
          </a:r>
        </a:p>
      </dgm:t>
    </dgm:pt>
    <dgm:pt modelId="{C2398CB9-7265-4AE8-B755-48437274F8CD}" type="parTrans" cxnId="{083FC47F-9A05-4131-B58A-9CE2DE8FEC65}">
      <dgm:prSet/>
      <dgm:spPr/>
      <dgm:t>
        <a:bodyPr/>
        <a:lstStyle/>
        <a:p>
          <a:endParaRPr lang="zh-TW" altLang="en-US"/>
        </a:p>
      </dgm:t>
    </dgm:pt>
    <dgm:pt modelId="{E1DD3C75-8C09-40E5-9114-E343BB7B4FFF}" type="sibTrans" cxnId="{083FC47F-9A05-4131-B58A-9CE2DE8FEC65}">
      <dgm:prSet/>
      <dgm:spPr/>
      <dgm:t>
        <a:bodyPr/>
        <a:lstStyle/>
        <a:p>
          <a:endParaRPr lang="zh-TW" altLang="en-US"/>
        </a:p>
      </dgm:t>
    </dgm:pt>
    <dgm:pt modelId="{445427D8-BB8D-49FF-9A18-C40893B5668B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</a:p>
      </dgm:t>
    </dgm:pt>
    <dgm:pt modelId="{86B2749E-542E-4C94-BAEC-DCBDF7AA466D}" type="parTrans" cxnId="{A9A6A3ED-0628-4381-9BA4-8FD74006176B}">
      <dgm:prSet/>
      <dgm:spPr/>
      <dgm:t>
        <a:bodyPr/>
        <a:lstStyle/>
        <a:p>
          <a:endParaRPr lang="zh-TW" altLang="en-US"/>
        </a:p>
      </dgm:t>
    </dgm:pt>
    <dgm:pt modelId="{27D7199F-40D9-4055-8B91-638DB0B36A52}" type="sibTrans" cxnId="{A9A6A3ED-0628-4381-9BA4-8FD74006176B}">
      <dgm:prSet/>
      <dgm:spPr/>
      <dgm:t>
        <a:bodyPr/>
        <a:lstStyle/>
        <a:p>
          <a:endParaRPr lang="zh-TW" altLang="en-US"/>
        </a:p>
      </dgm:t>
    </dgm:pt>
    <dgm:pt modelId="{4379C38D-DAD3-470F-BC96-5AA629902EBA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職業試探</a:t>
          </a:r>
        </a:p>
      </dgm:t>
    </dgm:pt>
    <dgm:pt modelId="{6B2453F2-A2A1-4EBA-8348-F98AFA3A38CB}" type="parTrans" cxnId="{FB1F8CEF-B68C-47C8-887E-3C7E26F56592}">
      <dgm:prSet/>
      <dgm:spPr/>
      <dgm:t>
        <a:bodyPr/>
        <a:lstStyle/>
        <a:p>
          <a:endParaRPr lang="zh-TW" altLang="en-US"/>
        </a:p>
      </dgm:t>
    </dgm:pt>
    <dgm:pt modelId="{0CC33257-64AC-49C5-8470-99A7655E79B1}" type="sibTrans" cxnId="{FB1F8CEF-B68C-47C8-887E-3C7E26F56592}">
      <dgm:prSet/>
      <dgm:spPr/>
      <dgm:t>
        <a:bodyPr/>
        <a:lstStyle/>
        <a:p>
          <a:endParaRPr lang="zh-TW" altLang="en-US"/>
        </a:p>
      </dgm:t>
    </dgm:pt>
    <dgm:pt modelId="{58583190-D217-47A3-AE15-6D232D8D3350}" type="pres">
      <dgm:prSet presAssocID="{C36972A4-8ECE-4B01-905A-CE8291BBFE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B577310-425B-49C9-AE3C-2D1AD1A64CB8}" type="pres">
      <dgm:prSet presAssocID="{79CEB2D5-C4E5-47EE-A66B-97AFC94BC3CA}" presName="composite" presStyleCnt="0"/>
      <dgm:spPr/>
    </dgm:pt>
    <dgm:pt modelId="{AAAAFBA9-C342-4E47-99D2-991D430CD243}" type="pres">
      <dgm:prSet presAssocID="{79CEB2D5-C4E5-47EE-A66B-97AFC94BC3CA}" presName="bentUpArrow1" presStyleLbl="alignImgPlace1" presStyleIdx="0" presStyleCnt="2"/>
      <dgm:spPr/>
    </dgm:pt>
    <dgm:pt modelId="{3746CFB4-82B2-41CD-A5F9-07861C7BCC32}" type="pres">
      <dgm:prSet presAssocID="{79CEB2D5-C4E5-47EE-A66B-97AFC94BC3CA}" presName="ParentText" presStyleLbl="node1" presStyleIdx="0" presStyleCnt="3" custScaleX="195513" custLinFactX="-543" custLinFactNeighborX="-100000" custLinFactNeighborY="-11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0D8BD-18E5-4B08-A56C-3C5346325C37}" type="pres">
      <dgm:prSet presAssocID="{79CEB2D5-C4E5-47EE-A66B-97AFC94BC3CA}" presName="ChildText" presStyleLbl="revTx" presStyleIdx="0" presStyleCnt="3" custScaleX="137614" custLinFactNeighborX="-28203" custLinFactNeighborY="-1098">
        <dgm:presLayoutVars>
          <dgm:chMax val="0"/>
          <dgm:chPref val="0"/>
          <dgm:bulletEnabled val="1"/>
        </dgm:presLayoutVars>
      </dgm:prSet>
      <dgm:spPr/>
    </dgm:pt>
    <dgm:pt modelId="{931DD130-9B3F-4949-9658-CA1ED74C6B55}" type="pres">
      <dgm:prSet presAssocID="{AA8CC30D-280D-4E5F-9812-98A685C51BF9}" presName="sibTrans" presStyleCnt="0"/>
      <dgm:spPr/>
    </dgm:pt>
    <dgm:pt modelId="{1E4F4971-ACF9-4142-AC3E-EB730B277225}" type="pres">
      <dgm:prSet presAssocID="{825F6D2F-20E1-4ECC-923A-AAE2632B16FA}" presName="composite" presStyleCnt="0"/>
      <dgm:spPr/>
    </dgm:pt>
    <dgm:pt modelId="{589686E6-6A67-4CFE-8CCC-908F9FAA085F}" type="pres">
      <dgm:prSet presAssocID="{825F6D2F-20E1-4ECC-923A-AAE2632B16FA}" presName="bentUpArrow1" presStyleLbl="alignImgPlace1" presStyleIdx="1" presStyleCnt="2" custLinFactNeighborX="-90098" custLinFactNeighborY="-2043"/>
      <dgm:spPr>
        <a:solidFill>
          <a:schemeClr val="accent3">
            <a:lumMod val="60000"/>
            <a:lumOff val="40000"/>
          </a:schemeClr>
        </a:solidFill>
      </dgm:spPr>
    </dgm:pt>
    <dgm:pt modelId="{B309B283-95A7-4C7F-84EA-01600B311836}" type="pres">
      <dgm:prSet presAssocID="{825F6D2F-20E1-4ECC-923A-AAE2632B16FA}" presName="ParentText" presStyleLbl="node1" presStyleIdx="1" presStyleCnt="3" custLinFactNeighborX="25798" custLinFactNeighborY="-2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BCAF4-4383-4537-9280-849811591943}" type="pres">
      <dgm:prSet presAssocID="{825F6D2F-20E1-4ECC-923A-AAE2632B16FA}" presName="ChildText" presStyleLbl="revTx" presStyleIdx="1" presStyleCnt="3" custScaleX="191466" custLinFactNeighborX="89443" custLinFactNeighborY="-8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6DB90-2610-4042-9FF3-22F17CCBCCEF}" type="pres">
      <dgm:prSet presAssocID="{9D0B5563-C7D7-4B05-8A85-87CAA79890AD}" presName="sibTrans" presStyleCnt="0"/>
      <dgm:spPr/>
    </dgm:pt>
    <dgm:pt modelId="{8357239A-9C9E-4D2D-8867-35D9AB525310}" type="pres">
      <dgm:prSet presAssocID="{445427D8-BB8D-49FF-9A18-C40893B5668B}" presName="composite" presStyleCnt="0"/>
      <dgm:spPr/>
    </dgm:pt>
    <dgm:pt modelId="{80C52D88-FB08-4470-B48C-F962073C4D37}" type="pres">
      <dgm:prSet presAssocID="{445427D8-BB8D-49FF-9A18-C40893B5668B}" presName="ParentText" presStyleLbl="node1" presStyleIdx="2" presStyleCnt="3" custLinFactNeighborX="-85997" custLinFactNeighborY="3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9280-B2B8-49C5-849E-769F7DEFD693}" type="pres">
      <dgm:prSet presAssocID="{445427D8-BB8D-49FF-9A18-C40893B5668B}" presName="FinalChildText" presStyleLbl="revTx" presStyleIdx="2" presStyleCnt="3" custScaleX="186603" custLinFactNeighborX="-66699" custLinFactNeighborY="-2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7BE459-50A6-45C7-8DE4-0ED8120BE496}" type="presOf" srcId="{01F93741-6A09-4A00-8D00-989C17B5AC87}" destId="{BACBCAF4-4383-4537-9280-849811591943}" srcOrd="0" destOrd="0" presId="urn:microsoft.com/office/officeart/2005/8/layout/StepDownProcess"/>
    <dgm:cxn modelId="{083FC47F-9A05-4131-B58A-9CE2DE8FEC65}" srcId="{825F6D2F-20E1-4ECC-923A-AAE2632B16FA}" destId="{01F93741-6A09-4A00-8D00-989C17B5AC87}" srcOrd="0" destOrd="0" parTransId="{C2398CB9-7265-4AE8-B755-48437274F8CD}" sibTransId="{E1DD3C75-8C09-40E5-9114-E343BB7B4FFF}"/>
    <dgm:cxn modelId="{6B0207E3-6312-47A9-9463-5E9E73583F12}" srcId="{C36972A4-8ECE-4B01-905A-CE8291BBFE10}" destId="{825F6D2F-20E1-4ECC-923A-AAE2632B16FA}" srcOrd="1" destOrd="0" parTransId="{FB2222C3-AA76-4F3C-9AAB-7EDB54052B74}" sibTransId="{9D0B5563-C7D7-4B05-8A85-87CAA79890AD}"/>
    <dgm:cxn modelId="{FB1F8CEF-B68C-47C8-887E-3C7E26F56592}" srcId="{445427D8-BB8D-49FF-9A18-C40893B5668B}" destId="{4379C38D-DAD3-470F-BC96-5AA629902EBA}" srcOrd="0" destOrd="0" parTransId="{6B2453F2-A2A1-4EBA-8348-F98AFA3A38CB}" sibTransId="{0CC33257-64AC-49C5-8470-99A7655E79B1}"/>
    <dgm:cxn modelId="{FDD684F3-B5E4-45A2-9165-DC743790F920}" type="presOf" srcId="{445427D8-BB8D-49FF-9A18-C40893B5668B}" destId="{80C52D88-FB08-4470-B48C-F962073C4D37}" srcOrd="0" destOrd="0" presId="urn:microsoft.com/office/officeart/2005/8/layout/StepDownProcess"/>
    <dgm:cxn modelId="{5D6DB356-29A8-441A-87EB-E0BB32011E32}" srcId="{C36972A4-8ECE-4B01-905A-CE8291BBFE10}" destId="{79CEB2D5-C4E5-47EE-A66B-97AFC94BC3CA}" srcOrd="0" destOrd="0" parTransId="{C54DFAFB-D79B-4075-8351-11BEB132CECB}" sibTransId="{AA8CC30D-280D-4E5F-9812-98A685C51BF9}"/>
    <dgm:cxn modelId="{05917341-DC84-49B3-8937-D4E301998A29}" type="presOf" srcId="{4379C38D-DAD3-470F-BC96-5AA629902EBA}" destId="{55249280-B2B8-49C5-849E-769F7DEFD693}" srcOrd="0" destOrd="0" presId="urn:microsoft.com/office/officeart/2005/8/layout/StepDownProcess"/>
    <dgm:cxn modelId="{3AA6DDE9-51B8-43B5-B504-4B142C87016B}" type="presOf" srcId="{C36972A4-8ECE-4B01-905A-CE8291BBFE10}" destId="{58583190-D217-47A3-AE15-6D232D8D3350}" srcOrd="0" destOrd="0" presId="urn:microsoft.com/office/officeart/2005/8/layout/StepDownProcess"/>
    <dgm:cxn modelId="{C12E006B-10CC-4714-8A75-9DBAB0CCE789}" type="presOf" srcId="{825F6D2F-20E1-4ECC-923A-AAE2632B16FA}" destId="{B309B283-95A7-4C7F-84EA-01600B311836}" srcOrd="0" destOrd="0" presId="urn:microsoft.com/office/officeart/2005/8/layout/StepDownProcess"/>
    <dgm:cxn modelId="{A7AC080F-1568-4A3D-9545-3941B5D52099}" type="presOf" srcId="{79CEB2D5-C4E5-47EE-A66B-97AFC94BC3CA}" destId="{3746CFB4-82B2-41CD-A5F9-07861C7BCC32}" srcOrd="0" destOrd="0" presId="urn:microsoft.com/office/officeart/2005/8/layout/StepDownProcess"/>
    <dgm:cxn modelId="{A9A6A3ED-0628-4381-9BA4-8FD74006176B}" srcId="{C36972A4-8ECE-4B01-905A-CE8291BBFE10}" destId="{445427D8-BB8D-49FF-9A18-C40893B5668B}" srcOrd="2" destOrd="0" parTransId="{86B2749E-542E-4C94-BAEC-DCBDF7AA466D}" sibTransId="{27D7199F-40D9-4055-8B91-638DB0B36A52}"/>
    <dgm:cxn modelId="{60A64EB6-70F5-402A-A642-74778ACC286C}" type="presParOf" srcId="{58583190-D217-47A3-AE15-6D232D8D3350}" destId="{AB577310-425B-49C9-AE3C-2D1AD1A64CB8}" srcOrd="0" destOrd="0" presId="urn:microsoft.com/office/officeart/2005/8/layout/StepDownProcess"/>
    <dgm:cxn modelId="{476CC68E-A7B9-4C6A-9DC1-7BFA8EE3554B}" type="presParOf" srcId="{AB577310-425B-49C9-AE3C-2D1AD1A64CB8}" destId="{AAAAFBA9-C342-4E47-99D2-991D430CD243}" srcOrd="0" destOrd="0" presId="urn:microsoft.com/office/officeart/2005/8/layout/StepDownProcess"/>
    <dgm:cxn modelId="{ABB6F05B-0B75-442B-8DD7-5B6E7F86D565}" type="presParOf" srcId="{AB577310-425B-49C9-AE3C-2D1AD1A64CB8}" destId="{3746CFB4-82B2-41CD-A5F9-07861C7BCC32}" srcOrd="1" destOrd="0" presId="urn:microsoft.com/office/officeart/2005/8/layout/StepDownProcess"/>
    <dgm:cxn modelId="{FCF41E94-B103-4C83-8708-4687A1374348}" type="presParOf" srcId="{AB577310-425B-49C9-AE3C-2D1AD1A64CB8}" destId="{E020D8BD-18E5-4B08-A56C-3C5346325C37}" srcOrd="2" destOrd="0" presId="urn:microsoft.com/office/officeart/2005/8/layout/StepDownProcess"/>
    <dgm:cxn modelId="{D378DE34-78A1-48B3-AFE2-EB61BA21162A}" type="presParOf" srcId="{58583190-D217-47A3-AE15-6D232D8D3350}" destId="{931DD130-9B3F-4949-9658-CA1ED74C6B55}" srcOrd="1" destOrd="0" presId="urn:microsoft.com/office/officeart/2005/8/layout/StepDownProcess"/>
    <dgm:cxn modelId="{29580876-69F6-4AF9-BD30-E0C2F3825E34}" type="presParOf" srcId="{58583190-D217-47A3-AE15-6D232D8D3350}" destId="{1E4F4971-ACF9-4142-AC3E-EB730B277225}" srcOrd="2" destOrd="0" presId="urn:microsoft.com/office/officeart/2005/8/layout/StepDownProcess"/>
    <dgm:cxn modelId="{89744794-F37D-4EDA-9841-1AD90EB32C09}" type="presParOf" srcId="{1E4F4971-ACF9-4142-AC3E-EB730B277225}" destId="{589686E6-6A67-4CFE-8CCC-908F9FAA085F}" srcOrd="0" destOrd="0" presId="urn:microsoft.com/office/officeart/2005/8/layout/StepDownProcess"/>
    <dgm:cxn modelId="{C84653FF-7C9B-47A8-B150-AA136D1B2417}" type="presParOf" srcId="{1E4F4971-ACF9-4142-AC3E-EB730B277225}" destId="{B309B283-95A7-4C7F-84EA-01600B311836}" srcOrd="1" destOrd="0" presId="urn:microsoft.com/office/officeart/2005/8/layout/StepDownProcess"/>
    <dgm:cxn modelId="{47A1C95C-9BF9-4244-AD56-F1D553EF0BE5}" type="presParOf" srcId="{1E4F4971-ACF9-4142-AC3E-EB730B277225}" destId="{BACBCAF4-4383-4537-9280-849811591943}" srcOrd="2" destOrd="0" presId="urn:microsoft.com/office/officeart/2005/8/layout/StepDownProcess"/>
    <dgm:cxn modelId="{F657936E-A40F-4E17-BC75-9F27E31A0628}" type="presParOf" srcId="{58583190-D217-47A3-AE15-6D232D8D3350}" destId="{BFC6DB90-2610-4042-9FF3-22F17CCBCCEF}" srcOrd="3" destOrd="0" presId="urn:microsoft.com/office/officeart/2005/8/layout/StepDownProcess"/>
    <dgm:cxn modelId="{90A8F054-AFE6-4FB4-9660-0A3E15D6F710}" type="presParOf" srcId="{58583190-D217-47A3-AE15-6D232D8D3350}" destId="{8357239A-9C9E-4D2D-8867-35D9AB525310}" srcOrd="4" destOrd="0" presId="urn:microsoft.com/office/officeart/2005/8/layout/StepDownProcess"/>
    <dgm:cxn modelId="{59A69814-C9E3-4A16-B315-5FAA03A006FB}" type="presParOf" srcId="{8357239A-9C9E-4D2D-8867-35D9AB525310}" destId="{80C52D88-FB08-4470-B48C-F962073C4D37}" srcOrd="0" destOrd="0" presId="urn:microsoft.com/office/officeart/2005/8/layout/StepDownProcess"/>
    <dgm:cxn modelId="{6653AFC1-B2A4-46CB-B403-8673F9EF1D61}" type="presParOf" srcId="{8357239A-9C9E-4D2D-8867-35D9AB525310}" destId="{55249280-B2B8-49C5-849E-769F7DEFD69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57555-7F8F-4F44-8E39-9292590416F9}" type="doc">
      <dgm:prSet loTypeId="urn:microsoft.com/office/officeart/2005/8/layout/hList9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B380FA0-F75E-4850-9FDF-0F7906D6BCCF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gm:t>
    </dgm:pt>
    <dgm:pt modelId="{B4DA752A-B0DC-498D-8A5C-97252E0176E9}" type="parTrans" cxnId="{52AD59DC-75F7-4670-9BC6-81EFD344931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5B9CC2CF-1819-4724-B0B0-D86E647EBF55}" type="sibTrans" cxnId="{52AD59DC-75F7-4670-9BC6-81EFD344931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364FB48D-D4CF-4A4B-8D00-F1F368858792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gm:t>
    </dgm:pt>
    <dgm:pt modelId="{468BD7A4-9F02-46CA-996E-B215DA072DFF}" type="parTrans" cxnId="{B9B4DB1C-4F18-45F6-9EAA-9E779F92CF9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24E8674-1972-45AD-B924-E0B2D84F1B22}" type="sibTrans" cxnId="{B9B4DB1C-4F18-45F6-9EAA-9E779F92CF9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9C041F4C-42B9-473D-83DD-58989E743AC7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gm:t>
    </dgm:pt>
    <dgm:pt modelId="{8208C0D0-FEEC-4235-9F00-F939DF8518D5}" type="parTrans" cxnId="{490D98E6-52FC-424B-9617-30506AAB3775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4A4BC0A-2A7C-4637-829C-CBA60EC98BA5}" type="sibTrans" cxnId="{490D98E6-52FC-424B-9617-30506AAB3775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1B61C5D-F478-4446-9D99-0CF664B1047C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gm:t>
    </dgm:pt>
    <dgm:pt modelId="{04586064-1D3D-4041-A1F6-800EF052A23A}" type="parTrans" cxnId="{0095945A-F315-4522-8AE9-7DBA5F7664AD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6173287-4051-4B9C-82B6-4DB0C106A8DE}" type="sibTrans" cxnId="{0095945A-F315-4522-8AE9-7DBA5F7664AD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D10709A-E746-41F5-8D53-D8A8A3B95D5F}">
      <dgm:prSet phldrT="[文字]"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技優甄審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保送</a:t>
          </a:r>
        </a:p>
      </dgm:t>
    </dgm:pt>
    <dgm:pt modelId="{AD7A485C-1F7B-4C6C-98CD-D19A0B2B2424}" type="parTrans" cxnId="{1500F000-9085-45E5-B9BD-8967FAC6D93F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81C882C7-6C1E-4A74-B310-6190EA6A4F0C}" type="sibTrans" cxnId="{1500F000-9085-45E5-B9BD-8967FAC6D93F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649A4D4-31FF-4F72-8053-1106CB6C8641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2EF6FF6F-25C4-4DD4-A13B-330AAFC10DA1}" type="parTrans" cxnId="{DC22B464-71B6-457B-8DF5-FA48FF4F8396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6E75F65-F8EC-4F3B-B885-8A143128BBE1}" type="sibTrans" cxnId="{DC22B464-71B6-457B-8DF5-FA48FF4F8396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C0F9729-A13E-4FEC-A76A-3AD86BA18C17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gm:t>
    </dgm:pt>
    <dgm:pt modelId="{F6CA78FD-9BDF-4904-86EB-2A53A48D5AB4}" type="parTrans" cxnId="{52DC269B-AEC5-4D91-B3A8-0B97DB46CE2A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FF2C1AB-CD29-4CBA-B05D-94C4AA5F9019}" type="sibTrans" cxnId="{52DC269B-AEC5-4D91-B3A8-0B97DB46CE2A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E7AE0A2-DED4-4172-8AB3-ABC13C9A0EAB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繁星推甄</a:t>
          </a:r>
        </a:p>
      </dgm:t>
    </dgm:pt>
    <dgm:pt modelId="{4B7DE19E-4494-46F0-85F7-EAA8676AC0DA}" type="parTrans" cxnId="{03AB1613-A8BD-49EA-BFF8-9A707D15076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39A3A01-FBED-4BBD-9C17-CFE1E0CE158C}" type="sibTrans" cxnId="{03AB1613-A8BD-49EA-BFF8-9A707D15076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30529B41-4316-41C6-8657-9B611C376DA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 anchor="b" anchorCtr="0"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</a:p>
      </dgm:t>
    </dgm:pt>
    <dgm:pt modelId="{13B06DE8-991A-47E2-8DCF-38053E7BFDF5}" type="parTrans" cxnId="{116B993F-088E-49EF-9B90-09F23E3AEB90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3522DAD-336C-4506-8197-19E9706C1C6F}" type="sibTrans" cxnId="{116B993F-088E-49EF-9B90-09F23E3AEB90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6BE750C-2C71-43E6-BBF8-2F99CFE57938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0490123D-4E09-4BFD-86E8-5B1E52055496}" type="parTrans" cxnId="{D5F5DCD0-0624-4D02-AA4C-96360685A4D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3CC8D47-FE04-4A8F-A604-D3FADD007F71}" type="sibTrans" cxnId="{D5F5DCD0-0624-4D02-AA4C-96360685A4D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4216B949-4490-4CA2-81E3-C253C3F3947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gm:t>
    </dgm:pt>
    <dgm:pt modelId="{448E5AAD-87FA-4909-8837-A1D7DE2F501D}" type="parTrans" cxnId="{D26F4D94-C69A-45E6-8724-290E4B87CEC1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CE45FE0-D082-43C4-8B0E-6730AF2805D3}" type="sibTrans" cxnId="{D26F4D94-C69A-45E6-8724-290E4B87CEC1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779B5CA-86E2-482D-A882-FBF0EF1CBD0C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四技二專</a:t>
          </a:r>
          <a:endParaRPr lang="en-US" altLang="zh-TW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54B632-632A-4F3C-A590-521C6B700B64}" type="sibTrans" cxnId="{F66A81FE-F3BB-4B13-AB1B-B598F0B4CCE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309AE9E-5E72-487C-A51A-8C941B0690A1}" type="parTrans" cxnId="{F66A81FE-F3BB-4B13-AB1B-B598F0B4CCE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AC8E2171-11D5-464F-A9DF-4165B6E32F57}" type="pres">
      <dgm:prSet presAssocID="{68757555-7F8F-4F44-8E39-9292590416F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56F7DB0-78A3-40E5-AAD4-FFE69DB8F46C}" type="pres">
      <dgm:prSet presAssocID="{4B380FA0-F75E-4850-9FDF-0F7906D6BCCF}" presName="posSpace" presStyleCnt="0"/>
      <dgm:spPr/>
    </dgm:pt>
    <dgm:pt modelId="{617565E7-D2AA-45E8-8503-654C936ACB7B}" type="pres">
      <dgm:prSet presAssocID="{4B380FA0-F75E-4850-9FDF-0F7906D6BCCF}" presName="vertFlow" presStyleCnt="0"/>
      <dgm:spPr/>
    </dgm:pt>
    <dgm:pt modelId="{84CD6189-1F92-444F-BA8F-2900B0DFED8D}" type="pres">
      <dgm:prSet presAssocID="{4B380FA0-F75E-4850-9FDF-0F7906D6BCCF}" presName="topSpace" presStyleCnt="0"/>
      <dgm:spPr/>
    </dgm:pt>
    <dgm:pt modelId="{7F4D5D38-B065-4E2F-A248-98CCB8AF8B56}" type="pres">
      <dgm:prSet presAssocID="{4B380FA0-F75E-4850-9FDF-0F7906D6BCCF}" presName="firstComp" presStyleCnt="0"/>
      <dgm:spPr/>
    </dgm:pt>
    <dgm:pt modelId="{3F2F3C05-04FF-4CC9-A491-F75CD091286A}" type="pres">
      <dgm:prSet presAssocID="{4B380FA0-F75E-4850-9FDF-0F7906D6BCCF}" presName="firstChild" presStyleLbl="bgAccFollowNode1" presStyleIdx="0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9466EBC4-9C65-4D77-8056-7E3F5460AAA8}" type="pres">
      <dgm:prSet presAssocID="{4B380FA0-F75E-4850-9FDF-0F7906D6BCCF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C2B39A-09BE-4F0E-B05B-3A6D2DA781B1}" type="pres">
      <dgm:prSet presAssocID="{9C041F4C-42B9-473D-83DD-58989E743AC7}" presName="comp" presStyleCnt="0"/>
      <dgm:spPr/>
    </dgm:pt>
    <dgm:pt modelId="{5F90DCBA-ADB3-4F4E-9879-7F5A4C7193F4}" type="pres">
      <dgm:prSet presAssocID="{9C041F4C-42B9-473D-83DD-58989E743AC7}" presName="child" presStyleLbl="bgAccFollowNode1" presStyleIdx="1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3EC4318D-4181-44A2-A395-5A494F34D77D}" type="pres">
      <dgm:prSet presAssocID="{9C041F4C-42B9-473D-83DD-58989E743AC7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350D4-C12B-44D5-8508-A5AC9182DF29}" type="pres">
      <dgm:prSet presAssocID="{E649A4D4-31FF-4F72-8053-1106CB6C8641}" presName="comp" presStyleCnt="0"/>
      <dgm:spPr/>
    </dgm:pt>
    <dgm:pt modelId="{780B78C3-F34B-4E24-8F21-60113B5547AE}" type="pres">
      <dgm:prSet presAssocID="{E649A4D4-31FF-4F72-8053-1106CB6C8641}" presName="child" presStyleLbl="bgAccFollowNode1" presStyleIdx="2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5DA31953-4D5F-40BD-9B37-7BF1F9C81CF8}" type="pres">
      <dgm:prSet presAssocID="{E649A4D4-31FF-4F72-8053-1106CB6C8641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47E33-2941-4D8B-969D-EFA56C8CC163}" type="pres">
      <dgm:prSet presAssocID="{BC0F9729-A13E-4FEC-A76A-3AD86BA18C17}" presName="comp" presStyleCnt="0"/>
      <dgm:spPr/>
    </dgm:pt>
    <dgm:pt modelId="{D8CA7CEA-73EA-4F22-8ED2-EAE0917B864D}" type="pres">
      <dgm:prSet presAssocID="{BC0F9729-A13E-4FEC-A76A-3AD86BA18C17}" presName="child" presStyleLbl="bgAccFollowNode1" presStyleIdx="3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C01AB76C-057E-4AAB-B615-9D6AF71A546C}" type="pres">
      <dgm:prSet presAssocID="{BC0F9729-A13E-4FEC-A76A-3AD86BA18C17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B42F0-5BC8-45AF-9EEC-AB52F637FA3B}" type="pres">
      <dgm:prSet presAssocID="{4B380FA0-F75E-4850-9FDF-0F7906D6BCCF}" presName="negSpace" presStyleCnt="0"/>
      <dgm:spPr/>
    </dgm:pt>
    <dgm:pt modelId="{879C80DA-878C-41B2-A43C-989D2F8168B5}" type="pres">
      <dgm:prSet presAssocID="{4B380FA0-F75E-4850-9FDF-0F7906D6BCCF}" presName="circle" presStyleLbl="node1" presStyleIdx="0" presStyleCnt="2" custScaleX="132235" custScaleY="132082" custLinFactNeighborX="-73223" custLinFactNeighborY="22524"/>
      <dgm:spPr/>
      <dgm:t>
        <a:bodyPr/>
        <a:lstStyle/>
        <a:p>
          <a:endParaRPr lang="zh-TW" altLang="en-US"/>
        </a:p>
      </dgm:t>
    </dgm:pt>
    <dgm:pt modelId="{BAF5B5C1-8EC3-4DD6-8A9F-D76648025DE6}" type="pres">
      <dgm:prSet presAssocID="{5B9CC2CF-1819-4724-B0B0-D86E647EBF55}" presName="transSpace" presStyleCnt="0"/>
      <dgm:spPr/>
    </dgm:pt>
    <dgm:pt modelId="{0F931E81-101E-41C2-A936-99F7E8EE31E1}" type="pres">
      <dgm:prSet presAssocID="{B779B5CA-86E2-482D-A882-FBF0EF1CBD0C}" presName="posSpace" presStyleCnt="0"/>
      <dgm:spPr/>
    </dgm:pt>
    <dgm:pt modelId="{82B9C20F-602B-483C-9F92-C6DCFAB4894B}" type="pres">
      <dgm:prSet presAssocID="{B779B5CA-86E2-482D-A882-FBF0EF1CBD0C}" presName="vertFlow" presStyleCnt="0"/>
      <dgm:spPr/>
    </dgm:pt>
    <dgm:pt modelId="{9D0B5DDF-7EB2-4AA9-8F3B-482174ECED33}" type="pres">
      <dgm:prSet presAssocID="{B779B5CA-86E2-482D-A882-FBF0EF1CBD0C}" presName="topSpace" presStyleCnt="0"/>
      <dgm:spPr/>
    </dgm:pt>
    <dgm:pt modelId="{0C924753-3403-4E9A-AC54-B86E35E594D9}" type="pres">
      <dgm:prSet presAssocID="{B779B5CA-86E2-482D-A882-FBF0EF1CBD0C}" presName="firstComp" presStyleCnt="0"/>
      <dgm:spPr/>
    </dgm:pt>
    <dgm:pt modelId="{FD836804-DB79-4CB9-9B66-40518B61E316}" type="pres">
      <dgm:prSet presAssocID="{B779B5CA-86E2-482D-A882-FBF0EF1CBD0C}" presName="firstChild" presStyleLbl="bgAccFollowNode1" presStyleIdx="4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8732C125-9C29-430A-B814-B58542487DD2}" type="pres">
      <dgm:prSet presAssocID="{B779B5CA-86E2-482D-A882-FBF0EF1CBD0C}" presName="first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CC4B01-2953-4141-AB5D-CB5C11D75546}" type="pres">
      <dgm:prSet presAssocID="{2D10709A-E746-41F5-8D53-D8A8A3B95D5F}" presName="comp" presStyleCnt="0"/>
      <dgm:spPr/>
    </dgm:pt>
    <dgm:pt modelId="{6B0DFAAC-55AF-419F-A1DD-4CD1037798EB}" type="pres">
      <dgm:prSet presAssocID="{2D10709A-E746-41F5-8D53-D8A8A3B95D5F}" presName="child" presStyleLbl="bgAccFollowNode1" presStyleIdx="5" presStyleCnt="10" custScaleX="111688" custScaleY="80933" custLinFactNeighborX="-28612" custLinFactNeighborY="12302"/>
      <dgm:spPr/>
      <dgm:t>
        <a:bodyPr/>
        <a:lstStyle/>
        <a:p>
          <a:endParaRPr lang="zh-TW" altLang="en-US"/>
        </a:p>
      </dgm:t>
    </dgm:pt>
    <dgm:pt modelId="{B53ABDC7-C7D5-4CA2-9642-7A770F045F2E}" type="pres">
      <dgm:prSet presAssocID="{2D10709A-E746-41F5-8D53-D8A8A3B95D5F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4D403C-A28D-46ED-B6F3-F5D63F01D321}" type="pres">
      <dgm:prSet presAssocID="{DE7AE0A2-DED4-4172-8AB3-ABC13C9A0EAB}" presName="comp" presStyleCnt="0"/>
      <dgm:spPr/>
    </dgm:pt>
    <dgm:pt modelId="{C08CE14E-FBD6-4C76-A38E-58F9A78A1D42}" type="pres">
      <dgm:prSet presAssocID="{DE7AE0A2-DED4-4172-8AB3-ABC13C9A0EAB}" presName="child" presStyleLbl="bgAccFollowNode1" presStyleIdx="6" presStyleCnt="10" custScaleX="111688" custScaleY="72481" custLinFactNeighborX="-28612" custLinFactNeighborY="12302"/>
      <dgm:spPr/>
      <dgm:t>
        <a:bodyPr/>
        <a:lstStyle/>
        <a:p>
          <a:endParaRPr lang="zh-TW" altLang="en-US"/>
        </a:p>
      </dgm:t>
    </dgm:pt>
    <dgm:pt modelId="{F8F7F7E9-7BA0-475C-A9C0-C698BC5F006A}" type="pres">
      <dgm:prSet presAssocID="{DE7AE0A2-DED4-4172-8AB3-ABC13C9A0EAB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D404BE-F24B-4EF0-B61B-348772E2E5D1}" type="pres">
      <dgm:prSet presAssocID="{D6BE750C-2C71-43E6-BBF8-2F99CFE57938}" presName="comp" presStyleCnt="0"/>
      <dgm:spPr/>
    </dgm:pt>
    <dgm:pt modelId="{45B92D0B-1171-47AF-BA5C-7B3674AF1160}" type="pres">
      <dgm:prSet presAssocID="{D6BE750C-2C71-43E6-BBF8-2F99CFE57938}" presName="child" presStyleLbl="bgAccFollowNode1" presStyleIdx="7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9BA4A615-448E-4137-AF28-B5A13C681314}" type="pres">
      <dgm:prSet presAssocID="{D6BE750C-2C71-43E6-BBF8-2F99CFE57938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33C9EB-0148-4D86-8AE4-68D444CF4A16}" type="pres">
      <dgm:prSet presAssocID="{30529B41-4316-41C6-8657-9B611C376DA3}" presName="comp" presStyleCnt="0"/>
      <dgm:spPr/>
    </dgm:pt>
    <dgm:pt modelId="{4A063CF8-B014-4224-A4BE-2CA3BCB27784}" type="pres">
      <dgm:prSet presAssocID="{30529B41-4316-41C6-8657-9B611C376DA3}" presName="child" presStyleLbl="bgAccFollowNode1" presStyleIdx="8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AAFE107D-D4A1-407D-B133-D33D8BD4CF1F}" type="pres">
      <dgm:prSet presAssocID="{30529B41-4316-41C6-8657-9B611C376DA3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19401D-CB72-4C82-A08F-414CEB79666C}" type="pres">
      <dgm:prSet presAssocID="{4216B949-4490-4CA2-81E3-C253C3F39472}" presName="comp" presStyleCnt="0"/>
      <dgm:spPr/>
    </dgm:pt>
    <dgm:pt modelId="{4683ADAF-F744-4A4E-B997-A7E73A00E2BB}" type="pres">
      <dgm:prSet presAssocID="{4216B949-4490-4CA2-81E3-C253C3F39472}" presName="child" presStyleLbl="bgAccFollowNode1" presStyleIdx="9" presStyleCnt="10" custScaleX="111688" custScaleY="56426" custLinFactNeighborX="-28612" custLinFactNeighborY="-1466"/>
      <dgm:spPr/>
      <dgm:t>
        <a:bodyPr/>
        <a:lstStyle/>
        <a:p>
          <a:endParaRPr lang="zh-TW" altLang="en-US"/>
        </a:p>
      </dgm:t>
    </dgm:pt>
    <dgm:pt modelId="{C449413C-7B91-4257-A67A-093A2B2F77B2}" type="pres">
      <dgm:prSet presAssocID="{4216B949-4490-4CA2-81E3-C253C3F39472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30742-33B7-40FC-8DCB-AAEC37B24ABE}" type="pres">
      <dgm:prSet presAssocID="{B779B5CA-86E2-482D-A882-FBF0EF1CBD0C}" presName="negSpace" presStyleCnt="0"/>
      <dgm:spPr/>
    </dgm:pt>
    <dgm:pt modelId="{F21CBE16-6FB1-4866-B9B8-AE1F32F423E3}" type="pres">
      <dgm:prSet presAssocID="{B779B5CA-86E2-482D-A882-FBF0EF1CBD0C}" presName="circle" presStyleLbl="node1" presStyleIdx="1" presStyleCnt="2" custScaleX="132082" custScaleY="132082" custLinFactNeighborX="74468" custLinFactNeighborY="-4723"/>
      <dgm:spPr/>
      <dgm:t>
        <a:bodyPr/>
        <a:lstStyle/>
        <a:p>
          <a:endParaRPr lang="zh-TW" altLang="en-US"/>
        </a:p>
      </dgm:t>
    </dgm:pt>
  </dgm:ptLst>
  <dgm:cxnLst>
    <dgm:cxn modelId="{28F2E5FE-8F57-4A4A-BD7F-9A6EFFD06E05}" type="presOf" srcId="{E649A4D4-31FF-4F72-8053-1106CB6C8641}" destId="{780B78C3-F34B-4E24-8F21-60113B5547AE}" srcOrd="0" destOrd="0" presId="urn:microsoft.com/office/officeart/2005/8/layout/hList9"/>
    <dgm:cxn modelId="{02A6E8A6-332B-476E-BD7A-E32BD3BBB093}" type="presOf" srcId="{B779B5CA-86E2-482D-A882-FBF0EF1CBD0C}" destId="{F21CBE16-6FB1-4866-B9B8-AE1F32F423E3}" srcOrd="0" destOrd="0" presId="urn:microsoft.com/office/officeart/2005/8/layout/hList9"/>
    <dgm:cxn modelId="{AA53196C-745F-41F9-B8CC-D8D0C69E0B7C}" type="presOf" srcId="{D6BE750C-2C71-43E6-BBF8-2F99CFE57938}" destId="{9BA4A615-448E-4137-AF28-B5A13C681314}" srcOrd="1" destOrd="0" presId="urn:microsoft.com/office/officeart/2005/8/layout/hList9"/>
    <dgm:cxn modelId="{6A6C811F-F778-43BD-95EB-734A6E03476E}" type="presOf" srcId="{E649A4D4-31FF-4F72-8053-1106CB6C8641}" destId="{5DA31953-4D5F-40BD-9B37-7BF1F9C81CF8}" srcOrd="1" destOrd="0" presId="urn:microsoft.com/office/officeart/2005/8/layout/hList9"/>
    <dgm:cxn modelId="{210C9A55-DA12-439F-B86C-89E3B6A15FA0}" type="presOf" srcId="{21B61C5D-F478-4446-9D99-0CF664B1047C}" destId="{8732C125-9C29-430A-B814-B58542487DD2}" srcOrd="1" destOrd="0" presId="urn:microsoft.com/office/officeart/2005/8/layout/hList9"/>
    <dgm:cxn modelId="{ABCB8385-577D-4158-BDE0-74B2E7471FA0}" type="presOf" srcId="{DE7AE0A2-DED4-4172-8AB3-ABC13C9A0EAB}" destId="{F8F7F7E9-7BA0-475C-A9C0-C698BC5F006A}" srcOrd="1" destOrd="0" presId="urn:microsoft.com/office/officeart/2005/8/layout/hList9"/>
    <dgm:cxn modelId="{F95CF40A-4B9D-434E-B8BF-BB881D3A09EB}" type="presOf" srcId="{68757555-7F8F-4F44-8E39-9292590416F9}" destId="{AC8E2171-11D5-464F-A9DF-4165B6E32F57}" srcOrd="0" destOrd="0" presId="urn:microsoft.com/office/officeart/2005/8/layout/hList9"/>
    <dgm:cxn modelId="{E45FB23A-BC9A-4977-A068-1CCCDFF67441}" type="presOf" srcId="{4B380FA0-F75E-4850-9FDF-0F7906D6BCCF}" destId="{879C80DA-878C-41B2-A43C-989D2F8168B5}" srcOrd="0" destOrd="0" presId="urn:microsoft.com/office/officeart/2005/8/layout/hList9"/>
    <dgm:cxn modelId="{116B993F-088E-49EF-9B90-09F23E3AEB90}" srcId="{B779B5CA-86E2-482D-A882-FBF0EF1CBD0C}" destId="{30529B41-4316-41C6-8657-9B611C376DA3}" srcOrd="4" destOrd="0" parTransId="{13B06DE8-991A-47E2-8DCF-38053E7BFDF5}" sibTransId="{23522DAD-336C-4506-8197-19E9706C1C6F}"/>
    <dgm:cxn modelId="{52AD59DC-75F7-4670-9BC6-81EFD3449313}" srcId="{68757555-7F8F-4F44-8E39-9292590416F9}" destId="{4B380FA0-F75E-4850-9FDF-0F7906D6BCCF}" srcOrd="0" destOrd="0" parTransId="{B4DA752A-B0DC-498D-8A5C-97252E0176E9}" sibTransId="{5B9CC2CF-1819-4724-B0B0-D86E647EBF55}"/>
    <dgm:cxn modelId="{D5F5DCD0-0624-4D02-AA4C-96360685A4DE}" srcId="{B779B5CA-86E2-482D-A882-FBF0EF1CBD0C}" destId="{D6BE750C-2C71-43E6-BBF8-2F99CFE57938}" srcOrd="3" destOrd="0" parTransId="{0490123D-4E09-4BFD-86E8-5B1E52055496}" sibTransId="{B3CC8D47-FE04-4A8F-A604-D3FADD007F71}"/>
    <dgm:cxn modelId="{4F9E4298-1694-47D3-B05E-B869BC9C3D59}" type="presOf" srcId="{9C041F4C-42B9-473D-83DD-58989E743AC7}" destId="{5F90DCBA-ADB3-4F4E-9879-7F5A4C7193F4}" srcOrd="0" destOrd="0" presId="urn:microsoft.com/office/officeart/2005/8/layout/hList9"/>
    <dgm:cxn modelId="{490D98E6-52FC-424B-9617-30506AAB3775}" srcId="{4B380FA0-F75E-4850-9FDF-0F7906D6BCCF}" destId="{9C041F4C-42B9-473D-83DD-58989E743AC7}" srcOrd="1" destOrd="0" parTransId="{8208C0D0-FEEC-4235-9F00-F939DF8518D5}" sibTransId="{E4A4BC0A-2A7C-4637-829C-CBA60EC98BA5}"/>
    <dgm:cxn modelId="{1500F000-9085-45E5-B9BD-8967FAC6D93F}" srcId="{B779B5CA-86E2-482D-A882-FBF0EF1CBD0C}" destId="{2D10709A-E746-41F5-8D53-D8A8A3B95D5F}" srcOrd="1" destOrd="0" parTransId="{AD7A485C-1F7B-4C6C-98CD-D19A0B2B2424}" sibTransId="{81C882C7-6C1E-4A74-B310-6190EA6A4F0C}"/>
    <dgm:cxn modelId="{FD268C25-2D22-40CC-A04B-B39C326137C3}" type="presOf" srcId="{BC0F9729-A13E-4FEC-A76A-3AD86BA18C17}" destId="{D8CA7CEA-73EA-4F22-8ED2-EAE0917B864D}" srcOrd="0" destOrd="0" presId="urn:microsoft.com/office/officeart/2005/8/layout/hList9"/>
    <dgm:cxn modelId="{DFB7AC0E-C9F1-4E0C-817C-7362ECE93AD0}" type="presOf" srcId="{364FB48D-D4CF-4A4B-8D00-F1F368858792}" destId="{9466EBC4-9C65-4D77-8056-7E3F5460AAA8}" srcOrd="1" destOrd="0" presId="urn:microsoft.com/office/officeart/2005/8/layout/hList9"/>
    <dgm:cxn modelId="{3E4BF811-D745-411B-83CF-A08D70BC1E83}" type="presOf" srcId="{2D10709A-E746-41F5-8D53-D8A8A3B95D5F}" destId="{B53ABDC7-C7D5-4CA2-9642-7A770F045F2E}" srcOrd="1" destOrd="0" presId="urn:microsoft.com/office/officeart/2005/8/layout/hList9"/>
    <dgm:cxn modelId="{F66A81FE-F3BB-4B13-AB1B-B598F0B4CCE3}" srcId="{68757555-7F8F-4F44-8E39-9292590416F9}" destId="{B779B5CA-86E2-482D-A882-FBF0EF1CBD0C}" srcOrd="1" destOrd="0" parTransId="{D309AE9E-5E72-487C-A51A-8C941B0690A1}" sibTransId="{D854B632-632A-4F3C-A590-521C6B700B64}"/>
    <dgm:cxn modelId="{F46EA4E0-D3AA-4839-B183-1A28C12AA444}" type="presOf" srcId="{30529B41-4316-41C6-8657-9B611C376DA3}" destId="{AAFE107D-D4A1-407D-B133-D33D8BD4CF1F}" srcOrd="1" destOrd="0" presId="urn:microsoft.com/office/officeart/2005/8/layout/hList9"/>
    <dgm:cxn modelId="{B9B4DB1C-4F18-45F6-9EAA-9E779F92CF93}" srcId="{4B380FA0-F75E-4850-9FDF-0F7906D6BCCF}" destId="{364FB48D-D4CF-4A4B-8D00-F1F368858792}" srcOrd="0" destOrd="0" parTransId="{468BD7A4-9F02-46CA-996E-B215DA072DFF}" sibTransId="{224E8674-1972-45AD-B924-E0B2D84F1B22}"/>
    <dgm:cxn modelId="{6D8B6764-FAB8-40C4-8EFC-BA01AC89C483}" type="presOf" srcId="{364FB48D-D4CF-4A4B-8D00-F1F368858792}" destId="{3F2F3C05-04FF-4CC9-A491-F75CD091286A}" srcOrd="0" destOrd="0" presId="urn:microsoft.com/office/officeart/2005/8/layout/hList9"/>
    <dgm:cxn modelId="{52DC269B-AEC5-4D91-B3A8-0B97DB46CE2A}" srcId="{4B380FA0-F75E-4850-9FDF-0F7906D6BCCF}" destId="{BC0F9729-A13E-4FEC-A76A-3AD86BA18C17}" srcOrd="3" destOrd="0" parTransId="{F6CA78FD-9BDF-4904-86EB-2A53A48D5AB4}" sibTransId="{EFF2C1AB-CD29-4CBA-B05D-94C4AA5F9019}"/>
    <dgm:cxn modelId="{9EA6699F-7A6C-4B0E-8396-97D334E9DD69}" type="presOf" srcId="{30529B41-4316-41C6-8657-9B611C376DA3}" destId="{4A063CF8-B014-4224-A4BE-2CA3BCB27784}" srcOrd="0" destOrd="0" presId="urn:microsoft.com/office/officeart/2005/8/layout/hList9"/>
    <dgm:cxn modelId="{B6C11C9F-B3A0-42E9-9353-B42AFC234FDE}" type="presOf" srcId="{21B61C5D-F478-4446-9D99-0CF664B1047C}" destId="{FD836804-DB79-4CB9-9B66-40518B61E316}" srcOrd="0" destOrd="0" presId="urn:microsoft.com/office/officeart/2005/8/layout/hList9"/>
    <dgm:cxn modelId="{CB1FB840-A35D-42CD-A741-A31E47E76FF7}" type="presOf" srcId="{4216B949-4490-4CA2-81E3-C253C3F39472}" destId="{C449413C-7B91-4257-A67A-093A2B2F77B2}" srcOrd="1" destOrd="0" presId="urn:microsoft.com/office/officeart/2005/8/layout/hList9"/>
    <dgm:cxn modelId="{03AB1613-A8BD-49EA-BFF8-9A707D15076E}" srcId="{B779B5CA-86E2-482D-A882-FBF0EF1CBD0C}" destId="{DE7AE0A2-DED4-4172-8AB3-ABC13C9A0EAB}" srcOrd="2" destOrd="0" parTransId="{4B7DE19E-4494-46F0-85F7-EAA8676AC0DA}" sibTransId="{E39A3A01-FBED-4BBD-9C17-CFE1E0CE158C}"/>
    <dgm:cxn modelId="{7D580361-5180-4057-98EC-10E7A29BA3B7}" type="presOf" srcId="{2D10709A-E746-41F5-8D53-D8A8A3B95D5F}" destId="{6B0DFAAC-55AF-419F-A1DD-4CD1037798EB}" srcOrd="0" destOrd="0" presId="urn:microsoft.com/office/officeart/2005/8/layout/hList9"/>
    <dgm:cxn modelId="{897D0CAC-A655-47DD-A732-5B7EAB8DBA59}" type="presOf" srcId="{4216B949-4490-4CA2-81E3-C253C3F39472}" destId="{4683ADAF-F744-4A4E-B997-A7E73A00E2BB}" srcOrd="0" destOrd="0" presId="urn:microsoft.com/office/officeart/2005/8/layout/hList9"/>
    <dgm:cxn modelId="{D26F4D94-C69A-45E6-8724-290E4B87CEC1}" srcId="{B779B5CA-86E2-482D-A882-FBF0EF1CBD0C}" destId="{4216B949-4490-4CA2-81E3-C253C3F39472}" srcOrd="5" destOrd="0" parTransId="{448E5AAD-87FA-4909-8837-A1D7DE2F501D}" sibTransId="{2CE45FE0-D082-43C4-8B0E-6730AF2805D3}"/>
    <dgm:cxn modelId="{0095945A-F315-4522-8AE9-7DBA5F7664AD}" srcId="{B779B5CA-86E2-482D-A882-FBF0EF1CBD0C}" destId="{21B61C5D-F478-4446-9D99-0CF664B1047C}" srcOrd="0" destOrd="0" parTransId="{04586064-1D3D-4041-A1F6-800EF052A23A}" sibTransId="{B6173287-4051-4B9C-82B6-4DB0C106A8DE}"/>
    <dgm:cxn modelId="{DC22B464-71B6-457B-8DF5-FA48FF4F8396}" srcId="{4B380FA0-F75E-4850-9FDF-0F7906D6BCCF}" destId="{E649A4D4-31FF-4F72-8053-1106CB6C8641}" srcOrd="2" destOrd="0" parTransId="{2EF6FF6F-25C4-4DD4-A13B-330AAFC10DA1}" sibTransId="{E6E75F65-F8EC-4F3B-B885-8A143128BBE1}"/>
    <dgm:cxn modelId="{82241E1A-2F9F-42CA-B9FB-5044940AD269}" type="presOf" srcId="{DE7AE0A2-DED4-4172-8AB3-ABC13C9A0EAB}" destId="{C08CE14E-FBD6-4C76-A38E-58F9A78A1D42}" srcOrd="0" destOrd="0" presId="urn:microsoft.com/office/officeart/2005/8/layout/hList9"/>
    <dgm:cxn modelId="{A726D345-76CF-4F8A-8215-5A85E1A78915}" type="presOf" srcId="{BC0F9729-A13E-4FEC-A76A-3AD86BA18C17}" destId="{C01AB76C-057E-4AAB-B615-9D6AF71A546C}" srcOrd="1" destOrd="0" presId="urn:microsoft.com/office/officeart/2005/8/layout/hList9"/>
    <dgm:cxn modelId="{CB49AF49-CDBC-4132-A681-DEF5F7222212}" type="presOf" srcId="{D6BE750C-2C71-43E6-BBF8-2F99CFE57938}" destId="{45B92D0B-1171-47AF-BA5C-7B3674AF1160}" srcOrd="0" destOrd="0" presId="urn:microsoft.com/office/officeart/2005/8/layout/hList9"/>
    <dgm:cxn modelId="{44701E13-386E-4196-B77C-1FCD56BF18C9}" type="presOf" srcId="{9C041F4C-42B9-473D-83DD-58989E743AC7}" destId="{3EC4318D-4181-44A2-A395-5A494F34D77D}" srcOrd="1" destOrd="0" presId="urn:microsoft.com/office/officeart/2005/8/layout/hList9"/>
    <dgm:cxn modelId="{E09E78AA-203C-44DA-9242-D43850C6BB39}" type="presParOf" srcId="{AC8E2171-11D5-464F-A9DF-4165B6E32F57}" destId="{F56F7DB0-78A3-40E5-AAD4-FFE69DB8F46C}" srcOrd="0" destOrd="0" presId="urn:microsoft.com/office/officeart/2005/8/layout/hList9"/>
    <dgm:cxn modelId="{F211EC5D-B1F6-47AF-BE3C-ACF8F87B6D99}" type="presParOf" srcId="{AC8E2171-11D5-464F-A9DF-4165B6E32F57}" destId="{617565E7-D2AA-45E8-8503-654C936ACB7B}" srcOrd="1" destOrd="0" presId="urn:microsoft.com/office/officeart/2005/8/layout/hList9"/>
    <dgm:cxn modelId="{EFF5D5A3-5FDE-445F-8A63-19E477D950A9}" type="presParOf" srcId="{617565E7-D2AA-45E8-8503-654C936ACB7B}" destId="{84CD6189-1F92-444F-BA8F-2900B0DFED8D}" srcOrd="0" destOrd="0" presId="urn:microsoft.com/office/officeart/2005/8/layout/hList9"/>
    <dgm:cxn modelId="{FD64F662-4E51-4D50-B542-1F503D538EC7}" type="presParOf" srcId="{617565E7-D2AA-45E8-8503-654C936ACB7B}" destId="{7F4D5D38-B065-4E2F-A248-98CCB8AF8B56}" srcOrd="1" destOrd="0" presId="urn:microsoft.com/office/officeart/2005/8/layout/hList9"/>
    <dgm:cxn modelId="{41673681-F2BC-4B42-B96E-005B9BF2EFE3}" type="presParOf" srcId="{7F4D5D38-B065-4E2F-A248-98CCB8AF8B56}" destId="{3F2F3C05-04FF-4CC9-A491-F75CD091286A}" srcOrd="0" destOrd="0" presId="urn:microsoft.com/office/officeart/2005/8/layout/hList9"/>
    <dgm:cxn modelId="{ED194D5F-A0A9-4C6A-A79B-E05C8232DCA7}" type="presParOf" srcId="{7F4D5D38-B065-4E2F-A248-98CCB8AF8B56}" destId="{9466EBC4-9C65-4D77-8056-7E3F5460AAA8}" srcOrd="1" destOrd="0" presId="urn:microsoft.com/office/officeart/2005/8/layout/hList9"/>
    <dgm:cxn modelId="{B80F5314-A221-4575-83DD-1C6457FDA7C7}" type="presParOf" srcId="{617565E7-D2AA-45E8-8503-654C936ACB7B}" destId="{20C2B39A-09BE-4F0E-B05B-3A6D2DA781B1}" srcOrd="2" destOrd="0" presId="urn:microsoft.com/office/officeart/2005/8/layout/hList9"/>
    <dgm:cxn modelId="{F8360F35-AF48-4B4B-9B97-ACC544DB425A}" type="presParOf" srcId="{20C2B39A-09BE-4F0E-B05B-3A6D2DA781B1}" destId="{5F90DCBA-ADB3-4F4E-9879-7F5A4C7193F4}" srcOrd="0" destOrd="0" presId="urn:microsoft.com/office/officeart/2005/8/layout/hList9"/>
    <dgm:cxn modelId="{823F986A-749E-425F-9FB5-78DE9B43C13D}" type="presParOf" srcId="{20C2B39A-09BE-4F0E-B05B-3A6D2DA781B1}" destId="{3EC4318D-4181-44A2-A395-5A494F34D77D}" srcOrd="1" destOrd="0" presId="urn:microsoft.com/office/officeart/2005/8/layout/hList9"/>
    <dgm:cxn modelId="{5F8A41B9-88B5-417C-8A06-A1E003C732C7}" type="presParOf" srcId="{617565E7-D2AA-45E8-8503-654C936ACB7B}" destId="{B0E350D4-C12B-44D5-8508-A5AC9182DF29}" srcOrd="3" destOrd="0" presId="urn:microsoft.com/office/officeart/2005/8/layout/hList9"/>
    <dgm:cxn modelId="{5066650E-EC6A-4686-930D-276CE319DC43}" type="presParOf" srcId="{B0E350D4-C12B-44D5-8508-A5AC9182DF29}" destId="{780B78C3-F34B-4E24-8F21-60113B5547AE}" srcOrd="0" destOrd="0" presId="urn:microsoft.com/office/officeart/2005/8/layout/hList9"/>
    <dgm:cxn modelId="{771F465E-9B32-4062-A3D9-06FC9DF9306F}" type="presParOf" srcId="{B0E350D4-C12B-44D5-8508-A5AC9182DF29}" destId="{5DA31953-4D5F-40BD-9B37-7BF1F9C81CF8}" srcOrd="1" destOrd="0" presId="urn:microsoft.com/office/officeart/2005/8/layout/hList9"/>
    <dgm:cxn modelId="{FE0A7C15-2420-4762-BCD3-F0A1BB2B8C24}" type="presParOf" srcId="{617565E7-D2AA-45E8-8503-654C936ACB7B}" destId="{BF047E33-2941-4D8B-969D-EFA56C8CC163}" srcOrd="4" destOrd="0" presId="urn:microsoft.com/office/officeart/2005/8/layout/hList9"/>
    <dgm:cxn modelId="{A68FB044-CAA2-4F56-ADD9-019FC3308FCD}" type="presParOf" srcId="{BF047E33-2941-4D8B-969D-EFA56C8CC163}" destId="{D8CA7CEA-73EA-4F22-8ED2-EAE0917B864D}" srcOrd="0" destOrd="0" presId="urn:microsoft.com/office/officeart/2005/8/layout/hList9"/>
    <dgm:cxn modelId="{94DA0968-7D5D-4E33-BCFC-5FDAFD43E780}" type="presParOf" srcId="{BF047E33-2941-4D8B-969D-EFA56C8CC163}" destId="{C01AB76C-057E-4AAB-B615-9D6AF71A546C}" srcOrd="1" destOrd="0" presId="urn:microsoft.com/office/officeart/2005/8/layout/hList9"/>
    <dgm:cxn modelId="{690B0AB5-F828-4CAC-A19F-455DC3314DEA}" type="presParOf" srcId="{AC8E2171-11D5-464F-A9DF-4165B6E32F57}" destId="{7E4B42F0-5BC8-45AF-9EEC-AB52F637FA3B}" srcOrd="2" destOrd="0" presId="urn:microsoft.com/office/officeart/2005/8/layout/hList9"/>
    <dgm:cxn modelId="{5A25517A-CBF7-4409-947E-40458A21D74B}" type="presParOf" srcId="{AC8E2171-11D5-464F-A9DF-4165B6E32F57}" destId="{879C80DA-878C-41B2-A43C-989D2F8168B5}" srcOrd="3" destOrd="0" presId="urn:microsoft.com/office/officeart/2005/8/layout/hList9"/>
    <dgm:cxn modelId="{38B72C93-892E-42FC-A453-72C47F50F198}" type="presParOf" srcId="{AC8E2171-11D5-464F-A9DF-4165B6E32F57}" destId="{BAF5B5C1-8EC3-4DD6-8A9F-D76648025DE6}" srcOrd="4" destOrd="0" presId="urn:microsoft.com/office/officeart/2005/8/layout/hList9"/>
    <dgm:cxn modelId="{104733E6-EA89-493E-BEE2-16CC94E3A4A2}" type="presParOf" srcId="{AC8E2171-11D5-464F-A9DF-4165B6E32F57}" destId="{0F931E81-101E-41C2-A936-99F7E8EE31E1}" srcOrd="5" destOrd="0" presId="urn:microsoft.com/office/officeart/2005/8/layout/hList9"/>
    <dgm:cxn modelId="{C3944815-C80C-4F78-85FD-2A94D4902951}" type="presParOf" srcId="{AC8E2171-11D5-464F-A9DF-4165B6E32F57}" destId="{82B9C20F-602B-483C-9F92-C6DCFAB4894B}" srcOrd="6" destOrd="0" presId="urn:microsoft.com/office/officeart/2005/8/layout/hList9"/>
    <dgm:cxn modelId="{784F88CA-3CB6-4B50-A532-597AAE65C75F}" type="presParOf" srcId="{82B9C20F-602B-483C-9F92-C6DCFAB4894B}" destId="{9D0B5DDF-7EB2-4AA9-8F3B-482174ECED33}" srcOrd="0" destOrd="0" presId="urn:microsoft.com/office/officeart/2005/8/layout/hList9"/>
    <dgm:cxn modelId="{99D19589-0714-47D1-B95E-E7FAC16C364C}" type="presParOf" srcId="{82B9C20F-602B-483C-9F92-C6DCFAB4894B}" destId="{0C924753-3403-4E9A-AC54-B86E35E594D9}" srcOrd="1" destOrd="0" presId="urn:microsoft.com/office/officeart/2005/8/layout/hList9"/>
    <dgm:cxn modelId="{6B566CFC-29AB-43B9-B13A-C7529A63141D}" type="presParOf" srcId="{0C924753-3403-4E9A-AC54-B86E35E594D9}" destId="{FD836804-DB79-4CB9-9B66-40518B61E316}" srcOrd="0" destOrd="0" presId="urn:microsoft.com/office/officeart/2005/8/layout/hList9"/>
    <dgm:cxn modelId="{271E781C-1A52-4047-9C74-501B66FDD26D}" type="presParOf" srcId="{0C924753-3403-4E9A-AC54-B86E35E594D9}" destId="{8732C125-9C29-430A-B814-B58542487DD2}" srcOrd="1" destOrd="0" presId="urn:microsoft.com/office/officeart/2005/8/layout/hList9"/>
    <dgm:cxn modelId="{8E6F4FC1-9F20-41EB-9FAA-891DA36C54D2}" type="presParOf" srcId="{82B9C20F-602B-483C-9F92-C6DCFAB4894B}" destId="{CFCC4B01-2953-4141-AB5D-CB5C11D75546}" srcOrd="2" destOrd="0" presId="urn:microsoft.com/office/officeart/2005/8/layout/hList9"/>
    <dgm:cxn modelId="{BD4C88CF-6D21-4556-AEE9-2DBFA3D0ECD0}" type="presParOf" srcId="{CFCC4B01-2953-4141-AB5D-CB5C11D75546}" destId="{6B0DFAAC-55AF-419F-A1DD-4CD1037798EB}" srcOrd="0" destOrd="0" presId="urn:microsoft.com/office/officeart/2005/8/layout/hList9"/>
    <dgm:cxn modelId="{B52D44CF-EDA5-4F0D-A208-19FFC42E863D}" type="presParOf" srcId="{CFCC4B01-2953-4141-AB5D-CB5C11D75546}" destId="{B53ABDC7-C7D5-4CA2-9642-7A770F045F2E}" srcOrd="1" destOrd="0" presId="urn:microsoft.com/office/officeart/2005/8/layout/hList9"/>
    <dgm:cxn modelId="{E738109D-43F5-40EC-AAD5-6C5071A1CF24}" type="presParOf" srcId="{82B9C20F-602B-483C-9F92-C6DCFAB4894B}" destId="{834D403C-A28D-46ED-B6F3-F5D63F01D321}" srcOrd="3" destOrd="0" presId="urn:microsoft.com/office/officeart/2005/8/layout/hList9"/>
    <dgm:cxn modelId="{052A7CCC-02CB-47CC-9215-6B5E70B88703}" type="presParOf" srcId="{834D403C-A28D-46ED-B6F3-F5D63F01D321}" destId="{C08CE14E-FBD6-4C76-A38E-58F9A78A1D42}" srcOrd="0" destOrd="0" presId="urn:microsoft.com/office/officeart/2005/8/layout/hList9"/>
    <dgm:cxn modelId="{EB9C211F-8E82-461E-8F65-0FE772910466}" type="presParOf" srcId="{834D403C-A28D-46ED-B6F3-F5D63F01D321}" destId="{F8F7F7E9-7BA0-475C-A9C0-C698BC5F006A}" srcOrd="1" destOrd="0" presId="urn:microsoft.com/office/officeart/2005/8/layout/hList9"/>
    <dgm:cxn modelId="{8C45F903-C36A-432F-9B8E-46018E9B0695}" type="presParOf" srcId="{82B9C20F-602B-483C-9F92-C6DCFAB4894B}" destId="{64D404BE-F24B-4EF0-B61B-348772E2E5D1}" srcOrd="4" destOrd="0" presId="urn:microsoft.com/office/officeart/2005/8/layout/hList9"/>
    <dgm:cxn modelId="{511F5258-3D53-43FA-89B2-AD645CA278F6}" type="presParOf" srcId="{64D404BE-F24B-4EF0-B61B-348772E2E5D1}" destId="{45B92D0B-1171-47AF-BA5C-7B3674AF1160}" srcOrd="0" destOrd="0" presId="urn:microsoft.com/office/officeart/2005/8/layout/hList9"/>
    <dgm:cxn modelId="{31124F70-59E8-41B4-AE5A-FCAF39AC7135}" type="presParOf" srcId="{64D404BE-F24B-4EF0-B61B-348772E2E5D1}" destId="{9BA4A615-448E-4137-AF28-B5A13C681314}" srcOrd="1" destOrd="0" presId="urn:microsoft.com/office/officeart/2005/8/layout/hList9"/>
    <dgm:cxn modelId="{EB7651F0-E14F-451E-BB6B-908E0EBAC7FE}" type="presParOf" srcId="{82B9C20F-602B-483C-9F92-C6DCFAB4894B}" destId="{4333C9EB-0148-4D86-8AE4-68D444CF4A16}" srcOrd="5" destOrd="0" presId="urn:microsoft.com/office/officeart/2005/8/layout/hList9"/>
    <dgm:cxn modelId="{F98040F7-E10C-4FE2-87EE-4D9ACC54D2E6}" type="presParOf" srcId="{4333C9EB-0148-4D86-8AE4-68D444CF4A16}" destId="{4A063CF8-B014-4224-A4BE-2CA3BCB27784}" srcOrd="0" destOrd="0" presId="urn:microsoft.com/office/officeart/2005/8/layout/hList9"/>
    <dgm:cxn modelId="{D58304C2-FDAA-4DF4-BA73-2CD9C92DA8FE}" type="presParOf" srcId="{4333C9EB-0148-4D86-8AE4-68D444CF4A16}" destId="{AAFE107D-D4A1-407D-B133-D33D8BD4CF1F}" srcOrd="1" destOrd="0" presId="urn:microsoft.com/office/officeart/2005/8/layout/hList9"/>
    <dgm:cxn modelId="{CE7693A0-A60F-453A-B8A5-07E8CF2896C2}" type="presParOf" srcId="{82B9C20F-602B-483C-9F92-C6DCFAB4894B}" destId="{AE19401D-CB72-4C82-A08F-414CEB79666C}" srcOrd="6" destOrd="0" presId="urn:microsoft.com/office/officeart/2005/8/layout/hList9"/>
    <dgm:cxn modelId="{9D1A9340-E789-4861-8A91-76DECDC4015A}" type="presParOf" srcId="{AE19401D-CB72-4C82-A08F-414CEB79666C}" destId="{4683ADAF-F744-4A4E-B997-A7E73A00E2BB}" srcOrd="0" destOrd="0" presId="urn:microsoft.com/office/officeart/2005/8/layout/hList9"/>
    <dgm:cxn modelId="{1A169C02-2694-4D7E-8665-92D9EBF6471B}" type="presParOf" srcId="{AE19401D-CB72-4C82-A08F-414CEB79666C}" destId="{C449413C-7B91-4257-A67A-093A2B2F77B2}" srcOrd="1" destOrd="0" presId="urn:microsoft.com/office/officeart/2005/8/layout/hList9"/>
    <dgm:cxn modelId="{E81A5144-5778-45C9-AB51-82E104752CAE}" type="presParOf" srcId="{AC8E2171-11D5-464F-A9DF-4165B6E32F57}" destId="{A2E30742-33B7-40FC-8DCB-AAEC37B24ABE}" srcOrd="7" destOrd="0" presId="urn:microsoft.com/office/officeart/2005/8/layout/hList9"/>
    <dgm:cxn modelId="{260A26C5-08B6-47C6-8731-574DC195CBBA}" type="presParOf" srcId="{AC8E2171-11D5-464F-A9DF-4165B6E32F57}" destId="{F21CBE16-6FB1-4866-B9B8-AE1F32F423E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F93570B-E32A-490F-943C-643E2B99B3D3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A622293-C88D-4446-9112-D2215C0EBF74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適性輔導</a:t>
          </a:r>
        </a:p>
      </dgm:t>
    </dgm:pt>
    <dgm:pt modelId="{A0E835F9-21F3-437A-8FD1-C8E53B32D616}" type="parTrans" cxnId="{E2279AC7-4489-4225-9F58-FB1737C05AB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DD0B-9EBA-4B29-AE1F-F849AAB894BB}" type="sibTrans" cxnId="{E2279AC7-4489-4225-9F58-FB1737C05AB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ECB118-9C53-4527-BC66-F8E54487889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進路發展</a:t>
          </a:r>
        </a:p>
      </dgm:t>
    </dgm:pt>
    <dgm:pt modelId="{4CABEF60-66A3-47A0-8122-3676C71B937D}" type="parTrans" cxnId="{E8B47C8C-0E16-4916-8EE1-5677E752D98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AFAA81-8740-4B86-831F-54B400791375}" type="sibTrans" cxnId="{E8B47C8C-0E16-4916-8EE1-5677E752D98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F6952B-BFF1-427F-8A07-31B3A80EEB1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課程諮詢</a:t>
          </a:r>
        </a:p>
      </dgm:t>
    </dgm:pt>
    <dgm:pt modelId="{C92258AB-853D-43D7-94EB-B85AD96DEEA1}" type="parTrans" cxnId="{1F327231-388C-4B2C-8CC8-2E42D9B54C9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C9E796-E72D-4B4F-B80E-3918C9F45411}" type="sibTrans" cxnId="{1F327231-388C-4B2C-8CC8-2E42D9B54C9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5ECD1-7614-4A50-85F8-06180E5031E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跨選配套</a:t>
          </a:r>
        </a:p>
      </dgm:t>
    </dgm:pt>
    <dgm:pt modelId="{31211F5F-1015-4CF3-9858-A1AA9895E372}" type="parTrans" cxnId="{06E789A1-22DA-40D1-91C4-7F9E8AA59D2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F3EDD1-56FF-42D2-AF13-7F8F21863E13}" type="sibTrans" cxnId="{06E789A1-22DA-40D1-91C4-7F9E8AA59D2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79ED34-6E10-4385-8804-A65272B11E17}" type="pres">
      <dgm:prSet presAssocID="{9F93570B-E32A-490F-943C-643E2B99B3D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5AF59C-0989-4B16-BC66-4CCE5724E097}" type="pres">
      <dgm:prSet presAssocID="{4A622293-C88D-4446-9112-D2215C0EBF74}" presName="circle1" presStyleLbl="lnNode1" presStyleIdx="0" presStyleCnt="4"/>
      <dgm:spPr>
        <a:ln>
          <a:solidFill>
            <a:srgbClr val="002060"/>
          </a:solidFill>
        </a:ln>
      </dgm:spPr>
    </dgm:pt>
    <dgm:pt modelId="{2229CC78-6A4A-4030-ACFC-ACF9E18174A3}" type="pres">
      <dgm:prSet presAssocID="{4A622293-C88D-4446-9112-D2215C0EBF74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F700B-E033-4A0A-B58A-AB37085A4237}" type="pres">
      <dgm:prSet presAssocID="{4A622293-C88D-4446-9112-D2215C0EBF74}" presName="line1" presStyleLbl="callout" presStyleIdx="0" presStyleCnt="8"/>
      <dgm:spPr>
        <a:ln>
          <a:solidFill>
            <a:srgbClr val="002060"/>
          </a:solidFill>
        </a:ln>
      </dgm:spPr>
    </dgm:pt>
    <dgm:pt modelId="{70B3E61E-4AC2-46ED-8878-F13FCE3F676E}" type="pres">
      <dgm:prSet presAssocID="{4A622293-C88D-4446-9112-D2215C0EBF74}" presName="d1" presStyleLbl="callout" presStyleIdx="1" presStyleCnt="8"/>
      <dgm:spPr>
        <a:ln>
          <a:solidFill>
            <a:srgbClr val="002060"/>
          </a:solidFill>
        </a:ln>
      </dgm:spPr>
    </dgm:pt>
    <dgm:pt modelId="{B4CD71A3-46FB-4A0A-926A-41AF1E607D22}" type="pres">
      <dgm:prSet presAssocID="{CDECB118-9C53-4527-BC66-F8E54487889D}" presName="circle2" presStyleLbl="lnNode1" presStyleIdx="1" presStyleCnt="4"/>
      <dgm:spPr>
        <a:ln>
          <a:solidFill>
            <a:schemeClr val="accent3">
              <a:lumMod val="75000"/>
            </a:schemeClr>
          </a:solidFill>
        </a:ln>
      </dgm:spPr>
    </dgm:pt>
    <dgm:pt modelId="{4A324425-AA06-42FB-8F53-DB317D1A9A00}" type="pres">
      <dgm:prSet presAssocID="{CDECB118-9C53-4527-BC66-F8E54487889D}" presName="text2" presStyleLbl="revTx" presStyleIdx="1" presStyleCnt="4" custLinFactNeighborX="953" custLinFactNeighborY="-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96F7C0-4895-4210-ACB2-B74B34B0B18F}" type="pres">
      <dgm:prSet presAssocID="{CDECB118-9C53-4527-BC66-F8E54487889D}" presName="line2" presStyleLbl="callout" presStyleIdx="2" presStyleCnt="8"/>
      <dgm:spPr>
        <a:ln>
          <a:solidFill>
            <a:srgbClr val="002060"/>
          </a:solidFill>
        </a:ln>
      </dgm:spPr>
    </dgm:pt>
    <dgm:pt modelId="{51136B7C-6554-4990-8B32-DCD7531457FA}" type="pres">
      <dgm:prSet presAssocID="{CDECB118-9C53-4527-BC66-F8E54487889D}" presName="d2" presStyleLbl="callout" presStyleIdx="3" presStyleCnt="8"/>
      <dgm:spPr>
        <a:ln>
          <a:solidFill>
            <a:srgbClr val="002060"/>
          </a:solidFill>
        </a:ln>
      </dgm:spPr>
    </dgm:pt>
    <dgm:pt modelId="{7B1F461C-839B-431D-A943-2790C5C5D56E}" type="pres">
      <dgm:prSet presAssocID="{8CF6952B-BFF1-427F-8A07-31B3A80EEB12}" presName="circle3" presStyleLbl="lnNode1" presStyleIdx="2" presStyleCnt="4"/>
      <dgm:spPr>
        <a:ln>
          <a:solidFill>
            <a:srgbClr val="00B050"/>
          </a:solidFill>
        </a:ln>
      </dgm:spPr>
    </dgm:pt>
    <dgm:pt modelId="{F00BB937-5192-4F9F-9714-3C34116376BA}" type="pres">
      <dgm:prSet presAssocID="{8CF6952B-BFF1-427F-8A07-31B3A80EEB12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18B33D-E897-41C0-AE7E-7DB9CED772DA}" type="pres">
      <dgm:prSet presAssocID="{8CF6952B-BFF1-427F-8A07-31B3A80EEB12}" presName="line3" presStyleLbl="callout" presStyleIdx="4" presStyleCnt="8"/>
      <dgm:spPr>
        <a:ln>
          <a:solidFill>
            <a:srgbClr val="002060"/>
          </a:solidFill>
        </a:ln>
      </dgm:spPr>
    </dgm:pt>
    <dgm:pt modelId="{B0ACFEB4-C82A-477E-B311-FD54FE016865}" type="pres">
      <dgm:prSet presAssocID="{8CF6952B-BFF1-427F-8A07-31B3A80EEB12}" presName="d3" presStyleLbl="callout" presStyleIdx="5" presStyleCnt="8"/>
      <dgm:spPr>
        <a:ln>
          <a:solidFill>
            <a:srgbClr val="002060"/>
          </a:solidFill>
        </a:ln>
      </dgm:spPr>
    </dgm:pt>
    <dgm:pt modelId="{FDBE2E25-BB61-4F23-88F9-2675A7C91D53}" type="pres">
      <dgm:prSet presAssocID="{E8D5ECD1-7614-4A50-85F8-06180E5031E9}" presName="circle4" presStyleLbl="lnNode1" presStyleIdx="3" presStyleCnt="4"/>
      <dgm:spPr>
        <a:ln>
          <a:solidFill>
            <a:schemeClr val="accent6">
              <a:lumMod val="75000"/>
            </a:schemeClr>
          </a:solidFill>
        </a:ln>
      </dgm:spPr>
    </dgm:pt>
    <dgm:pt modelId="{CAB47729-6C73-448E-8F9E-AE251339C5A3}" type="pres">
      <dgm:prSet presAssocID="{E8D5ECD1-7614-4A50-85F8-06180E5031E9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D6051-D529-4315-B67B-B48D6E906882}" type="pres">
      <dgm:prSet presAssocID="{E8D5ECD1-7614-4A50-85F8-06180E5031E9}" presName="line4" presStyleLbl="callout" presStyleIdx="6" presStyleCnt="8"/>
      <dgm:spPr>
        <a:ln>
          <a:solidFill>
            <a:srgbClr val="002060"/>
          </a:solidFill>
        </a:ln>
      </dgm:spPr>
    </dgm:pt>
    <dgm:pt modelId="{84603D46-8825-4D91-9261-FEDFD71E6BDE}" type="pres">
      <dgm:prSet presAssocID="{E8D5ECD1-7614-4A50-85F8-06180E5031E9}" presName="d4" presStyleLbl="callout" presStyleIdx="7" presStyleCnt="8"/>
      <dgm:spPr>
        <a:ln>
          <a:solidFill>
            <a:srgbClr val="002060"/>
          </a:solidFill>
        </a:ln>
      </dgm:spPr>
    </dgm:pt>
  </dgm:ptLst>
  <dgm:cxnLst>
    <dgm:cxn modelId="{4F10FB94-E0C9-4608-9F1E-8D895B467430}" type="presOf" srcId="{E8D5ECD1-7614-4A50-85F8-06180E5031E9}" destId="{CAB47729-6C73-448E-8F9E-AE251339C5A3}" srcOrd="0" destOrd="0" presId="urn:microsoft.com/office/officeart/2005/8/layout/target1"/>
    <dgm:cxn modelId="{06E789A1-22DA-40D1-91C4-7F9E8AA59D20}" srcId="{9F93570B-E32A-490F-943C-643E2B99B3D3}" destId="{E8D5ECD1-7614-4A50-85F8-06180E5031E9}" srcOrd="3" destOrd="0" parTransId="{31211F5F-1015-4CF3-9858-A1AA9895E372}" sibTransId="{EDF3EDD1-56FF-42D2-AF13-7F8F21863E13}"/>
    <dgm:cxn modelId="{3CF096B4-1C89-44C6-840C-2ECEDD809569}" type="presOf" srcId="{9F93570B-E32A-490F-943C-643E2B99B3D3}" destId="{CA79ED34-6E10-4385-8804-A65272B11E17}" srcOrd="0" destOrd="0" presId="urn:microsoft.com/office/officeart/2005/8/layout/target1"/>
    <dgm:cxn modelId="{1F327231-388C-4B2C-8CC8-2E42D9B54C9F}" srcId="{9F93570B-E32A-490F-943C-643E2B99B3D3}" destId="{8CF6952B-BFF1-427F-8A07-31B3A80EEB12}" srcOrd="2" destOrd="0" parTransId="{C92258AB-853D-43D7-94EB-B85AD96DEEA1}" sibTransId="{DDC9E796-E72D-4B4F-B80E-3918C9F45411}"/>
    <dgm:cxn modelId="{E8B47C8C-0E16-4916-8EE1-5677E752D98E}" srcId="{9F93570B-E32A-490F-943C-643E2B99B3D3}" destId="{CDECB118-9C53-4527-BC66-F8E54487889D}" srcOrd="1" destOrd="0" parTransId="{4CABEF60-66A3-47A0-8122-3676C71B937D}" sibTransId="{49AFAA81-8740-4B86-831F-54B400791375}"/>
    <dgm:cxn modelId="{BB88ECD3-21E0-4DB6-BD90-85D67C6125D8}" type="presOf" srcId="{8CF6952B-BFF1-427F-8A07-31B3A80EEB12}" destId="{F00BB937-5192-4F9F-9714-3C34116376BA}" srcOrd="0" destOrd="0" presId="urn:microsoft.com/office/officeart/2005/8/layout/target1"/>
    <dgm:cxn modelId="{E2279AC7-4489-4225-9F58-FB1737C05ABE}" srcId="{9F93570B-E32A-490F-943C-643E2B99B3D3}" destId="{4A622293-C88D-4446-9112-D2215C0EBF74}" srcOrd="0" destOrd="0" parTransId="{A0E835F9-21F3-437A-8FD1-C8E53B32D616}" sibTransId="{0C2CDD0B-9EBA-4B29-AE1F-F849AAB894BB}"/>
    <dgm:cxn modelId="{E4E16E8D-BAFC-4243-9F38-AD86552B167F}" type="presOf" srcId="{4A622293-C88D-4446-9112-D2215C0EBF74}" destId="{2229CC78-6A4A-4030-ACFC-ACF9E18174A3}" srcOrd="0" destOrd="0" presId="urn:microsoft.com/office/officeart/2005/8/layout/target1"/>
    <dgm:cxn modelId="{6DFF9B94-991C-43A0-B9F9-834A35082161}" type="presOf" srcId="{CDECB118-9C53-4527-BC66-F8E54487889D}" destId="{4A324425-AA06-42FB-8F53-DB317D1A9A00}" srcOrd="0" destOrd="0" presId="urn:microsoft.com/office/officeart/2005/8/layout/target1"/>
    <dgm:cxn modelId="{72F26215-1088-486F-BFB2-5A50A8FD8278}" type="presParOf" srcId="{CA79ED34-6E10-4385-8804-A65272B11E17}" destId="{5C5AF59C-0989-4B16-BC66-4CCE5724E097}" srcOrd="0" destOrd="0" presId="urn:microsoft.com/office/officeart/2005/8/layout/target1"/>
    <dgm:cxn modelId="{77497CFA-28D9-4236-A792-05E008587D38}" type="presParOf" srcId="{CA79ED34-6E10-4385-8804-A65272B11E17}" destId="{2229CC78-6A4A-4030-ACFC-ACF9E18174A3}" srcOrd="1" destOrd="0" presId="urn:microsoft.com/office/officeart/2005/8/layout/target1"/>
    <dgm:cxn modelId="{937A766F-544A-4631-A901-8F343B6A7C49}" type="presParOf" srcId="{CA79ED34-6E10-4385-8804-A65272B11E17}" destId="{692F700B-E033-4A0A-B58A-AB37085A4237}" srcOrd="2" destOrd="0" presId="urn:microsoft.com/office/officeart/2005/8/layout/target1"/>
    <dgm:cxn modelId="{45B572E2-03FC-4935-8927-D52294079BC6}" type="presParOf" srcId="{CA79ED34-6E10-4385-8804-A65272B11E17}" destId="{70B3E61E-4AC2-46ED-8878-F13FCE3F676E}" srcOrd="3" destOrd="0" presId="urn:microsoft.com/office/officeart/2005/8/layout/target1"/>
    <dgm:cxn modelId="{CCE2324B-F9A1-46B8-AABA-ED8E7FDA7DF8}" type="presParOf" srcId="{CA79ED34-6E10-4385-8804-A65272B11E17}" destId="{B4CD71A3-46FB-4A0A-926A-41AF1E607D22}" srcOrd="4" destOrd="0" presId="urn:microsoft.com/office/officeart/2005/8/layout/target1"/>
    <dgm:cxn modelId="{2B19472F-6952-4634-A45E-9660AF85229D}" type="presParOf" srcId="{CA79ED34-6E10-4385-8804-A65272B11E17}" destId="{4A324425-AA06-42FB-8F53-DB317D1A9A00}" srcOrd="5" destOrd="0" presId="urn:microsoft.com/office/officeart/2005/8/layout/target1"/>
    <dgm:cxn modelId="{5C8B3492-6F02-4A30-A5FB-74E45ACA09EE}" type="presParOf" srcId="{CA79ED34-6E10-4385-8804-A65272B11E17}" destId="{8196F7C0-4895-4210-ACB2-B74B34B0B18F}" srcOrd="6" destOrd="0" presId="urn:microsoft.com/office/officeart/2005/8/layout/target1"/>
    <dgm:cxn modelId="{70E9C088-9AE9-42AF-8D3A-9AD8F71F1859}" type="presParOf" srcId="{CA79ED34-6E10-4385-8804-A65272B11E17}" destId="{51136B7C-6554-4990-8B32-DCD7531457FA}" srcOrd="7" destOrd="0" presId="urn:microsoft.com/office/officeart/2005/8/layout/target1"/>
    <dgm:cxn modelId="{3D685DC9-9D61-4FBB-8DB5-DE083B829CF0}" type="presParOf" srcId="{CA79ED34-6E10-4385-8804-A65272B11E17}" destId="{7B1F461C-839B-431D-A943-2790C5C5D56E}" srcOrd="8" destOrd="0" presId="urn:microsoft.com/office/officeart/2005/8/layout/target1"/>
    <dgm:cxn modelId="{EFFBB6C5-28DB-47C7-8202-29A4604B08E0}" type="presParOf" srcId="{CA79ED34-6E10-4385-8804-A65272B11E17}" destId="{F00BB937-5192-4F9F-9714-3C34116376BA}" srcOrd="9" destOrd="0" presId="urn:microsoft.com/office/officeart/2005/8/layout/target1"/>
    <dgm:cxn modelId="{B9855F45-9D05-4FF1-B452-B16075E63413}" type="presParOf" srcId="{CA79ED34-6E10-4385-8804-A65272B11E17}" destId="{1418B33D-E897-41C0-AE7E-7DB9CED772DA}" srcOrd="10" destOrd="0" presId="urn:microsoft.com/office/officeart/2005/8/layout/target1"/>
    <dgm:cxn modelId="{5085E735-069D-425E-BE29-F5F8EEE36505}" type="presParOf" srcId="{CA79ED34-6E10-4385-8804-A65272B11E17}" destId="{B0ACFEB4-C82A-477E-B311-FD54FE016865}" srcOrd="11" destOrd="0" presId="urn:microsoft.com/office/officeart/2005/8/layout/target1"/>
    <dgm:cxn modelId="{DC7A3AD8-FD97-4E16-B59D-F5A7B70187B3}" type="presParOf" srcId="{CA79ED34-6E10-4385-8804-A65272B11E17}" destId="{FDBE2E25-BB61-4F23-88F9-2675A7C91D53}" srcOrd="12" destOrd="0" presId="urn:microsoft.com/office/officeart/2005/8/layout/target1"/>
    <dgm:cxn modelId="{88D56662-DB62-4D6E-B59F-469AF9068384}" type="presParOf" srcId="{CA79ED34-6E10-4385-8804-A65272B11E17}" destId="{CAB47729-6C73-448E-8F9E-AE251339C5A3}" srcOrd="13" destOrd="0" presId="urn:microsoft.com/office/officeart/2005/8/layout/target1"/>
    <dgm:cxn modelId="{6410BAE9-6349-433C-911C-ACEBD9707B27}" type="presParOf" srcId="{CA79ED34-6E10-4385-8804-A65272B11E17}" destId="{4AED6051-D529-4315-B67B-B48D6E906882}" srcOrd="14" destOrd="0" presId="urn:microsoft.com/office/officeart/2005/8/layout/target1"/>
    <dgm:cxn modelId="{9D9ECEF0-1DD7-46BC-8DFA-0D2FD5B3FB69}" type="presParOf" srcId="{CA79ED34-6E10-4385-8804-A65272B11E17}" destId="{84603D46-8825-4D91-9261-FEDFD71E6BD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57555-7F8F-4F44-8E39-9292590416F9}" type="doc">
      <dgm:prSet loTypeId="urn:microsoft.com/office/officeart/2005/8/layout/hList9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B380FA0-F75E-4850-9FDF-0F7906D6BCCF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gm:t>
    </dgm:pt>
    <dgm:pt modelId="{B4DA752A-B0DC-498D-8A5C-97252E0176E9}" type="parTrans" cxnId="{52AD59DC-75F7-4670-9BC6-81EFD344931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5B9CC2CF-1819-4724-B0B0-D86E647EBF55}" type="sibTrans" cxnId="{52AD59DC-75F7-4670-9BC6-81EFD344931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364FB48D-D4CF-4A4B-8D00-F1F368858792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gm:t>
    </dgm:pt>
    <dgm:pt modelId="{468BD7A4-9F02-46CA-996E-B215DA072DFF}" type="parTrans" cxnId="{B9B4DB1C-4F18-45F6-9EAA-9E779F92CF9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24E8674-1972-45AD-B924-E0B2D84F1B22}" type="sibTrans" cxnId="{B9B4DB1C-4F18-45F6-9EAA-9E779F92CF9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9C041F4C-42B9-473D-83DD-58989E743AC7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gm:t>
    </dgm:pt>
    <dgm:pt modelId="{8208C0D0-FEEC-4235-9F00-F939DF8518D5}" type="parTrans" cxnId="{490D98E6-52FC-424B-9617-30506AAB3775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4A4BC0A-2A7C-4637-829C-CBA60EC98BA5}" type="sibTrans" cxnId="{490D98E6-52FC-424B-9617-30506AAB3775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1B61C5D-F478-4446-9D99-0CF664B1047C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gm:t>
    </dgm:pt>
    <dgm:pt modelId="{04586064-1D3D-4041-A1F6-800EF052A23A}" type="parTrans" cxnId="{0095945A-F315-4522-8AE9-7DBA5F7664AD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6173287-4051-4B9C-82B6-4DB0C106A8DE}" type="sibTrans" cxnId="{0095945A-F315-4522-8AE9-7DBA5F7664AD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D10709A-E746-41F5-8D53-D8A8A3B95D5F}">
      <dgm:prSet phldrT="[文字]"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技優甄審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保送</a:t>
          </a:r>
        </a:p>
      </dgm:t>
    </dgm:pt>
    <dgm:pt modelId="{AD7A485C-1F7B-4C6C-98CD-D19A0B2B2424}" type="parTrans" cxnId="{1500F000-9085-45E5-B9BD-8967FAC6D93F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81C882C7-6C1E-4A74-B310-6190EA6A4F0C}" type="sibTrans" cxnId="{1500F000-9085-45E5-B9BD-8967FAC6D93F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649A4D4-31FF-4F72-8053-1106CB6C8641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2EF6FF6F-25C4-4DD4-A13B-330AAFC10DA1}" type="parTrans" cxnId="{DC22B464-71B6-457B-8DF5-FA48FF4F8396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6E75F65-F8EC-4F3B-B885-8A143128BBE1}" type="sibTrans" cxnId="{DC22B464-71B6-457B-8DF5-FA48FF4F8396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C0F9729-A13E-4FEC-A76A-3AD86BA18C17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gm:t>
    </dgm:pt>
    <dgm:pt modelId="{F6CA78FD-9BDF-4904-86EB-2A53A48D5AB4}" type="parTrans" cxnId="{52DC269B-AEC5-4D91-B3A8-0B97DB46CE2A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FF2C1AB-CD29-4CBA-B05D-94C4AA5F9019}" type="sibTrans" cxnId="{52DC269B-AEC5-4D91-B3A8-0B97DB46CE2A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E7AE0A2-DED4-4172-8AB3-ABC13C9A0EAB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繁星推甄</a:t>
          </a:r>
        </a:p>
      </dgm:t>
    </dgm:pt>
    <dgm:pt modelId="{4B7DE19E-4494-46F0-85F7-EAA8676AC0DA}" type="parTrans" cxnId="{03AB1613-A8BD-49EA-BFF8-9A707D15076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39A3A01-FBED-4BBD-9C17-CFE1E0CE158C}" type="sibTrans" cxnId="{03AB1613-A8BD-49EA-BFF8-9A707D15076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30529B41-4316-41C6-8657-9B611C376DA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 anchor="b" anchorCtr="0"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</a:p>
      </dgm:t>
    </dgm:pt>
    <dgm:pt modelId="{13B06DE8-991A-47E2-8DCF-38053E7BFDF5}" type="parTrans" cxnId="{116B993F-088E-49EF-9B90-09F23E3AEB90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3522DAD-336C-4506-8197-19E9706C1C6F}" type="sibTrans" cxnId="{116B993F-088E-49EF-9B90-09F23E3AEB90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6BE750C-2C71-43E6-BBF8-2F99CFE57938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0490123D-4E09-4BFD-86E8-5B1E52055496}" type="parTrans" cxnId="{D5F5DCD0-0624-4D02-AA4C-96360685A4D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3CC8D47-FE04-4A8F-A604-D3FADD007F71}" type="sibTrans" cxnId="{D5F5DCD0-0624-4D02-AA4C-96360685A4D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4216B949-4490-4CA2-81E3-C253C3F3947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gm:t>
    </dgm:pt>
    <dgm:pt modelId="{448E5AAD-87FA-4909-8837-A1D7DE2F501D}" type="parTrans" cxnId="{D26F4D94-C69A-45E6-8724-290E4B87CEC1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CE45FE0-D082-43C4-8B0E-6730AF2805D3}" type="sibTrans" cxnId="{D26F4D94-C69A-45E6-8724-290E4B87CEC1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779B5CA-86E2-482D-A882-FBF0EF1CBD0C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四技二專</a:t>
          </a:r>
          <a:endParaRPr lang="en-US" altLang="zh-TW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54B632-632A-4F3C-A590-521C6B700B64}" type="sibTrans" cxnId="{F66A81FE-F3BB-4B13-AB1B-B598F0B4CCE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309AE9E-5E72-487C-A51A-8C941B0690A1}" type="parTrans" cxnId="{F66A81FE-F3BB-4B13-AB1B-B598F0B4CCE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AC8E2171-11D5-464F-A9DF-4165B6E32F57}" type="pres">
      <dgm:prSet presAssocID="{68757555-7F8F-4F44-8E39-9292590416F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56F7DB0-78A3-40E5-AAD4-FFE69DB8F46C}" type="pres">
      <dgm:prSet presAssocID="{4B380FA0-F75E-4850-9FDF-0F7906D6BCCF}" presName="posSpace" presStyleCnt="0"/>
      <dgm:spPr/>
    </dgm:pt>
    <dgm:pt modelId="{617565E7-D2AA-45E8-8503-654C936ACB7B}" type="pres">
      <dgm:prSet presAssocID="{4B380FA0-F75E-4850-9FDF-0F7906D6BCCF}" presName="vertFlow" presStyleCnt="0"/>
      <dgm:spPr/>
    </dgm:pt>
    <dgm:pt modelId="{84CD6189-1F92-444F-BA8F-2900B0DFED8D}" type="pres">
      <dgm:prSet presAssocID="{4B380FA0-F75E-4850-9FDF-0F7906D6BCCF}" presName="topSpace" presStyleCnt="0"/>
      <dgm:spPr/>
    </dgm:pt>
    <dgm:pt modelId="{7F4D5D38-B065-4E2F-A248-98CCB8AF8B56}" type="pres">
      <dgm:prSet presAssocID="{4B380FA0-F75E-4850-9FDF-0F7906D6BCCF}" presName="firstComp" presStyleCnt="0"/>
      <dgm:spPr/>
    </dgm:pt>
    <dgm:pt modelId="{3F2F3C05-04FF-4CC9-A491-F75CD091286A}" type="pres">
      <dgm:prSet presAssocID="{4B380FA0-F75E-4850-9FDF-0F7906D6BCCF}" presName="firstChild" presStyleLbl="bgAccFollowNode1" presStyleIdx="0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9466EBC4-9C65-4D77-8056-7E3F5460AAA8}" type="pres">
      <dgm:prSet presAssocID="{4B380FA0-F75E-4850-9FDF-0F7906D6BCCF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C2B39A-09BE-4F0E-B05B-3A6D2DA781B1}" type="pres">
      <dgm:prSet presAssocID="{9C041F4C-42B9-473D-83DD-58989E743AC7}" presName="comp" presStyleCnt="0"/>
      <dgm:spPr/>
    </dgm:pt>
    <dgm:pt modelId="{5F90DCBA-ADB3-4F4E-9879-7F5A4C7193F4}" type="pres">
      <dgm:prSet presAssocID="{9C041F4C-42B9-473D-83DD-58989E743AC7}" presName="child" presStyleLbl="bgAccFollowNode1" presStyleIdx="1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3EC4318D-4181-44A2-A395-5A494F34D77D}" type="pres">
      <dgm:prSet presAssocID="{9C041F4C-42B9-473D-83DD-58989E743AC7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350D4-C12B-44D5-8508-A5AC9182DF29}" type="pres">
      <dgm:prSet presAssocID="{E649A4D4-31FF-4F72-8053-1106CB6C8641}" presName="comp" presStyleCnt="0"/>
      <dgm:spPr/>
    </dgm:pt>
    <dgm:pt modelId="{780B78C3-F34B-4E24-8F21-60113B5547AE}" type="pres">
      <dgm:prSet presAssocID="{E649A4D4-31FF-4F72-8053-1106CB6C8641}" presName="child" presStyleLbl="bgAccFollowNode1" presStyleIdx="2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5DA31953-4D5F-40BD-9B37-7BF1F9C81CF8}" type="pres">
      <dgm:prSet presAssocID="{E649A4D4-31FF-4F72-8053-1106CB6C8641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47E33-2941-4D8B-969D-EFA56C8CC163}" type="pres">
      <dgm:prSet presAssocID="{BC0F9729-A13E-4FEC-A76A-3AD86BA18C17}" presName="comp" presStyleCnt="0"/>
      <dgm:spPr/>
    </dgm:pt>
    <dgm:pt modelId="{D8CA7CEA-73EA-4F22-8ED2-EAE0917B864D}" type="pres">
      <dgm:prSet presAssocID="{BC0F9729-A13E-4FEC-A76A-3AD86BA18C17}" presName="child" presStyleLbl="bgAccFollowNode1" presStyleIdx="3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C01AB76C-057E-4AAB-B615-9D6AF71A546C}" type="pres">
      <dgm:prSet presAssocID="{BC0F9729-A13E-4FEC-A76A-3AD86BA18C17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B42F0-5BC8-45AF-9EEC-AB52F637FA3B}" type="pres">
      <dgm:prSet presAssocID="{4B380FA0-F75E-4850-9FDF-0F7906D6BCCF}" presName="negSpace" presStyleCnt="0"/>
      <dgm:spPr/>
    </dgm:pt>
    <dgm:pt modelId="{879C80DA-878C-41B2-A43C-989D2F8168B5}" type="pres">
      <dgm:prSet presAssocID="{4B380FA0-F75E-4850-9FDF-0F7906D6BCCF}" presName="circle" presStyleLbl="node1" presStyleIdx="0" presStyleCnt="2" custScaleX="132235" custScaleY="132082" custLinFactNeighborX="-73223" custLinFactNeighborY="22524"/>
      <dgm:spPr/>
      <dgm:t>
        <a:bodyPr/>
        <a:lstStyle/>
        <a:p>
          <a:endParaRPr lang="zh-TW" altLang="en-US"/>
        </a:p>
      </dgm:t>
    </dgm:pt>
    <dgm:pt modelId="{BAF5B5C1-8EC3-4DD6-8A9F-D76648025DE6}" type="pres">
      <dgm:prSet presAssocID="{5B9CC2CF-1819-4724-B0B0-D86E647EBF55}" presName="transSpace" presStyleCnt="0"/>
      <dgm:spPr/>
    </dgm:pt>
    <dgm:pt modelId="{0F931E81-101E-41C2-A936-99F7E8EE31E1}" type="pres">
      <dgm:prSet presAssocID="{B779B5CA-86E2-482D-A882-FBF0EF1CBD0C}" presName="posSpace" presStyleCnt="0"/>
      <dgm:spPr/>
    </dgm:pt>
    <dgm:pt modelId="{82B9C20F-602B-483C-9F92-C6DCFAB4894B}" type="pres">
      <dgm:prSet presAssocID="{B779B5CA-86E2-482D-A882-FBF0EF1CBD0C}" presName="vertFlow" presStyleCnt="0"/>
      <dgm:spPr/>
    </dgm:pt>
    <dgm:pt modelId="{9D0B5DDF-7EB2-4AA9-8F3B-482174ECED33}" type="pres">
      <dgm:prSet presAssocID="{B779B5CA-86E2-482D-A882-FBF0EF1CBD0C}" presName="topSpace" presStyleCnt="0"/>
      <dgm:spPr/>
    </dgm:pt>
    <dgm:pt modelId="{0C924753-3403-4E9A-AC54-B86E35E594D9}" type="pres">
      <dgm:prSet presAssocID="{B779B5CA-86E2-482D-A882-FBF0EF1CBD0C}" presName="firstComp" presStyleCnt="0"/>
      <dgm:spPr/>
    </dgm:pt>
    <dgm:pt modelId="{FD836804-DB79-4CB9-9B66-40518B61E316}" type="pres">
      <dgm:prSet presAssocID="{B779B5CA-86E2-482D-A882-FBF0EF1CBD0C}" presName="firstChild" presStyleLbl="bgAccFollowNode1" presStyleIdx="4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8732C125-9C29-430A-B814-B58542487DD2}" type="pres">
      <dgm:prSet presAssocID="{B779B5CA-86E2-482D-A882-FBF0EF1CBD0C}" presName="first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CC4B01-2953-4141-AB5D-CB5C11D75546}" type="pres">
      <dgm:prSet presAssocID="{2D10709A-E746-41F5-8D53-D8A8A3B95D5F}" presName="comp" presStyleCnt="0"/>
      <dgm:spPr/>
    </dgm:pt>
    <dgm:pt modelId="{6B0DFAAC-55AF-419F-A1DD-4CD1037798EB}" type="pres">
      <dgm:prSet presAssocID="{2D10709A-E746-41F5-8D53-D8A8A3B95D5F}" presName="child" presStyleLbl="bgAccFollowNode1" presStyleIdx="5" presStyleCnt="10" custScaleX="111688" custScaleY="80933" custLinFactNeighborX="-28612" custLinFactNeighborY="12302"/>
      <dgm:spPr/>
      <dgm:t>
        <a:bodyPr/>
        <a:lstStyle/>
        <a:p>
          <a:endParaRPr lang="zh-TW" altLang="en-US"/>
        </a:p>
      </dgm:t>
    </dgm:pt>
    <dgm:pt modelId="{B53ABDC7-C7D5-4CA2-9642-7A770F045F2E}" type="pres">
      <dgm:prSet presAssocID="{2D10709A-E746-41F5-8D53-D8A8A3B95D5F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4D403C-A28D-46ED-B6F3-F5D63F01D321}" type="pres">
      <dgm:prSet presAssocID="{DE7AE0A2-DED4-4172-8AB3-ABC13C9A0EAB}" presName="comp" presStyleCnt="0"/>
      <dgm:spPr/>
    </dgm:pt>
    <dgm:pt modelId="{C08CE14E-FBD6-4C76-A38E-58F9A78A1D42}" type="pres">
      <dgm:prSet presAssocID="{DE7AE0A2-DED4-4172-8AB3-ABC13C9A0EAB}" presName="child" presStyleLbl="bgAccFollowNode1" presStyleIdx="6" presStyleCnt="10" custScaleX="111688" custScaleY="72481" custLinFactNeighborX="-28612" custLinFactNeighborY="12302"/>
      <dgm:spPr/>
      <dgm:t>
        <a:bodyPr/>
        <a:lstStyle/>
        <a:p>
          <a:endParaRPr lang="zh-TW" altLang="en-US"/>
        </a:p>
      </dgm:t>
    </dgm:pt>
    <dgm:pt modelId="{F8F7F7E9-7BA0-475C-A9C0-C698BC5F006A}" type="pres">
      <dgm:prSet presAssocID="{DE7AE0A2-DED4-4172-8AB3-ABC13C9A0EAB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D404BE-F24B-4EF0-B61B-348772E2E5D1}" type="pres">
      <dgm:prSet presAssocID="{D6BE750C-2C71-43E6-BBF8-2F99CFE57938}" presName="comp" presStyleCnt="0"/>
      <dgm:spPr/>
    </dgm:pt>
    <dgm:pt modelId="{45B92D0B-1171-47AF-BA5C-7B3674AF1160}" type="pres">
      <dgm:prSet presAssocID="{D6BE750C-2C71-43E6-BBF8-2F99CFE57938}" presName="child" presStyleLbl="bgAccFollowNode1" presStyleIdx="7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9BA4A615-448E-4137-AF28-B5A13C681314}" type="pres">
      <dgm:prSet presAssocID="{D6BE750C-2C71-43E6-BBF8-2F99CFE57938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33C9EB-0148-4D86-8AE4-68D444CF4A16}" type="pres">
      <dgm:prSet presAssocID="{30529B41-4316-41C6-8657-9B611C376DA3}" presName="comp" presStyleCnt="0"/>
      <dgm:spPr/>
    </dgm:pt>
    <dgm:pt modelId="{4A063CF8-B014-4224-A4BE-2CA3BCB27784}" type="pres">
      <dgm:prSet presAssocID="{30529B41-4316-41C6-8657-9B611C376DA3}" presName="child" presStyleLbl="bgAccFollowNode1" presStyleIdx="8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AAFE107D-D4A1-407D-B133-D33D8BD4CF1F}" type="pres">
      <dgm:prSet presAssocID="{30529B41-4316-41C6-8657-9B611C376DA3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19401D-CB72-4C82-A08F-414CEB79666C}" type="pres">
      <dgm:prSet presAssocID="{4216B949-4490-4CA2-81E3-C253C3F39472}" presName="comp" presStyleCnt="0"/>
      <dgm:spPr/>
    </dgm:pt>
    <dgm:pt modelId="{4683ADAF-F744-4A4E-B997-A7E73A00E2BB}" type="pres">
      <dgm:prSet presAssocID="{4216B949-4490-4CA2-81E3-C253C3F39472}" presName="child" presStyleLbl="bgAccFollowNode1" presStyleIdx="9" presStyleCnt="10" custScaleX="111688" custScaleY="56426" custLinFactNeighborX="-28612" custLinFactNeighborY="-1466"/>
      <dgm:spPr/>
      <dgm:t>
        <a:bodyPr/>
        <a:lstStyle/>
        <a:p>
          <a:endParaRPr lang="zh-TW" altLang="en-US"/>
        </a:p>
      </dgm:t>
    </dgm:pt>
    <dgm:pt modelId="{C449413C-7B91-4257-A67A-093A2B2F77B2}" type="pres">
      <dgm:prSet presAssocID="{4216B949-4490-4CA2-81E3-C253C3F39472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30742-33B7-40FC-8DCB-AAEC37B24ABE}" type="pres">
      <dgm:prSet presAssocID="{B779B5CA-86E2-482D-A882-FBF0EF1CBD0C}" presName="negSpace" presStyleCnt="0"/>
      <dgm:spPr/>
    </dgm:pt>
    <dgm:pt modelId="{F21CBE16-6FB1-4866-B9B8-AE1F32F423E3}" type="pres">
      <dgm:prSet presAssocID="{B779B5CA-86E2-482D-A882-FBF0EF1CBD0C}" presName="circle" presStyleLbl="node1" presStyleIdx="1" presStyleCnt="2" custScaleX="132082" custScaleY="132082" custLinFactNeighborX="74468" custLinFactNeighborY="-4723"/>
      <dgm:spPr/>
      <dgm:t>
        <a:bodyPr/>
        <a:lstStyle/>
        <a:p>
          <a:endParaRPr lang="zh-TW" altLang="en-US"/>
        </a:p>
      </dgm:t>
    </dgm:pt>
  </dgm:ptLst>
  <dgm:cxnLst>
    <dgm:cxn modelId="{52DC269B-AEC5-4D91-B3A8-0B97DB46CE2A}" srcId="{4B380FA0-F75E-4850-9FDF-0F7906D6BCCF}" destId="{BC0F9729-A13E-4FEC-A76A-3AD86BA18C17}" srcOrd="3" destOrd="0" parTransId="{F6CA78FD-9BDF-4904-86EB-2A53A48D5AB4}" sibTransId="{EFF2C1AB-CD29-4CBA-B05D-94C4AA5F9019}"/>
    <dgm:cxn modelId="{F34ED899-5CFC-4990-BEEC-2EA10D2D9DD6}" type="presOf" srcId="{9C041F4C-42B9-473D-83DD-58989E743AC7}" destId="{3EC4318D-4181-44A2-A395-5A494F34D77D}" srcOrd="1" destOrd="0" presId="urn:microsoft.com/office/officeart/2005/8/layout/hList9"/>
    <dgm:cxn modelId="{B2633A6E-E823-404E-935B-E59FEE7C0741}" type="presOf" srcId="{21B61C5D-F478-4446-9D99-0CF664B1047C}" destId="{8732C125-9C29-430A-B814-B58542487DD2}" srcOrd="1" destOrd="0" presId="urn:microsoft.com/office/officeart/2005/8/layout/hList9"/>
    <dgm:cxn modelId="{46278F84-1454-4EAA-8B0E-51BE95DB29F1}" type="presOf" srcId="{30529B41-4316-41C6-8657-9B611C376DA3}" destId="{AAFE107D-D4A1-407D-B133-D33D8BD4CF1F}" srcOrd="1" destOrd="0" presId="urn:microsoft.com/office/officeart/2005/8/layout/hList9"/>
    <dgm:cxn modelId="{0A58D971-8FE9-46B4-B799-DDB7720E1B3A}" type="presOf" srcId="{B779B5CA-86E2-482D-A882-FBF0EF1CBD0C}" destId="{F21CBE16-6FB1-4866-B9B8-AE1F32F423E3}" srcOrd="0" destOrd="0" presId="urn:microsoft.com/office/officeart/2005/8/layout/hList9"/>
    <dgm:cxn modelId="{03AB1613-A8BD-49EA-BFF8-9A707D15076E}" srcId="{B779B5CA-86E2-482D-A882-FBF0EF1CBD0C}" destId="{DE7AE0A2-DED4-4172-8AB3-ABC13C9A0EAB}" srcOrd="2" destOrd="0" parTransId="{4B7DE19E-4494-46F0-85F7-EAA8676AC0DA}" sibTransId="{E39A3A01-FBED-4BBD-9C17-CFE1E0CE158C}"/>
    <dgm:cxn modelId="{490D98E6-52FC-424B-9617-30506AAB3775}" srcId="{4B380FA0-F75E-4850-9FDF-0F7906D6BCCF}" destId="{9C041F4C-42B9-473D-83DD-58989E743AC7}" srcOrd="1" destOrd="0" parTransId="{8208C0D0-FEEC-4235-9F00-F939DF8518D5}" sibTransId="{E4A4BC0A-2A7C-4637-829C-CBA60EC98BA5}"/>
    <dgm:cxn modelId="{F60CC847-6591-40EC-B2EC-7B611F8D77AB}" type="presOf" srcId="{DE7AE0A2-DED4-4172-8AB3-ABC13C9A0EAB}" destId="{F8F7F7E9-7BA0-475C-A9C0-C698BC5F006A}" srcOrd="1" destOrd="0" presId="urn:microsoft.com/office/officeart/2005/8/layout/hList9"/>
    <dgm:cxn modelId="{4248B2EC-144E-419D-B65C-B3CDAADE3B36}" type="presOf" srcId="{4216B949-4490-4CA2-81E3-C253C3F39472}" destId="{4683ADAF-F744-4A4E-B997-A7E73A00E2BB}" srcOrd="0" destOrd="0" presId="urn:microsoft.com/office/officeart/2005/8/layout/hList9"/>
    <dgm:cxn modelId="{A5036DE4-21B5-4AA0-A6A7-DDC30488856D}" type="presOf" srcId="{21B61C5D-F478-4446-9D99-0CF664B1047C}" destId="{FD836804-DB79-4CB9-9B66-40518B61E316}" srcOrd="0" destOrd="0" presId="urn:microsoft.com/office/officeart/2005/8/layout/hList9"/>
    <dgm:cxn modelId="{EC327501-62C3-4985-9DD5-DDC1C6FE2085}" type="presOf" srcId="{4216B949-4490-4CA2-81E3-C253C3F39472}" destId="{C449413C-7B91-4257-A67A-093A2B2F77B2}" srcOrd="1" destOrd="0" presId="urn:microsoft.com/office/officeart/2005/8/layout/hList9"/>
    <dgm:cxn modelId="{A4B5D661-76DD-44E7-A9BB-E80618A67EC2}" type="presOf" srcId="{4B380FA0-F75E-4850-9FDF-0F7906D6BCCF}" destId="{879C80DA-878C-41B2-A43C-989D2F8168B5}" srcOrd="0" destOrd="0" presId="urn:microsoft.com/office/officeart/2005/8/layout/hList9"/>
    <dgm:cxn modelId="{DB4A72A7-C3A1-4FE5-AD67-385AA0E85338}" type="presOf" srcId="{E649A4D4-31FF-4F72-8053-1106CB6C8641}" destId="{5DA31953-4D5F-40BD-9B37-7BF1F9C81CF8}" srcOrd="1" destOrd="0" presId="urn:microsoft.com/office/officeart/2005/8/layout/hList9"/>
    <dgm:cxn modelId="{0095945A-F315-4522-8AE9-7DBA5F7664AD}" srcId="{B779B5CA-86E2-482D-A882-FBF0EF1CBD0C}" destId="{21B61C5D-F478-4446-9D99-0CF664B1047C}" srcOrd="0" destOrd="0" parTransId="{04586064-1D3D-4041-A1F6-800EF052A23A}" sibTransId="{B6173287-4051-4B9C-82B6-4DB0C106A8DE}"/>
    <dgm:cxn modelId="{3D98B6D1-E641-4A02-AD2C-C89EA83FB310}" type="presOf" srcId="{E649A4D4-31FF-4F72-8053-1106CB6C8641}" destId="{780B78C3-F34B-4E24-8F21-60113B5547AE}" srcOrd="0" destOrd="0" presId="urn:microsoft.com/office/officeart/2005/8/layout/hList9"/>
    <dgm:cxn modelId="{1EF1E859-C815-47EC-B896-94A11AE66A65}" type="presOf" srcId="{2D10709A-E746-41F5-8D53-D8A8A3B95D5F}" destId="{6B0DFAAC-55AF-419F-A1DD-4CD1037798EB}" srcOrd="0" destOrd="0" presId="urn:microsoft.com/office/officeart/2005/8/layout/hList9"/>
    <dgm:cxn modelId="{4970A0EC-6A4C-41D3-AFFA-FAE9217908B5}" type="presOf" srcId="{2D10709A-E746-41F5-8D53-D8A8A3B95D5F}" destId="{B53ABDC7-C7D5-4CA2-9642-7A770F045F2E}" srcOrd="1" destOrd="0" presId="urn:microsoft.com/office/officeart/2005/8/layout/hList9"/>
    <dgm:cxn modelId="{C09609E4-BD80-4976-9B82-1326B6B406B2}" type="presOf" srcId="{9C041F4C-42B9-473D-83DD-58989E743AC7}" destId="{5F90DCBA-ADB3-4F4E-9879-7F5A4C7193F4}" srcOrd="0" destOrd="0" presId="urn:microsoft.com/office/officeart/2005/8/layout/hList9"/>
    <dgm:cxn modelId="{DC22B464-71B6-457B-8DF5-FA48FF4F8396}" srcId="{4B380FA0-F75E-4850-9FDF-0F7906D6BCCF}" destId="{E649A4D4-31FF-4F72-8053-1106CB6C8641}" srcOrd="2" destOrd="0" parTransId="{2EF6FF6F-25C4-4DD4-A13B-330AAFC10DA1}" sibTransId="{E6E75F65-F8EC-4F3B-B885-8A143128BBE1}"/>
    <dgm:cxn modelId="{116B993F-088E-49EF-9B90-09F23E3AEB90}" srcId="{B779B5CA-86E2-482D-A882-FBF0EF1CBD0C}" destId="{30529B41-4316-41C6-8657-9B611C376DA3}" srcOrd="4" destOrd="0" parTransId="{13B06DE8-991A-47E2-8DCF-38053E7BFDF5}" sibTransId="{23522DAD-336C-4506-8197-19E9706C1C6F}"/>
    <dgm:cxn modelId="{1F103A26-706C-4292-B0C9-F37F33351E1D}" type="presOf" srcId="{DE7AE0A2-DED4-4172-8AB3-ABC13C9A0EAB}" destId="{C08CE14E-FBD6-4C76-A38E-58F9A78A1D42}" srcOrd="0" destOrd="0" presId="urn:microsoft.com/office/officeart/2005/8/layout/hList9"/>
    <dgm:cxn modelId="{9C0EDBBD-DEAA-427B-91EC-1EB074B60CEE}" type="presOf" srcId="{BC0F9729-A13E-4FEC-A76A-3AD86BA18C17}" destId="{D8CA7CEA-73EA-4F22-8ED2-EAE0917B864D}" srcOrd="0" destOrd="0" presId="urn:microsoft.com/office/officeart/2005/8/layout/hList9"/>
    <dgm:cxn modelId="{F66A81FE-F3BB-4B13-AB1B-B598F0B4CCE3}" srcId="{68757555-7F8F-4F44-8E39-9292590416F9}" destId="{B779B5CA-86E2-482D-A882-FBF0EF1CBD0C}" srcOrd="1" destOrd="0" parTransId="{D309AE9E-5E72-487C-A51A-8C941B0690A1}" sibTransId="{D854B632-632A-4F3C-A590-521C6B700B64}"/>
    <dgm:cxn modelId="{9167C978-C641-480E-9C32-5CAE53E83402}" type="presOf" srcId="{30529B41-4316-41C6-8657-9B611C376DA3}" destId="{4A063CF8-B014-4224-A4BE-2CA3BCB27784}" srcOrd="0" destOrd="0" presId="urn:microsoft.com/office/officeart/2005/8/layout/hList9"/>
    <dgm:cxn modelId="{4F3162D0-3276-4B09-B8E4-E6D3C58F9186}" type="presOf" srcId="{364FB48D-D4CF-4A4B-8D00-F1F368858792}" destId="{3F2F3C05-04FF-4CC9-A491-F75CD091286A}" srcOrd="0" destOrd="0" presId="urn:microsoft.com/office/officeart/2005/8/layout/hList9"/>
    <dgm:cxn modelId="{6D5B2511-4F90-4EF7-81AC-AC5A8F7640D3}" type="presOf" srcId="{D6BE750C-2C71-43E6-BBF8-2F99CFE57938}" destId="{45B92D0B-1171-47AF-BA5C-7B3674AF1160}" srcOrd="0" destOrd="0" presId="urn:microsoft.com/office/officeart/2005/8/layout/hList9"/>
    <dgm:cxn modelId="{B9620572-7037-47C0-BE59-D678A7D03615}" type="presOf" srcId="{68757555-7F8F-4F44-8E39-9292590416F9}" destId="{AC8E2171-11D5-464F-A9DF-4165B6E32F57}" srcOrd="0" destOrd="0" presId="urn:microsoft.com/office/officeart/2005/8/layout/hList9"/>
    <dgm:cxn modelId="{C04BB662-61BD-4172-B901-95D441A2F8A4}" type="presOf" srcId="{D6BE750C-2C71-43E6-BBF8-2F99CFE57938}" destId="{9BA4A615-448E-4137-AF28-B5A13C681314}" srcOrd="1" destOrd="0" presId="urn:microsoft.com/office/officeart/2005/8/layout/hList9"/>
    <dgm:cxn modelId="{B9B4DB1C-4F18-45F6-9EAA-9E779F92CF93}" srcId="{4B380FA0-F75E-4850-9FDF-0F7906D6BCCF}" destId="{364FB48D-D4CF-4A4B-8D00-F1F368858792}" srcOrd="0" destOrd="0" parTransId="{468BD7A4-9F02-46CA-996E-B215DA072DFF}" sibTransId="{224E8674-1972-45AD-B924-E0B2D84F1B22}"/>
    <dgm:cxn modelId="{52AD59DC-75F7-4670-9BC6-81EFD3449313}" srcId="{68757555-7F8F-4F44-8E39-9292590416F9}" destId="{4B380FA0-F75E-4850-9FDF-0F7906D6BCCF}" srcOrd="0" destOrd="0" parTransId="{B4DA752A-B0DC-498D-8A5C-97252E0176E9}" sibTransId="{5B9CC2CF-1819-4724-B0B0-D86E647EBF55}"/>
    <dgm:cxn modelId="{1500F000-9085-45E5-B9BD-8967FAC6D93F}" srcId="{B779B5CA-86E2-482D-A882-FBF0EF1CBD0C}" destId="{2D10709A-E746-41F5-8D53-D8A8A3B95D5F}" srcOrd="1" destOrd="0" parTransId="{AD7A485C-1F7B-4C6C-98CD-D19A0B2B2424}" sibTransId="{81C882C7-6C1E-4A74-B310-6190EA6A4F0C}"/>
    <dgm:cxn modelId="{D26F4D94-C69A-45E6-8724-290E4B87CEC1}" srcId="{B779B5CA-86E2-482D-A882-FBF0EF1CBD0C}" destId="{4216B949-4490-4CA2-81E3-C253C3F39472}" srcOrd="5" destOrd="0" parTransId="{448E5AAD-87FA-4909-8837-A1D7DE2F501D}" sibTransId="{2CE45FE0-D082-43C4-8B0E-6730AF2805D3}"/>
    <dgm:cxn modelId="{8ABEC462-E341-4FC7-B411-0213AA3BBF3D}" type="presOf" srcId="{364FB48D-D4CF-4A4B-8D00-F1F368858792}" destId="{9466EBC4-9C65-4D77-8056-7E3F5460AAA8}" srcOrd="1" destOrd="0" presId="urn:microsoft.com/office/officeart/2005/8/layout/hList9"/>
    <dgm:cxn modelId="{BF37FAA5-BF9E-4311-9C86-B1F61E0C8033}" type="presOf" srcId="{BC0F9729-A13E-4FEC-A76A-3AD86BA18C17}" destId="{C01AB76C-057E-4AAB-B615-9D6AF71A546C}" srcOrd="1" destOrd="0" presId="urn:microsoft.com/office/officeart/2005/8/layout/hList9"/>
    <dgm:cxn modelId="{D5F5DCD0-0624-4D02-AA4C-96360685A4DE}" srcId="{B779B5CA-86E2-482D-A882-FBF0EF1CBD0C}" destId="{D6BE750C-2C71-43E6-BBF8-2F99CFE57938}" srcOrd="3" destOrd="0" parTransId="{0490123D-4E09-4BFD-86E8-5B1E52055496}" sibTransId="{B3CC8D47-FE04-4A8F-A604-D3FADD007F71}"/>
    <dgm:cxn modelId="{8F972985-952B-43BA-B67F-7E299FB48375}" type="presParOf" srcId="{AC8E2171-11D5-464F-A9DF-4165B6E32F57}" destId="{F56F7DB0-78A3-40E5-AAD4-FFE69DB8F46C}" srcOrd="0" destOrd="0" presId="urn:microsoft.com/office/officeart/2005/8/layout/hList9"/>
    <dgm:cxn modelId="{BBEC5956-A92D-43EE-B2FB-87BF80E95FC1}" type="presParOf" srcId="{AC8E2171-11D5-464F-A9DF-4165B6E32F57}" destId="{617565E7-D2AA-45E8-8503-654C936ACB7B}" srcOrd="1" destOrd="0" presId="urn:microsoft.com/office/officeart/2005/8/layout/hList9"/>
    <dgm:cxn modelId="{4F57DCE9-1AD4-43AB-9C27-E417870054F1}" type="presParOf" srcId="{617565E7-D2AA-45E8-8503-654C936ACB7B}" destId="{84CD6189-1F92-444F-BA8F-2900B0DFED8D}" srcOrd="0" destOrd="0" presId="urn:microsoft.com/office/officeart/2005/8/layout/hList9"/>
    <dgm:cxn modelId="{9CF56D09-E2D0-4210-AFE8-2D6847219E41}" type="presParOf" srcId="{617565E7-D2AA-45E8-8503-654C936ACB7B}" destId="{7F4D5D38-B065-4E2F-A248-98CCB8AF8B56}" srcOrd="1" destOrd="0" presId="urn:microsoft.com/office/officeart/2005/8/layout/hList9"/>
    <dgm:cxn modelId="{FD8F31FF-9ED9-4370-8B9E-387FC003A164}" type="presParOf" srcId="{7F4D5D38-B065-4E2F-A248-98CCB8AF8B56}" destId="{3F2F3C05-04FF-4CC9-A491-F75CD091286A}" srcOrd="0" destOrd="0" presId="urn:microsoft.com/office/officeart/2005/8/layout/hList9"/>
    <dgm:cxn modelId="{7CD80B01-E9E6-46DA-B7D2-A794AF4E95B3}" type="presParOf" srcId="{7F4D5D38-B065-4E2F-A248-98CCB8AF8B56}" destId="{9466EBC4-9C65-4D77-8056-7E3F5460AAA8}" srcOrd="1" destOrd="0" presId="urn:microsoft.com/office/officeart/2005/8/layout/hList9"/>
    <dgm:cxn modelId="{D977C102-EDE1-46F2-AAA9-230C7B6BF6AE}" type="presParOf" srcId="{617565E7-D2AA-45E8-8503-654C936ACB7B}" destId="{20C2B39A-09BE-4F0E-B05B-3A6D2DA781B1}" srcOrd="2" destOrd="0" presId="urn:microsoft.com/office/officeart/2005/8/layout/hList9"/>
    <dgm:cxn modelId="{AB0611C6-38BB-4994-9F82-3A0675A25282}" type="presParOf" srcId="{20C2B39A-09BE-4F0E-B05B-3A6D2DA781B1}" destId="{5F90DCBA-ADB3-4F4E-9879-7F5A4C7193F4}" srcOrd="0" destOrd="0" presId="urn:microsoft.com/office/officeart/2005/8/layout/hList9"/>
    <dgm:cxn modelId="{C5BFCBD1-F76B-459E-9289-7F8F1BBA6BAA}" type="presParOf" srcId="{20C2B39A-09BE-4F0E-B05B-3A6D2DA781B1}" destId="{3EC4318D-4181-44A2-A395-5A494F34D77D}" srcOrd="1" destOrd="0" presId="urn:microsoft.com/office/officeart/2005/8/layout/hList9"/>
    <dgm:cxn modelId="{D23AEF2D-3EA1-42A6-99FE-0C1EA8266316}" type="presParOf" srcId="{617565E7-D2AA-45E8-8503-654C936ACB7B}" destId="{B0E350D4-C12B-44D5-8508-A5AC9182DF29}" srcOrd="3" destOrd="0" presId="urn:microsoft.com/office/officeart/2005/8/layout/hList9"/>
    <dgm:cxn modelId="{E1B8FDF9-9FE5-4EC9-9CDF-5B09A809777C}" type="presParOf" srcId="{B0E350D4-C12B-44D5-8508-A5AC9182DF29}" destId="{780B78C3-F34B-4E24-8F21-60113B5547AE}" srcOrd="0" destOrd="0" presId="urn:microsoft.com/office/officeart/2005/8/layout/hList9"/>
    <dgm:cxn modelId="{F080E9F9-77B2-4706-B48B-50FF3DED28EF}" type="presParOf" srcId="{B0E350D4-C12B-44D5-8508-A5AC9182DF29}" destId="{5DA31953-4D5F-40BD-9B37-7BF1F9C81CF8}" srcOrd="1" destOrd="0" presId="urn:microsoft.com/office/officeart/2005/8/layout/hList9"/>
    <dgm:cxn modelId="{4EBC6823-A0E3-4A40-A290-1BA7DC9FA321}" type="presParOf" srcId="{617565E7-D2AA-45E8-8503-654C936ACB7B}" destId="{BF047E33-2941-4D8B-969D-EFA56C8CC163}" srcOrd="4" destOrd="0" presId="urn:microsoft.com/office/officeart/2005/8/layout/hList9"/>
    <dgm:cxn modelId="{55F010A0-C4ED-4DB9-B449-D7973E1AF4FD}" type="presParOf" srcId="{BF047E33-2941-4D8B-969D-EFA56C8CC163}" destId="{D8CA7CEA-73EA-4F22-8ED2-EAE0917B864D}" srcOrd="0" destOrd="0" presId="urn:microsoft.com/office/officeart/2005/8/layout/hList9"/>
    <dgm:cxn modelId="{E8F0F923-9AC0-417F-B8D2-5368F0735CE8}" type="presParOf" srcId="{BF047E33-2941-4D8B-969D-EFA56C8CC163}" destId="{C01AB76C-057E-4AAB-B615-9D6AF71A546C}" srcOrd="1" destOrd="0" presId="urn:microsoft.com/office/officeart/2005/8/layout/hList9"/>
    <dgm:cxn modelId="{8A4CE94C-7476-4372-9F9A-B67EFCFEA482}" type="presParOf" srcId="{AC8E2171-11D5-464F-A9DF-4165B6E32F57}" destId="{7E4B42F0-5BC8-45AF-9EEC-AB52F637FA3B}" srcOrd="2" destOrd="0" presId="urn:microsoft.com/office/officeart/2005/8/layout/hList9"/>
    <dgm:cxn modelId="{A3122199-AD76-40B0-B693-04C84747A10D}" type="presParOf" srcId="{AC8E2171-11D5-464F-A9DF-4165B6E32F57}" destId="{879C80DA-878C-41B2-A43C-989D2F8168B5}" srcOrd="3" destOrd="0" presId="urn:microsoft.com/office/officeart/2005/8/layout/hList9"/>
    <dgm:cxn modelId="{255A16A7-30BE-486A-97A6-043818CF15C3}" type="presParOf" srcId="{AC8E2171-11D5-464F-A9DF-4165B6E32F57}" destId="{BAF5B5C1-8EC3-4DD6-8A9F-D76648025DE6}" srcOrd="4" destOrd="0" presId="urn:microsoft.com/office/officeart/2005/8/layout/hList9"/>
    <dgm:cxn modelId="{CAD14188-80F9-4AAC-A602-266E9E24CC23}" type="presParOf" srcId="{AC8E2171-11D5-464F-A9DF-4165B6E32F57}" destId="{0F931E81-101E-41C2-A936-99F7E8EE31E1}" srcOrd="5" destOrd="0" presId="urn:microsoft.com/office/officeart/2005/8/layout/hList9"/>
    <dgm:cxn modelId="{06A92765-6D1A-41C6-82F4-91B6428A3589}" type="presParOf" srcId="{AC8E2171-11D5-464F-A9DF-4165B6E32F57}" destId="{82B9C20F-602B-483C-9F92-C6DCFAB4894B}" srcOrd="6" destOrd="0" presId="urn:microsoft.com/office/officeart/2005/8/layout/hList9"/>
    <dgm:cxn modelId="{002528E9-DA0B-4812-A631-84883E77C9C4}" type="presParOf" srcId="{82B9C20F-602B-483C-9F92-C6DCFAB4894B}" destId="{9D0B5DDF-7EB2-4AA9-8F3B-482174ECED33}" srcOrd="0" destOrd="0" presId="urn:microsoft.com/office/officeart/2005/8/layout/hList9"/>
    <dgm:cxn modelId="{54A928FE-C253-49E9-B5B2-E22AA0DBA4AE}" type="presParOf" srcId="{82B9C20F-602B-483C-9F92-C6DCFAB4894B}" destId="{0C924753-3403-4E9A-AC54-B86E35E594D9}" srcOrd="1" destOrd="0" presId="urn:microsoft.com/office/officeart/2005/8/layout/hList9"/>
    <dgm:cxn modelId="{1E1988D5-28E7-4C5E-8749-07151C61DA2F}" type="presParOf" srcId="{0C924753-3403-4E9A-AC54-B86E35E594D9}" destId="{FD836804-DB79-4CB9-9B66-40518B61E316}" srcOrd="0" destOrd="0" presId="urn:microsoft.com/office/officeart/2005/8/layout/hList9"/>
    <dgm:cxn modelId="{A242B66B-E384-4094-B629-3709B866CAB9}" type="presParOf" srcId="{0C924753-3403-4E9A-AC54-B86E35E594D9}" destId="{8732C125-9C29-430A-B814-B58542487DD2}" srcOrd="1" destOrd="0" presId="urn:microsoft.com/office/officeart/2005/8/layout/hList9"/>
    <dgm:cxn modelId="{4F47B192-6394-49B1-B68E-A30351D11160}" type="presParOf" srcId="{82B9C20F-602B-483C-9F92-C6DCFAB4894B}" destId="{CFCC4B01-2953-4141-AB5D-CB5C11D75546}" srcOrd="2" destOrd="0" presId="urn:microsoft.com/office/officeart/2005/8/layout/hList9"/>
    <dgm:cxn modelId="{663375E3-16AC-4680-B7C8-96D435B184B8}" type="presParOf" srcId="{CFCC4B01-2953-4141-AB5D-CB5C11D75546}" destId="{6B0DFAAC-55AF-419F-A1DD-4CD1037798EB}" srcOrd="0" destOrd="0" presId="urn:microsoft.com/office/officeart/2005/8/layout/hList9"/>
    <dgm:cxn modelId="{0EAF7F4F-13AB-4632-A98D-1FB34755521E}" type="presParOf" srcId="{CFCC4B01-2953-4141-AB5D-CB5C11D75546}" destId="{B53ABDC7-C7D5-4CA2-9642-7A770F045F2E}" srcOrd="1" destOrd="0" presId="urn:microsoft.com/office/officeart/2005/8/layout/hList9"/>
    <dgm:cxn modelId="{CA2EC7C2-9B06-4FC6-9D8E-3E7BAB3188C7}" type="presParOf" srcId="{82B9C20F-602B-483C-9F92-C6DCFAB4894B}" destId="{834D403C-A28D-46ED-B6F3-F5D63F01D321}" srcOrd="3" destOrd="0" presId="urn:microsoft.com/office/officeart/2005/8/layout/hList9"/>
    <dgm:cxn modelId="{3C77A810-854D-4E70-9053-0B3FA3B09B32}" type="presParOf" srcId="{834D403C-A28D-46ED-B6F3-F5D63F01D321}" destId="{C08CE14E-FBD6-4C76-A38E-58F9A78A1D42}" srcOrd="0" destOrd="0" presId="urn:microsoft.com/office/officeart/2005/8/layout/hList9"/>
    <dgm:cxn modelId="{0A39FB11-8268-4477-AB35-5BE93968507C}" type="presParOf" srcId="{834D403C-A28D-46ED-B6F3-F5D63F01D321}" destId="{F8F7F7E9-7BA0-475C-A9C0-C698BC5F006A}" srcOrd="1" destOrd="0" presId="urn:microsoft.com/office/officeart/2005/8/layout/hList9"/>
    <dgm:cxn modelId="{2F1CF0F8-E3F5-452D-895C-D1135D01CA3E}" type="presParOf" srcId="{82B9C20F-602B-483C-9F92-C6DCFAB4894B}" destId="{64D404BE-F24B-4EF0-B61B-348772E2E5D1}" srcOrd="4" destOrd="0" presId="urn:microsoft.com/office/officeart/2005/8/layout/hList9"/>
    <dgm:cxn modelId="{FA58A306-C057-4F7C-95E8-E95B886D8576}" type="presParOf" srcId="{64D404BE-F24B-4EF0-B61B-348772E2E5D1}" destId="{45B92D0B-1171-47AF-BA5C-7B3674AF1160}" srcOrd="0" destOrd="0" presId="urn:microsoft.com/office/officeart/2005/8/layout/hList9"/>
    <dgm:cxn modelId="{823ADE25-9169-452B-B592-E2E8D2E3D295}" type="presParOf" srcId="{64D404BE-F24B-4EF0-B61B-348772E2E5D1}" destId="{9BA4A615-448E-4137-AF28-B5A13C681314}" srcOrd="1" destOrd="0" presId="urn:microsoft.com/office/officeart/2005/8/layout/hList9"/>
    <dgm:cxn modelId="{E727887E-38AF-4F7B-BBF3-2308BAB82FEF}" type="presParOf" srcId="{82B9C20F-602B-483C-9F92-C6DCFAB4894B}" destId="{4333C9EB-0148-4D86-8AE4-68D444CF4A16}" srcOrd="5" destOrd="0" presId="urn:microsoft.com/office/officeart/2005/8/layout/hList9"/>
    <dgm:cxn modelId="{347BBEAA-9445-4693-827A-565E6B2B7224}" type="presParOf" srcId="{4333C9EB-0148-4D86-8AE4-68D444CF4A16}" destId="{4A063CF8-B014-4224-A4BE-2CA3BCB27784}" srcOrd="0" destOrd="0" presId="urn:microsoft.com/office/officeart/2005/8/layout/hList9"/>
    <dgm:cxn modelId="{26E785B2-0993-4698-AB5E-088BB7B0D290}" type="presParOf" srcId="{4333C9EB-0148-4D86-8AE4-68D444CF4A16}" destId="{AAFE107D-D4A1-407D-B133-D33D8BD4CF1F}" srcOrd="1" destOrd="0" presId="urn:microsoft.com/office/officeart/2005/8/layout/hList9"/>
    <dgm:cxn modelId="{50DA5A92-CB37-4D73-B2D9-B79608DF3C6D}" type="presParOf" srcId="{82B9C20F-602B-483C-9F92-C6DCFAB4894B}" destId="{AE19401D-CB72-4C82-A08F-414CEB79666C}" srcOrd="6" destOrd="0" presId="urn:microsoft.com/office/officeart/2005/8/layout/hList9"/>
    <dgm:cxn modelId="{F1403D97-2C3B-4DFD-84B2-5AED3EC41A14}" type="presParOf" srcId="{AE19401D-CB72-4C82-A08F-414CEB79666C}" destId="{4683ADAF-F744-4A4E-B997-A7E73A00E2BB}" srcOrd="0" destOrd="0" presId="urn:microsoft.com/office/officeart/2005/8/layout/hList9"/>
    <dgm:cxn modelId="{72B542BF-E0D3-44D4-9FD2-AB6AE5DEEEF6}" type="presParOf" srcId="{AE19401D-CB72-4C82-A08F-414CEB79666C}" destId="{C449413C-7B91-4257-A67A-093A2B2F77B2}" srcOrd="1" destOrd="0" presId="urn:microsoft.com/office/officeart/2005/8/layout/hList9"/>
    <dgm:cxn modelId="{1ADAB175-83E0-4A1A-9435-C90FB6672D78}" type="presParOf" srcId="{AC8E2171-11D5-464F-A9DF-4165B6E32F57}" destId="{A2E30742-33B7-40FC-8DCB-AAEC37B24ABE}" srcOrd="7" destOrd="0" presId="urn:microsoft.com/office/officeart/2005/8/layout/hList9"/>
    <dgm:cxn modelId="{D8BC2DB4-3F39-4C86-B7DC-6AABA15F54BE}" type="presParOf" srcId="{AC8E2171-11D5-464F-A9DF-4165B6E32F57}" destId="{F21CBE16-6FB1-4866-B9B8-AE1F32F423E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57555-7F8F-4F44-8E39-9292590416F9}" type="doc">
      <dgm:prSet loTypeId="urn:microsoft.com/office/officeart/2005/8/layout/hList9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B380FA0-F75E-4850-9FDF-0F7906D6BCCF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gm:t>
    </dgm:pt>
    <dgm:pt modelId="{B4DA752A-B0DC-498D-8A5C-97252E0176E9}" type="parTrans" cxnId="{52AD59DC-75F7-4670-9BC6-81EFD344931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5B9CC2CF-1819-4724-B0B0-D86E647EBF55}" type="sibTrans" cxnId="{52AD59DC-75F7-4670-9BC6-81EFD344931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364FB48D-D4CF-4A4B-8D00-F1F368858792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gm:t>
    </dgm:pt>
    <dgm:pt modelId="{468BD7A4-9F02-46CA-996E-B215DA072DFF}" type="parTrans" cxnId="{B9B4DB1C-4F18-45F6-9EAA-9E779F92CF9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24E8674-1972-45AD-B924-E0B2D84F1B22}" type="sibTrans" cxnId="{B9B4DB1C-4F18-45F6-9EAA-9E779F92CF9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9C041F4C-42B9-473D-83DD-58989E743AC7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gm:t>
    </dgm:pt>
    <dgm:pt modelId="{8208C0D0-FEEC-4235-9F00-F939DF8518D5}" type="parTrans" cxnId="{490D98E6-52FC-424B-9617-30506AAB3775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4A4BC0A-2A7C-4637-829C-CBA60EC98BA5}" type="sibTrans" cxnId="{490D98E6-52FC-424B-9617-30506AAB3775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1B61C5D-F478-4446-9D99-0CF664B1047C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gm:t>
    </dgm:pt>
    <dgm:pt modelId="{04586064-1D3D-4041-A1F6-800EF052A23A}" type="parTrans" cxnId="{0095945A-F315-4522-8AE9-7DBA5F7664AD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6173287-4051-4B9C-82B6-4DB0C106A8DE}" type="sibTrans" cxnId="{0095945A-F315-4522-8AE9-7DBA5F7664AD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D10709A-E746-41F5-8D53-D8A8A3B95D5F}">
      <dgm:prSet phldrT="[文字]" custT="1"/>
      <dgm:spPr/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技優甄審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保送</a:t>
          </a:r>
        </a:p>
      </dgm:t>
    </dgm:pt>
    <dgm:pt modelId="{AD7A485C-1F7B-4C6C-98CD-D19A0B2B2424}" type="parTrans" cxnId="{1500F000-9085-45E5-B9BD-8967FAC6D93F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81C882C7-6C1E-4A74-B310-6190EA6A4F0C}" type="sibTrans" cxnId="{1500F000-9085-45E5-B9BD-8967FAC6D93F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649A4D4-31FF-4F72-8053-1106CB6C8641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2EF6FF6F-25C4-4DD4-A13B-330AAFC10DA1}" type="parTrans" cxnId="{DC22B464-71B6-457B-8DF5-FA48FF4F8396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6E75F65-F8EC-4F3B-B885-8A143128BBE1}" type="sibTrans" cxnId="{DC22B464-71B6-457B-8DF5-FA48FF4F8396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C0F9729-A13E-4FEC-A76A-3AD86BA18C17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gm:t>
    </dgm:pt>
    <dgm:pt modelId="{F6CA78FD-9BDF-4904-86EB-2A53A48D5AB4}" type="parTrans" cxnId="{52DC269B-AEC5-4D91-B3A8-0B97DB46CE2A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FF2C1AB-CD29-4CBA-B05D-94C4AA5F9019}" type="sibTrans" cxnId="{52DC269B-AEC5-4D91-B3A8-0B97DB46CE2A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E7AE0A2-DED4-4172-8AB3-ABC13C9A0EAB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繁星推甄</a:t>
          </a:r>
        </a:p>
      </dgm:t>
    </dgm:pt>
    <dgm:pt modelId="{4B7DE19E-4494-46F0-85F7-EAA8676AC0DA}" type="parTrans" cxnId="{03AB1613-A8BD-49EA-BFF8-9A707D15076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E39A3A01-FBED-4BBD-9C17-CFE1E0CE158C}" type="sibTrans" cxnId="{03AB1613-A8BD-49EA-BFF8-9A707D15076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30529B41-4316-41C6-8657-9B611C376DA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 anchor="b" anchorCtr="0"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</a:p>
      </dgm:t>
    </dgm:pt>
    <dgm:pt modelId="{13B06DE8-991A-47E2-8DCF-38053E7BFDF5}" type="parTrans" cxnId="{116B993F-088E-49EF-9B90-09F23E3AEB90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3522DAD-336C-4506-8197-19E9706C1C6F}" type="sibTrans" cxnId="{116B993F-088E-49EF-9B90-09F23E3AEB90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6BE750C-2C71-43E6-BBF8-2F99CFE57938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0490123D-4E09-4BFD-86E8-5B1E52055496}" type="parTrans" cxnId="{D5F5DCD0-0624-4D02-AA4C-96360685A4D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3CC8D47-FE04-4A8F-A604-D3FADD007F71}" type="sibTrans" cxnId="{D5F5DCD0-0624-4D02-AA4C-96360685A4DE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4216B949-4490-4CA2-81E3-C253C3F3947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gm:t>
    </dgm:pt>
    <dgm:pt modelId="{448E5AAD-87FA-4909-8837-A1D7DE2F501D}" type="parTrans" cxnId="{D26F4D94-C69A-45E6-8724-290E4B87CEC1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2CE45FE0-D082-43C4-8B0E-6730AF2805D3}" type="sibTrans" cxnId="{D26F4D94-C69A-45E6-8724-290E4B87CEC1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B779B5CA-86E2-482D-A882-FBF0EF1CBD0C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四技二專</a:t>
          </a:r>
          <a:endParaRPr lang="en-US" altLang="zh-TW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54B632-632A-4F3C-A590-521C6B700B64}" type="sibTrans" cxnId="{F66A81FE-F3BB-4B13-AB1B-B598F0B4CCE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D309AE9E-5E72-487C-A51A-8C941B0690A1}" type="parTrans" cxnId="{F66A81FE-F3BB-4B13-AB1B-B598F0B4CCE3}">
      <dgm:prSet/>
      <dgm:spPr/>
      <dgm:t>
        <a:bodyPr/>
        <a:lstStyle/>
        <a:p>
          <a:pPr>
            <a:lnSpc>
              <a:spcPct val="70000"/>
            </a:lnSpc>
          </a:pPr>
          <a:endParaRPr lang="zh-TW" altLang="en-US" sz="2000"/>
        </a:p>
      </dgm:t>
    </dgm:pt>
    <dgm:pt modelId="{AC8E2171-11D5-464F-A9DF-4165B6E32F57}" type="pres">
      <dgm:prSet presAssocID="{68757555-7F8F-4F44-8E39-9292590416F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56F7DB0-78A3-40E5-AAD4-FFE69DB8F46C}" type="pres">
      <dgm:prSet presAssocID="{4B380FA0-F75E-4850-9FDF-0F7906D6BCCF}" presName="posSpace" presStyleCnt="0"/>
      <dgm:spPr/>
    </dgm:pt>
    <dgm:pt modelId="{617565E7-D2AA-45E8-8503-654C936ACB7B}" type="pres">
      <dgm:prSet presAssocID="{4B380FA0-F75E-4850-9FDF-0F7906D6BCCF}" presName="vertFlow" presStyleCnt="0"/>
      <dgm:spPr/>
    </dgm:pt>
    <dgm:pt modelId="{84CD6189-1F92-444F-BA8F-2900B0DFED8D}" type="pres">
      <dgm:prSet presAssocID="{4B380FA0-F75E-4850-9FDF-0F7906D6BCCF}" presName="topSpace" presStyleCnt="0"/>
      <dgm:spPr/>
    </dgm:pt>
    <dgm:pt modelId="{7F4D5D38-B065-4E2F-A248-98CCB8AF8B56}" type="pres">
      <dgm:prSet presAssocID="{4B380FA0-F75E-4850-9FDF-0F7906D6BCCF}" presName="firstComp" presStyleCnt="0"/>
      <dgm:spPr/>
    </dgm:pt>
    <dgm:pt modelId="{3F2F3C05-04FF-4CC9-A491-F75CD091286A}" type="pres">
      <dgm:prSet presAssocID="{4B380FA0-F75E-4850-9FDF-0F7906D6BCCF}" presName="firstChild" presStyleLbl="bgAccFollowNode1" presStyleIdx="0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9466EBC4-9C65-4D77-8056-7E3F5460AAA8}" type="pres">
      <dgm:prSet presAssocID="{4B380FA0-F75E-4850-9FDF-0F7906D6BCCF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C2B39A-09BE-4F0E-B05B-3A6D2DA781B1}" type="pres">
      <dgm:prSet presAssocID="{9C041F4C-42B9-473D-83DD-58989E743AC7}" presName="comp" presStyleCnt="0"/>
      <dgm:spPr/>
    </dgm:pt>
    <dgm:pt modelId="{5F90DCBA-ADB3-4F4E-9879-7F5A4C7193F4}" type="pres">
      <dgm:prSet presAssocID="{9C041F4C-42B9-473D-83DD-58989E743AC7}" presName="child" presStyleLbl="bgAccFollowNode1" presStyleIdx="1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3EC4318D-4181-44A2-A395-5A494F34D77D}" type="pres">
      <dgm:prSet presAssocID="{9C041F4C-42B9-473D-83DD-58989E743AC7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350D4-C12B-44D5-8508-A5AC9182DF29}" type="pres">
      <dgm:prSet presAssocID="{E649A4D4-31FF-4F72-8053-1106CB6C8641}" presName="comp" presStyleCnt="0"/>
      <dgm:spPr/>
    </dgm:pt>
    <dgm:pt modelId="{780B78C3-F34B-4E24-8F21-60113B5547AE}" type="pres">
      <dgm:prSet presAssocID="{E649A4D4-31FF-4F72-8053-1106CB6C8641}" presName="child" presStyleLbl="bgAccFollowNode1" presStyleIdx="2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5DA31953-4D5F-40BD-9B37-7BF1F9C81CF8}" type="pres">
      <dgm:prSet presAssocID="{E649A4D4-31FF-4F72-8053-1106CB6C8641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47E33-2941-4D8B-969D-EFA56C8CC163}" type="pres">
      <dgm:prSet presAssocID="{BC0F9729-A13E-4FEC-A76A-3AD86BA18C17}" presName="comp" presStyleCnt="0"/>
      <dgm:spPr/>
    </dgm:pt>
    <dgm:pt modelId="{D8CA7CEA-73EA-4F22-8ED2-EAE0917B864D}" type="pres">
      <dgm:prSet presAssocID="{BC0F9729-A13E-4FEC-A76A-3AD86BA18C17}" presName="child" presStyleLbl="bgAccFollowNode1" presStyleIdx="3" presStyleCnt="10" custScaleX="114386" custScaleY="78433" custLinFactNeighborX="-44915" custLinFactNeighborY="99472"/>
      <dgm:spPr/>
      <dgm:t>
        <a:bodyPr/>
        <a:lstStyle/>
        <a:p>
          <a:endParaRPr lang="zh-TW" altLang="en-US"/>
        </a:p>
      </dgm:t>
    </dgm:pt>
    <dgm:pt modelId="{C01AB76C-057E-4AAB-B615-9D6AF71A546C}" type="pres">
      <dgm:prSet presAssocID="{BC0F9729-A13E-4FEC-A76A-3AD86BA18C17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B42F0-5BC8-45AF-9EEC-AB52F637FA3B}" type="pres">
      <dgm:prSet presAssocID="{4B380FA0-F75E-4850-9FDF-0F7906D6BCCF}" presName="negSpace" presStyleCnt="0"/>
      <dgm:spPr/>
    </dgm:pt>
    <dgm:pt modelId="{879C80DA-878C-41B2-A43C-989D2F8168B5}" type="pres">
      <dgm:prSet presAssocID="{4B380FA0-F75E-4850-9FDF-0F7906D6BCCF}" presName="circle" presStyleLbl="node1" presStyleIdx="0" presStyleCnt="2" custScaleX="132235" custScaleY="132082" custLinFactNeighborX="-73223" custLinFactNeighborY="22524"/>
      <dgm:spPr/>
      <dgm:t>
        <a:bodyPr/>
        <a:lstStyle/>
        <a:p>
          <a:endParaRPr lang="zh-TW" altLang="en-US"/>
        </a:p>
      </dgm:t>
    </dgm:pt>
    <dgm:pt modelId="{BAF5B5C1-8EC3-4DD6-8A9F-D76648025DE6}" type="pres">
      <dgm:prSet presAssocID="{5B9CC2CF-1819-4724-B0B0-D86E647EBF55}" presName="transSpace" presStyleCnt="0"/>
      <dgm:spPr/>
    </dgm:pt>
    <dgm:pt modelId="{0F931E81-101E-41C2-A936-99F7E8EE31E1}" type="pres">
      <dgm:prSet presAssocID="{B779B5CA-86E2-482D-A882-FBF0EF1CBD0C}" presName="posSpace" presStyleCnt="0"/>
      <dgm:spPr/>
    </dgm:pt>
    <dgm:pt modelId="{82B9C20F-602B-483C-9F92-C6DCFAB4894B}" type="pres">
      <dgm:prSet presAssocID="{B779B5CA-86E2-482D-A882-FBF0EF1CBD0C}" presName="vertFlow" presStyleCnt="0"/>
      <dgm:spPr/>
    </dgm:pt>
    <dgm:pt modelId="{9D0B5DDF-7EB2-4AA9-8F3B-482174ECED33}" type="pres">
      <dgm:prSet presAssocID="{B779B5CA-86E2-482D-A882-FBF0EF1CBD0C}" presName="topSpace" presStyleCnt="0"/>
      <dgm:spPr/>
    </dgm:pt>
    <dgm:pt modelId="{0C924753-3403-4E9A-AC54-B86E35E594D9}" type="pres">
      <dgm:prSet presAssocID="{B779B5CA-86E2-482D-A882-FBF0EF1CBD0C}" presName="firstComp" presStyleCnt="0"/>
      <dgm:spPr/>
    </dgm:pt>
    <dgm:pt modelId="{FD836804-DB79-4CB9-9B66-40518B61E316}" type="pres">
      <dgm:prSet presAssocID="{B779B5CA-86E2-482D-A882-FBF0EF1CBD0C}" presName="firstChild" presStyleLbl="bgAccFollowNode1" presStyleIdx="4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8732C125-9C29-430A-B814-B58542487DD2}" type="pres">
      <dgm:prSet presAssocID="{B779B5CA-86E2-482D-A882-FBF0EF1CBD0C}" presName="first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CC4B01-2953-4141-AB5D-CB5C11D75546}" type="pres">
      <dgm:prSet presAssocID="{2D10709A-E746-41F5-8D53-D8A8A3B95D5F}" presName="comp" presStyleCnt="0"/>
      <dgm:spPr/>
    </dgm:pt>
    <dgm:pt modelId="{6B0DFAAC-55AF-419F-A1DD-4CD1037798EB}" type="pres">
      <dgm:prSet presAssocID="{2D10709A-E746-41F5-8D53-D8A8A3B95D5F}" presName="child" presStyleLbl="bgAccFollowNode1" presStyleIdx="5" presStyleCnt="10" custScaleX="111688" custScaleY="80933" custLinFactNeighborX="-28612" custLinFactNeighborY="12302"/>
      <dgm:spPr/>
      <dgm:t>
        <a:bodyPr/>
        <a:lstStyle/>
        <a:p>
          <a:endParaRPr lang="zh-TW" altLang="en-US"/>
        </a:p>
      </dgm:t>
    </dgm:pt>
    <dgm:pt modelId="{B53ABDC7-C7D5-4CA2-9642-7A770F045F2E}" type="pres">
      <dgm:prSet presAssocID="{2D10709A-E746-41F5-8D53-D8A8A3B95D5F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4D403C-A28D-46ED-B6F3-F5D63F01D321}" type="pres">
      <dgm:prSet presAssocID="{DE7AE0A2-DED4-4172-8AB3-ABC13C9A0EAB}" presName="comp" presStyleCnt="0"/>
      <dgm:spPr/>
    </dgm:pt>
    <dgm:pt modelId="{C08CE14E-FBD6-4C76-A38E-58F9A78A1D42}" type="pres">
      <dgm:prSet presAssocID="{DE7AE0A2-DED4-4172-8AB3-ABC13C9A0EAB}" presName="child" presStyleLbl="bgAccFollowNode1" presStyleIdx="6" presStyleCnt="10" custScaleX="111688" custScaleY="72481" custLinFactNeighborX="-28612" custLinFactNeighborY="12302"/>
      <dgm:spPr/>
      <dgm:t>
        <a:bodyPr/>
        <a:lstStyle/>
        <a:p>
          <a:endParaRPr lang="zh-TW" altLang="en-US"/>
        </a:p>
      </dgm:t>
    </dgm:pt>
    <dgm:pt modelId="{F8F7F7E9-7BA0-475C-A9C0-C698BC5F006A}" type="pres">
      <dgm:prSet presAssocID="{DE7AE0A2-DED4-4172-8AB3-ABC13C9A0EAB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D404BE-F24B-4EF0-B61B-348772E2E5D1}" type="pres">
      <dgm:prSet presAssocID="{D6BE750C-2C71-43E6-BBF8-2F99CFE57938}" presName="comp" presStyleCnt="0"/>
      <dgm:spPr/>
    </dgm:pt>
    <dgm:pt modelId="{45B92D0B-1171-47AF-BA5C-7B3674AF1160}" type="pres">
      <dgm:prSet presAssocID="{D6BE750C-2C71-43E6-BBF8-2F99CFE57938}" presName="child" presStyleLbl="bgAccFollowNode1" presStyleIdx="7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9BA4A615-448E-4137-AF28-B5A13C681314}" type="pres">
      <dgm:prSet presAssocID="{D6BE750C-2C71-43E6-BBF8-2F99CFE57938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33C9EB-0148-4D86-8AE4-68D444CF4A16}" type="pres">
      <dgm:prSet presAssocID="{30529B41-4316-41C6-8657-9B611C376DA3}" presName="comp" presStyleCnt="0"/>
      <dgm:spPr/>
    </dgm:pt>
    <dgm:pt modelId="{4A063CF8-B014-4224-A4BE-2CA3BCB27784}" type="pres">
      <dgm:prSet presAssocID="{30529B41-4316-41C6-8657-9B611C376DA3}" presName="child" presStyleLbl="bgAccFollowNode1" presStyleIdx="8" presStyleCnt="10" custScaleX="111688" custScaleY="70707" custLinFactNeighborX="-28612" custLinFactNeighborY="12302"/>
      <dgm:spPr/>
      <dgm:t>
        <a:bodyPr/>
        <a:lstStyle/>
        <a:p>
          <a:endParaRPr lang="zh-TW" altLang="en-US"/>
        </a:p>
      </dgm:t>
    </dgm:pt>
    <dgm:pt modelId="{AAFE107D-D4A1-407D-B133-D33D8BD4CF1F}" type="pres">
      <dgm:prSet presAssocID="{30529B41-4316-41C6-8657-9B611C376DA3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19401D-CB72-4C82-A08F-414CEB79666C}" type="pres">
      <dgm:prSet presAssocID="{4216B949-4490-4CA2-81E3-C253C3F39472}" presName="comp" presStyleCnt="0"/>
      <dgm:spPr/>
    </dgm:pt>
    <dgm:pt modelId="{4683ADAF-F744-4A4E-B997-A7E73A00E2BB}" type="pres">
      <dgm:prSet presAssocID="{4216B949-4490-4CA2-81E3-C253C3F39472}" presName="child" presStyleLbl="bgAccFollowNode1" presStyleIdx="9" presStyleCnt="10" custScaleX="111688" custScaleY="56426" custLinFactNeighborX="-28612" custLinFactNeighborY="-1466"/>
      <dgm:spPr/>
      <dgm:t>
        <a:bodyPr/>
        <a:lstStyle/>
        <a:p>
          <a:endParaRPr lang="zh-TW" altLang="en-US"/>
        </a:p>
      </dgm:t>
    </dgm:pt>
    <dgm:pt modelId="{C449413C-7B91-4257-A67A-093A2B2F77B2}" type="pres">
      <dgm:prSet presAssocID="{4216B949-4490-4CA2-81E3-C253C3F39472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30742-33B7-40FC-8DCB-AAEC37B24ABE}" type="pres">
      <dgm:prSet presAssocID="{B779B5CA-86E2-482D-A882-FBF0EF1CBD0C}" presName="negSpace" presStyleCnt="0"/>
      <dgm:spPr/>
    </dgm:pt>
    <dgm:pt modelId="{F21CBE16-6FB1-4866-B9B8-AE1F32F423E3}" type="pres">
      <dgm:prSet presAssocID="{B779B5CA-86E2-482D-A882-FBF0EF1CBD0C}" presName="circle" presStyleLbl="node1" presStyleIdx="1" presStyleCnt="2" custScaleX="132082" custScaleY="132082" custLinFactNeighborX="74468" custLinFactNeighborY="-4723"/>
      <dgm:spPr/>
      <dgm:t>
        <a:bodyPr/>
        <a:lstStyle/>
        <a:p>
          <a:endParaRPr lang="zh-TW" altLang="en-US"/>
        </a:p>
      </dgm:t>
    </dgm:pt>
  </dgm:ptLst>
  <dgm:cxnLst>
    <dgm:cxn modelId="{52DC269B-AEC5-4D91-B3A8-0B97DB46CE2A}" srcId="{4B380FA0-F75E-4850-9FDF-0F7906D6BCCF}" destId="{BC0F9729-A13E-4FEC-A76A-3AD86BA18C17}" srcOrd="3" destOrd="0" parTransId="{F6CA78FD-9BDF-4904-86EB-2A53A48D5AB4}" sibTransId="{EFF2C1AB-CD29-4CBA-B05D-94C4AA5F9019}"/>
    <dgm:cxn modelId="{C0686634-2CB4-4F76-844F-BC28C8665D7C}" type="presOf" srcId="{364FB48D-D4CF-4A4B-8D00-F1F368858792}" destId="{9466EBC4-9C65-4D77-8056-7E3F5460AAA8}" srcOrd="1" destOrd="0" presId="urn:microsoft.com/office/officeart/2005/8/layout/hList9"/>
    <dgm:cxn modelId="{A6F75591-0B08-4AB2-A62F-2F53A810C16E}" type="presOf" srcId="{2D10709A-E746-41F5-8D53-D8A8A3B95D5F}" destId="{B53ABDC7-C7D5-4CA2-9642-7A770F045F2E}" srcOrd="1" destOrd="0" presId="urn:microsoft.com/office/officeart/2005/8/layout/hList9"/>
    <dgm:cxn modelId="{7A43FD69-96B5-43E1-ADC5-8FD8F18F7926}" type="presOf" srcId="{364FB48D-D4CF-4A4B-8D00-F1F368858792}" destId="{3F2F3C05-04FF-4CC9-A491-F75CD091286A}" srcOrd="0" destOrd="0" presId="urn:microsoft.com/office/officeart/2005/8/layout/hList9"/>
    <dgm:cxn modelId="{C3E236C2-53F9-4721-AC6B-5E88607AC24A}" type="presOf" srcId="{21B61C5D-F478-4446-9D99-0CF664B1047C}" destId="{FD836804-DB79-4CB9-9B66-40518B61E316}" srcOrd="0" destOrd="0" presId="urn:microsoft.com/office/officeart/2005/8/layout/hList9"/>
    <dgm:cxn modelId="{F17AE83D-3E99-4155-88CB-A5A61CEAB503}" type="presOf" srcId="{BC0F9729-A13E-4FEC-A76A-3AD86BA18C17}" destId="{D8CA7CEA-73EA-4F22-8ED2-EAE0917B864D}" srcOrd="0" destOrd="0" presId="urn:microsoft.com/office/officeart/2005/8/layout/hList9"/>
    <dgm:cxn modelId="{9E093A66-AA7D-4047-811B-3625AB3126AD}" type="presOf" srcId="{9C041F4C-42B9-473D-83DD-58989E743AC7}" destId="{3EC4318D-4181-44A2-A395-5A494F34D77D}" srcOrd="1" destOrd="0" presId="urn:microsoft.com/office/officeart/2005/8/layout/hList9"/>
    <dgm:cxn modelId="{03AB1613-A8BD-49EA-BFF8-9A707D15076E}" srcId="{B779B5CA-86E2-482D-A882-FBF0EF1CBD0C}" destId="{DE7AE0A2-DED4-4172-8AB3-ABC13C9A0EAB}" srcOrd="2" destOrd="0" parTransId="{4B7DE19E-4494-46F0-85F7-EAA8676AC0DA}" sibTransId="{E39A3A01-FBED-4BBD-9C17-CFE1E0CE158C}"/>
    <dgm:cxn modelId="{490D98E6-52FC-424B-9617-30506AAB3775}" srcId="{4B380FA0-F75E-4850-9FDF-0F7906D6BCCF}" destId="{9C041F4C-42B9-473D-83DD-58989E743AC7}" srcOrd="1" destOrd="0" parTransId="{8208C0D0-FEEC-4235-9F00-F939DF8518D5}" sibTransId="{E4A4BC0A-2A7C-4637-829C-CBA60EC98BA5}"/>
    <dgm:cxn modelId="{7C6538E7-C3B9-4E29-9007-4927A1686004}" type="presOf" srcId="{4216B949-4490-4CA2-81E3-C253C3F39472}" destId="{4683ADAF-F744-4A4E-B997-A7E73A00E2BB}" srcOrd="0" destOrd="0" presId="urn:microsoft.com/office/officeart/2005/8/layout/hList9"/>
    <dgm:cxn modelId="{A4353D09-D68D-4052-AD20-29A3A896D4A6}" type="presOf" srcId="{DE7AE0A2-DED4-4172-8AB3-ABC13C9A0EAB}" destId="{C08CE14E-FBD6-4C76-A38E-58F9A78A1D42}" srcOrd="0" destOrd="0" presId="urn:microsoft.com/office/officeart/2005/8/layout/hList9"/>
    <dgm:cxn modelId="{7F18BD7D-0618-49A3-9AB1-102618112395}" type="presOf" srcId="{21B61C5D-F478-4446-9D99-0CF664B1047C}" destId="{8732C125-9C29-430A-B814-B58542487DD2}" srcOrd="1" destOrd="0" presId="urn:microsoft.com/office/officeart/2005/8/layout/hList9"/>
    <dgm:cxn modelId="{59510EC0-8C80-406D-BC5A-B38700BC8D48}" type="presOf" srcId="{D6BE750C-2C71-43E6-BBF8-2F99CFE57938}" destId="{9BA4A615-448E-4137-AF28-B5A13C681314}" srcOrd="1" destOrd="0" presId="urn:microsoft.com/office/officeart/2005/8/layout/hList9"/>
    <dgm:cxn modelId="{0095945A-F315-4522-8AE9-7DBA5F7664AD}" srcId="{B779B5CA-86E2-482D-A882-FBF0EF1CBD0C}" destId="{21B61C5D-F478-4446-9D99-0CF664B1047C}" srcOrd="0" destOrd="0" parTransId="{04586064-1D3D-4041-A1F6-800EF052A23A}" sibTransId="{B6173287-4051-4B9C-82B6-4DB0C106A8DE}"/>
    <dgm:cxn modelId="{8F62601A-8BE7-423E-8184-EFA1619331E6}" type="presOf" srcId="{BC0F9729-A13E-4FEC-A76A-3AD86BA18C17}" destId="{C01AB76C-057E-4AAB-B615-9D6AF71A546C}" srcOrd="1" destOrd="0" presId="urn:microsoft.com/office/officeart/2005/8/layout/hList9"/>
    <dgm:cxn modelId="{0AB832FF-38C2-47DE-8CCA-EB6EECA55230}" type="presOf" srcId="{30529B41-4316-41C6-8657-9B611C376DA3}" destId="{AAFE107D-D4A1-407D-B133-D33D8BD4CF1F}" srcOrd="1" destOrd="0" presId="urn:microsoft.com/office/officeart/2005/8/layout/hList9"/>
    <dgm:cxn modelId="{F9A03757-63FE-4BE1-AA43-A14481A1A7E5}" type="presOf" srcId="{E649A4D4-31FF-4F72-8053-1106CB6C8641}" destId="{780B78C3-F34B-4E24-8F21-60113B5547AE}" srcOrd="0" destOrd="0" presId="urn:microsoft.com/office/officeart/2005/8/layout/hList9"/>
    <dgm:cxn modelId="{DC22B464-71B6-457B-8DF5-FA48FF4F8396}" srcId="{4B380FA0-F75E-4850-9FDF-0F7906D6BCCF}" destId="{E649A4D4-31FF-4F72-8053-1106CB6C8641}" srcOrd="2" destOrd="0" parTransId="{2EF6FF6F-25C4-4DD4-A13B-330AAFC10DA1}" sibTransId="{E6E75F65-F8EC-4F3B-B885-8A143128BBE1}"/>
    <dgm:cxn modelId="{CCACFDC2-DE2E-442C-9582-6EF3D60773AE}" type="presOf" srcId="{2D10709A-E746-41F5-8D53-D8A8A3B95D5F}" destId="{6B0DFAAC-55AF-419F-A1DD-4CD1037798EB}" srcOrd="0" destOrd="0" presId="urn:microsoft.com/office/officeart/2005/8/layout/hList9"/>
    <dgm:cxn modelId="{116B993F-088E-49EF-9B90-09F23E3AEB90}" srcId="{B779B5CA-86E2-482D-A882-FBF0EF1CBD0C}" destId="{30529B41-4316-41C6-8657-9B611C376DA3}" srcOrd="4" destOrd="0" parTransId="{13B06DE8-991A-47E2-8DCF-38053E7BFDF5}" sibTransId="{23522DAD-336C-4506-8197-19E9706C1C6F}"/>
    <dgm:cxn modelId="{BB9700FE-4B2B-4D66-BB93-0DCAD8567145}" type="presOf" srcId="{4B380FA0-F75E-4850-9FDF-0F7906D6BCCF}" destId="{879C80DA-878C-41B2-A43C-989D2F8168B5}" srcOrd="0" destOrd="0" presId="urn:microsoft.com/office/officeart/2005/8/layout/hList9"/>
    <dgm:cxn modelId="{F66A81FE-F3BB-4B13-AB1B-B598F0B4CCE3}" srcId="{68757555-7F8F-4F44-8E39-9292590416F9}" destId="{B779B5CA-86E2-482D-A882-FBF0EF1CBD0C}" srcOrd="1" destOrd="0" parTransId="{D309AE9E-5E72-487C-A51A-8C941B0690A1}" sibTransId="{D854B632-632A-4F3C-A590-521C6B700B64}"/>
    <dgm:cxn modelId="{981C9FE7-1ED5-43BC-A3BD-9410A3E2FECF}" type="presOf" srcId="{68757555-7F8F-4F44-8E39-9292590416F9}" destId="{AC8E2171-11D5-464F-A9DF-4165B6E32F57}" srcOrd="0" destOrd="0" presId="urn:microsoft.com/office/officeart/2005/8/layout/hList9"/>
    <dgm:cxn modelId="{853E8472-D41A-4C3E-BEF7-6A808864B282}" type="presOf" srcId="{DE7AE0A2-DED4-4172-8AB3-ABC13C9A0EAB}" destId="{F8F7F7E9-7BA0-475C-A9C0-C698BC5F006A}" srcOrd="1" destOrd="0" presId="urn:microsoft.com/office/officeart/2005/8/layout/hList9"/>
    <dgm:cxn modelId="{685E15DC-58F7-4E6B-81E2-709217959CF9}" type="presOf" srcId="{B779B5CA-86E2-482D-A882-FBF0EF1CBD0C}" destId="{F21CBE16-6FB1-4866-B9B8-AE1F32F423E3}" srcOrd="0" destOrd="0" presId="urn:microsoft.com/office/officeart/2005/8/layout/hList9"/>
    <dgm:cxn modelId="{B9B4DB1C-4F18-45F6-9EAA-9E779F92CF93}" srcId="{4B380FA0-F75E-4850-9FDF-0F7906D6BCCF}" destId="{364FB48D-D4CF-4A4B-8D00-F1F368858792}" srcOrd="0" destOrd="0" parTransId="{468BD7A4-9F02-46CA-996E-B215DA072DFF}" sibTransId="{224E8674-1972-45AD-B924-E0B2D84F1B22}"/>
    <dgm:cxn modelId="{52AD59DC-75F7-4670-9BC6-81EFD3449313}" srcId="{68757555-7F8F-4F44-8E39-9292590416F9}" destId="{4B380FA0-F75E-4850-9FDF-0F7906D6BCCF}" srcOrd="0" destOrd="0" parTransId="{B4DA752A-B0DC-498D-8A5C-97252E0176E9}" sibTransId="{5B9CC2CF-1819-4724-B0B0-D86E647EBF55}"/>
    <dgm:cxn modelId="{E3DEAAC5-1834-40CA-94CE-74470EB7DE00}" type="presOf" srcId="{D6BE750C-2C71-43E6-BBF8-2F99CFE57938}" destId="{45B92D0B-1171-47AF-BA5C-7B3674AF1160}" srcOrd="0" destOrd="0" presId="urn:microsoft.com/office/officeart/2005/8/layout/hList9"/>
    <dgm:cxn modelId="{FCD4BA12-8022-422E-9418-8C70B0E38285}" type="presOf" srcId="{E649A4D4-31FF-4F72-8053-1106CB6C8641}" destId="{5DA31953-4D5F-40BD-9B37-7BF1F9C81CF8}" srcOrd="1" destOrd="0" presId="urn:microsoft.com/office/officeart/2005/8/layout/hList9"/>
    <dgm:cxn modelId="{1500F000-9085-45E5-B9BD-8967FAC6D93F}" srcId="{B779B5CA-86E2-482D-A882-FBF0EF1CBD0C}" destId="{2D10709A-E746-41F5-8D53-D8A8A3B95D5F}" srcOrd="1" destOrd="0" parTransId="{AD7A485C-1F7B-4C6C-98CD-D19A0B2B2424}" sibTransId="{81C882C7-6C1E-4A74-B310-6190EA6A4F0C}"/>
    <dgm:cxn modelId="{43294DE9-DCEA-49BD-90F9-1271681BA90C}" type="presOf" srcId="{30529B41-4316-41C6-8657-9B611C376DA3}" destId="{4A063CF8-B014-4224-A4BE-2CA3BCB27784}" srcOrd="0" destOrd="0" presId="urn:microsoft.com/office/officeart/2005/8/layout/hList9"/>
    <dgm:cxn modelId="{45C4D118-FF59-4188-8A5D-C8DEE6E37D56}" type="presOf" srcId="{4216B949-4490-4CA2-81E3-C253C3F39472}" destId="{C449413C-7B91-4257-A67A-093A2B2F77B2}" srcOrd="1" destOrd="0" presId="urn:microsoft.com/office/officeart/2005/8/layout/hList9"/>
    <dgm:cxn modelId="{D26F4D94-C69A-45E6-8724-290E4B87CEC1}" srcId="{B779B5CA-86E2-482D-A882-FBF0EF1CBD0C}" destId="{4216B949-4490-4CA2-81E3-C253C3F39472}" srcOrd="5" destOrd="0" parTransId="{448E5AAD-87FA-4909-8837-A1D7DE2F501D}" sibTransId="{2CE45FE0-D082-43C4-8B0E-6730AF2805D3}"/>
    <dgm:cxn modelId="{D5F5DCD0-0624-4D02-AA4C-96360685A4DE}" srcId="{B779B5CA-86E2-482D-A882-FBF0EF1CBD0C}" destId="{D6BE750C-2C71-43E6-BBF8-2F99CFE57938}" srcOrd="3" destOrd="0" parTransId="{0490123D-4E09-4BFD-86E8-5B1E52055496}" sibTransId="{B3CC8D47-FE04-4A8F-A604-D3FADD007F71}"/>
    <dgm:cxn modelId="{3E714DFC-5044-4D04-9DDF-979DF683C8DA}" type="presOf" srcId="{9C041F4C-42B9-473D-83DD-58989E743AC7}" destId="{5F90DCBA-ADB3-4F4E-9879-7F5A4C7193F4}" srcOrd="0" destOrd="0" presId="urn:microsoft.com/office/officeart/2005/8/layout/hList9"/>
    <dgm:cxn modelId="{DBC3CAFA-335B-4070-8312-590047FBE27E}" type="presParOf" srcId="{AC8E2171-11D5-464F-A9DF-4165B6E32F57}" destId="{F56F7DB0-78A3-40E5-AAD4-FFE69DB8F46C}" srcOrd="0" destOrd="0" presId="urn:microsoft.com/office/officeart/2005/8/layout/hList9"/>
    <dgm:cxn modelId="{3D9E38D8-88E9-40BC-B234-C6FBF240ACC3}" type="presParOf" srcId="{AC8E2171-11D5-464F-A9DF-4165B6E32F57}" destId="{617565E7-D2AA-45E8-8503-654C936ACB7B}" srcOrd="1" destOrd="0" presId="urn:microsoft.com/office/officeart/2005/8/layout/hList9"/>
    <dgm:cxn modelId="{655E9139-AA1D-46AD-8516-FF3A44DAA62C}" type="presParOf" srcId="{617565E7-D2AA-45E8-8503-654C936ACB7B}" destId="{84CD6189-1F92-444F-BA8F-2900B0DFED8D}" srcOrd="0" destOrd="0" presId="urn:microsoft.com/office/officeart/2005/8/layout/hList9"/>
    <dgm:cxn modelId="{89AF2AFB-A0EA-4FB5-AE7F-DAE07429A5A7}" type="presParOf" srcId="{617565E7-D2AA-45E8-8503-654C936ACB7B}" destId="{7F4D5D38-B065-4E2F-A248-98CCB8AF8B56}" srcOrd="1" destOrd="0" presId="urn:microsoft.com/office/officeart/2005/8/layout/hList9"/>
    <dgm:cxn modelId="{08522FCE-4ED1-4AF3-8516-62BD0EE87D0B}" type="presParOf" srcId="{7F4D5D38-B065-4E2F-A248-98CCB8AF8B56}" destId="{3F2F3C05-04FF-4CC9-A491-F75CD091286A}" srcOrd="0" destOrd="0" presId="urn:microsoft.com/office/officeart/2005/8/layout/hList9"/>
    <dgm:cxn modelId="{2BD4D6FD-C0ED-416A-99B9-EE4850DC6B94}" type="presParOf" srcId="{7F4D5D38-B065-4E2F-A248-98CCB8AF8B56}" destId="{9466EBC4-9C65-4D77-8056-7E3F5460AAA8}" srcOrd="1" destOrd="0" presId="urn:microsoft.com/office/officeart/2005/8/layout/hList9"/>
    <dgm:cxn modelId="{A47B5556-498C-412A-9ED1-1CE37A14CABB}" type="presParOf" srcId="{617565E7-D2AA-45E8-8503-654C936ACB7B}" destId="{20C2B39A-09BE-4F0E-B05B-3A6D2DA781B1}" srcOrd="2" destOrd="0" presId="urn:microsoft.com/office/officeart/2005/8/layout/hList9"/>
    <dgm:cxn modelId="{D896904F-3C86-4F1F-A25F-41E10870A601}" type="presParOf" srcId="{20C2B39A-09BE-4F0E-B05B-3A6D2DA781B1}" destId="{5F90DCBA-ADB3-4F4E-9879-7F5A4C7193F4}" srcOrd="0" destOrd="0" presId="urn:microsoft.com/office/officeart/2005/8/layout/hList9"/>
    <dgm:cxn modelId="{20E87010-E7BC-4840-A062-AB1119E32FE8}" type="presParOf" srcId="{20C2B39A-09BE-4F0E-B05B-3A6D2DA781B1}" destId="{3EC4318D-4181-44A2-A395-5A494F34D77D}" srcOrd="1" destOrd="0" presId="urn:microsoft.com/office/officeart/2005/8/layout/hList9"/>
    <dgm:cxn modelId="{34D53BFE-75B8-4210-89CD-E39D4EF22607}" type="presParOf" srcId="{617565E7-D2AA-45E8-8503-654C936ACB7B}" destId="{B0E350D4-C12B-44D5-8508-A5AC9182DF29}" srcOrd="3" destOrd="0" presId="urn:microsoft.com/office/officeart/2005/8/layout/hList9"/>
    <dgm:cxn modelId="{BFFD1128-A892-4FF4-A73E-41381DF19566}" type="presParOf" srcId="{B0E350D4-C12B-44D5-8508-A5AC9182DF29}" destId="{780B78C3-F34B-4E24-8F21-60113B5547AE}" srcOrd="0" destOrd="0" presId="urn:microsoft.com/office/officeart/2005/8/layout/hList9"/>
    <dgm:cxn modelId="{AAD8FC5D-AA20-4CBF-A39F-996E19AECFBF}" type="presParOf" srcId="{B0E350D4-C12B-44D5-8508-A5AC9182DF29}" destId="{5DA31953-4D5F-40BD-9B37-7BF1F9C81CF8}" srcOrd="1" destOrd="0" presId="urn:microsoft.com/office/officeart/2005/8/layout/hList9"/>
    <dgm:cxn modelId="{DA777C3A-BE72-422F-9002-DAC828755761}" type="presParOf" srcId="{617565E7-D2AA-45E8-8503-654C936ACB7B}" destId="{BF047E33-2941-4D8B-969D-EFA56C8CC163}" srcOrd="4" destOrd="0" presId="urn:microsoft.com/office/officeart/2005/8/layout/hList9"/>
    <dgm:cxn modelId="{33020EE1-C966-4DB2-9F67-0EFB82C0848A}" type="presParOf" srcId="{BF047E33-2941-4D8B-969D-EFA56C8CC163}" destId="{D8CA7CEA-73EA-4F22-8ED2-EAE0917B864D}" srcOrd="0" destOrd="0" presId="urn:microsoft.com/office/officeart/2005/8/layout/hList9"/>
    <dgm:cxn modelId="{CD2CC344-B9D6-4A92-8C16-EAD0FB31371D}" type="presParOf" srcId="{BF047E33-2941-4D8B-969D-EFA56C8CC163}" destId="{C01AB76C-057E-4AAB-B615-9D6AF71A546C}" srcOrd="1" destOrd="0" presId="urn:microsoft.com/office/officeart/2005/8/layout/hList9"/>
    <dgm:cxn modelId="{93096E92-DFE6-441D-B4F6-303310256242}" type="presParOf" srcId="{AC8E2171-11D5-464F-A9DF-4165B6E32F57}" destId="{7E4B42F0-5BC8-45AF-9EEC-AB52F637FA3B}" srcOrd="2" destOrd="0" presId="urn:microsoft.com/office/officeart/2005/8/layout/hList9"/>
    <dgm:cxn modelId="{3DA9C0E0-E262-4F21-A4F6-22A6DF10620B}" type="presParOf" srcId="{AC8E2171-11D5-464F-A9DF-4165B6E32F57}" destId="{879C80DA-878C-41B2-A43C-989D2F8168B5}" srcOrd="3" destOrd="0" presId="urn:microsoft.com/office/officeart/2005/8/layout/hList9"/>
    <dgm:cxn modelId="{CD7CB661-6B45-4D89-916B-D1C4079E8C4B}" type="presParOf" srcId="{AC8E2171-11D5-464F-A9DF-4165B6E32F57}" destId="{BAF5B5C1-8EC3-4DD6-8A9F-D76648025DE6}" srcOrd="4" destOrd="0" presId="urn:microsoft.com/office/officeart/2005/8/layout/hList9"/>
    <dgm:cxn modelId="{77CE9457-3727-4E30-BC7A-184B8D5ADA9B}" type="presParOf" srcId="{AC8E2171-11D5-464F-A9DF-4165B6E32F57}" destId="{0F931E81-101E-41C2-A936-99F7E8EE31E1}" srcOrd="5" destOrd="0" presId="urn:microsoft.com/office/officeart/2005/8/layout/hList9"/>
    <dgm:cxn modelId="{5CC1AFA4-BC2C-403B-A1B4-7D229AC4C83D}" type="presParOf" srcId="{AC8E2171-11D5-464F-A9DF-4165B6E32F57}" destId="{82B9C20F-602B-483C-9F92-C6DCFAB4894B}" srcOrd="6" destOrd="0" presId="urn:microsoft.com/office/officeart/2005/8/layout/hList9"/>
    <dgm:cxn modelId="{63F303A7-21DF-4BE5-9A3E-D4E674427B56}" type="presParOf" srcId="{82B9C20F-602B-483C-9F92-C6DCFAB4894B}" destId="{9D0B5DDF-7EB2-4AA9-8F3B-482174ECED33}" srcOrd="0" destOrd="0" presId="urn:microsoft.com/office/officeart/2005/8/layout/hList9"/>
    <dgm:cxn modelId="{5790568B-9B6D-4FF6-91CB-339FE3068046}" type="presParOf" srcId="{82B9C20F-602B-483C-9F92-C6DCFAB4894B}" destId="{0C924753-3403-4E9A-AC54-B86E35E594D9}" srcOrd="1" destOrd="0" presId="urn:microsoft.com/office/officeart/2005/8/layout/hList9"/>
    <dgm:cxn modelId="{F80D0D60-029B-4DC6-97AD-C99DA7E5B25B}" type="presParOf" srcId="{0C924753-3403-4E9A-AC54-B86E35E594D9}" destId="{FD836804-DB79-4CB9-9B66-40518B61E316}" srcOrd="0" destOrd="0" presId="urn:microsoft.com/office/officeart/2005/8/layout/hList9"/>
    <dgm:cxn modelId="{3E0E8003-EF8F-43E4-A5C5-3ABCD1132701}" type="presParOf" srcId="{0C924753-3403-4E9A-AC54-B86E35E594D9}" destId="{8732C125-9C29-430A-B814-B58542487DD2}" srcOrd="1" destOrd="0" presId="urn:microsoft.com/office/officeart/2005/8/layout/hList9"/>
    <dgm:cxn modelId="{A6448132-3763-4039-9515-CDDBAD2005A4}" type="presParOf" srcId="{82B9C20F-602B-483C-9F92-C6DCFAB4894B}" destId="{CFCC4B01-2953-4141-AB5D-CB5C11D75546}" srcOrd="2" destOrd="0" presId="urn:microsoft.com/office/officeart/2005/8/layout/hList9"/>
    <dgm:cxn modelId="{D9F56414-E5A0-49C8-834F-DC2486908B4E}" type="presParOf" srcId="{CFCC4B01-2953-4141-AB5D-CB5C11D75546}" destId="{6B0DFAAC-55AF-419F-A1DD-4CD1037798EB}" srcOrd="0" destOrd="0" presId="urn:microsoft.com/office/officeart/2005/8/layout/hList9"/>
    <dgm:cxn modelId="{A41A2027-0DEC-4F50-83F7-F7A716960BB3}" type="presParOf" srcId="{CFCC4B01-2953-4141-AB5D-CB5C11D75546}" destId="{B53ABDC7-C7D5-4CA2-9642-7A770F045F2E}" srcOrd="1" destOrd="0" presId="urn:microsoft.com/office/officeart/2005/8/layout/hList9"/>
    <dgm:cxn modelId="{DCBC6633-7EC5-4D03-8DD4-6ED82F3ADD16}" type="presParOf" srcId="{82B9C20F-602B-483C-9F92-C6DCFAB4894B}" destId="{834D403C-A28D-46ED-B6F3-F5D63F01D321}" srcOrd="3" destOrd="0" presId="urn:microsoft.com/office/officeart/2005/8/layout/hList9"/>
    <dgm:cxn modelId="{AE276F2E-C3F6-4493-8A0D-1D289C473EAC}" type="presParOf" srcId="{834D403C-A28D-46ED-B6F3-F5D63F01D321}" destId="{C08CE14E-FBD6-4C76-A38E-58F9A78A1D42}" srcOrd="0" destOrd="0" presId="urn:microsoft.com/office/officeart/2005/8/layout/hList9"/>
    <dgm:cxn modelId="{2E7F6551-BC9C-4BC1-BD7A-17E2EDDE9D73}" type="presParOf" srcId="{834D403C-A28D-46ED-B6F3-F5D63F01D321}" destId="{F8F7F7E9-7BA0-475C-A9C0-C698BC5F006A}" srcOrd="1" destOrd="0" presId="urn:microsoft.com/office/officeart/2005/8/layout/hList9"/>
    <dgm:cxn modelId="{8B2517EC-6326-4138-B6B9-2A47B52E2526}" type="presParOf" srcId="{82B9C20F-602B-483C-9F92-C6DCFAB4894B}" destId="{64D404BE-F24B-4EF0-B61B-348772E2E5D1}" srcOrd="4" destOrd="0" presId="urn:microsoft.com/office/officeart/2005/8/layout/hList9"/>
    <dgm:cxn modelId="{A5178018-BAEF-4210-8C93-F1D5D1779D5C}" type="presParOf" srcId="{64D404BE-F24B-4EF0-B61B-348772E2E5D1}" destId="{45B92D0B-1171-47AF-BA5C-7B3674AF1160}" srcOrd="0" destOrd="0" presId="urn:microsoft.com/office/officeart/2005/8/layout/hList9"/>
    <dgm:cxn modelId="{2D20893E-EE92-4A89-9D0A-F29180000F6F}" type="presParOf" srcId="{64D404BE-F24B-4EF0-B61B-348772E2E5D1}" destId="{9BA4A615-448E-4137-AF28-B5A13C681314}" srcOrd="1" destOrd="0" presId="urn:microsoft.com/office/officeart/2005/8/layout/hList9"/>
    <dgm:cxn modelId="{46BE1A2A-1A00-4776-ABF9-CDCC1070C800}" type="presParOf" srcId="{82B9C20F-602B-483C-9F92-C6DCFAB4894B}" destId="{4333C9EB-0148-4D86-8AE4-68D444CF4A16}" srcOrd="5" destOrd="0" presId="urn:microsoft.com/office/officeart/2005/8/layout/hList9"/>
    <dgm:cxn modelId="{4E031FB0-C451-4233-8CE0-F02718ABE929}" type="presParOf" srcId="{4333C9EB-0148-4D86-8AE4-68D444CF4A16}" destId="{4A063CF8-B014-4224-A4BE-2CA3BCB27784}" srcOrd="0" destOrd="0" presId="urn:microsoft.com/office/officeart/2005/8/layout/hList9"/>
    <dgm:cxn modelId="{32FDFD9E-F3F7-4000-BEE9-6B0FB67128C3}" type="presParOf" srcId="{4333C9EB-0148-4D86-8AE4-68D444CF4A16}" destId="{AAFE107D-D4A1-407D-B133-D33D8BD4CF1F}" srcOrd="1" destOrd="0" presId="urn:microsoft.com/office/officeart/2005/8/layout/hList9"/>
    <dgm:cxn modelId="{9CEDCCCB-162F-4DB4-96E5-FE3D6FA5E06D}" type="presParOf" srcId="{82B9C20F-602B-483C-9F92-C6DCFAB4894B}" destId="{AE19401D-CB72-4C82-A08F-414CEB79666C}" srcOrd="6" destOrd="0" presId="urn:microsoft.com/office/officeart/2005/8/layout/hList9"/>
    <dgm:cxn modelId="{18858736-6CE3-4615-8168-385368364C24}" type="presParOf" srcId="{AE19401D-CB72-4C82-A08F-414CEB79666C}" destId="{4683ADAF-F744-4A4E-B997-A7E73A00E2BB}" srcOrd="0" destOrd="0" presId="urn:microsoft.com/office/officeart/2005/8/layout/hList9"/>
    <dgm:cxn modelId="{C843CDDE-E8C3-4B96-976E-92C81A046F1C}" type="presParOf" srcId="{AE19401D-CB72-4C82-A08F-414CEB79666C}" destId="{C449413C-7B91-4257-A67A-093A2B2F77B2}" srcOrd="1" destOrd="0" presId="urn:microsoft.com/office/officeart/2005/8/layout/hList9"/>
    <dgm:cxn modelId="{CDD81112-A30A-4A4A-BFE4-E57F9092AA5A}" type="presParOf" srcId="{AC8E2171-11D5-464F-A9DF-4165B6E32F57}" destId="{A2E30742-33B7-40FC-8DCB-AAEC37B24ABE}" srcOrd="7" destOrd="0" presId="urn:microsoft.com/office/officeart/2005/8/layout/hList9"/>
    <dgm:cxn modelId="{1AD14FB4-60F7-4922-96B4-35625D570A5E}" type="presParOf" srcId="{AC8E2171-11D5-464F-A9DF-4165B6E32F57}" destId="{F21CBE16-6FB1-4866-B9B8-AE1F32F423E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0A0CF-5A4E-4D3F-AE7B-8024BBDD1456}" type="doc">
      <dgm:prSet loTypeId="urn:microsoft.com/office/officeart/2008/layout/HorizontalMultiLevelHierarchy#2" loCatId="hierarchy" qsTypeId="urn:microsoft.com/office/officeart/2005/8/quickstyle/simple1#7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D4FC02B2-D5B9-47F2-877A-DCDA2DD4F91D}">
      <dgm:prSet phldrT="[文字]" custT="1"/>
      <dgm:spPr>
        <a:solidFill>
          <a:srgbClr val="FFBDBD"/>
        </a:solidFill>
        <a:ln>
          <a:noFill/>
        </a:ln>
      </dgm:spPr>
      <dgm:t>
        <a:bodyPr vert="vert"/>
        <a:lstStyle/>
        <a:p>
          <a:pPr hangingPunct="0"/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gm:t>
    </dgm:pt>
    <dgm:pt modelId="{E3639023-4E01-4623-B395-A96F1E2FE5AC}" type="parTrans" cxnId="{5C217BF4-4A48-42D4-B68E-792FF82EAE15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100FB8-5389-44CE-9FDC-1AA323F4775E}" type="sibTrans" cxnId="{5C217BF4-4A48-42D4-B68E-792FF82EAE15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637ED6-A9AC-455B-BD83-9F933D1DFFD0}">
      <dgm:prSet phldrT="[文字]" custT="1"/>
      <dgm:spPr>
        <a:solidFill>
          <a:schemeClr val="bg1"/>
        </a:solidFill>
        <a:ln>
          <a:solidFill>
            <a:srgbClr val="B80000"/>
          </a:solidFill>
        </a:ln>
      </dgm:spPr>
      <dgm:t>
        <a:bodyPr bIns="0" anchor="b"/>
        <a:lstStyle/>
        <a:p>
          <a:pPr marL="179705" algn="l"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檢定</a:t>
          </a:r>
          <a:r>
            <a: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分發比序或篩選</a:t>
          </a:r>
          <a:r>
            <a:rPr lang="zh-TW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時，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與申請</a:t>
          </a:r>
          <a:r>
            <a: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分發管道合計各校系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最多</a:t>
          </a: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僅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可使用相同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考科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科成績</a:t>
          </a:r>
          <a:r>
            <a:rPr lang="zh-TW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，或就所選之</a:t>
          </a:r>
          <a:r>
            <a: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科中另訂不同科目組合總分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</a:p>
      </dgm:t>
    </dgm:pt>
    <dgm:pt modelId="{CE6A8180-FEEB-43C2-8182-A599CA19FE14}" type="parTrans" cxnId="{A02B4E4C-89D7-4DB2-B4FE-6F51FF6DB1C5}">
      <dgm:prSet custT="1"/>
      <dgm:spPr>
        <a:ln>
          <a:solidFill>
            <a:srgbClr val="B80000"/>
          </a:solidFill>
        </a:ln>
      </dgm:spPr>
      <dgm:t>
        <a:bodyPr/>
        <a:lstStyle/>
        <a:p>
          <a:pPr hangingPunct="0"/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CC0D30-CD6A-4BE5-976D-7F7DB7F52DFA}" type="sibTrans" cxnId="{A02B4E4C-89D7-4DB2-B4FE-6F51FF6DB1C5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1B6557-D801-46A6-BA07-D2A4072E20A8}">
      <dgm:prSet phldrT="[文字]" custT="1"/>
      <dgm:spPr>
        <a:solidFill>
          <a:schemeClr val="bg1"/>
        </a:solidFill>
        <a:ln>
          <a:solidFill>
            <a:srgbClr val="B80000"/>
          </a:solidFill>
        </a:ln>
      </dgm:spPr>
      <dgm:t>
        <a:bodyPr bIns="0"/>
        <a:lstStyle/>
        <a:p>
          <a:pPr marL="179705" lvl="0" indent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</a:t>
          </a:r>
          <a:r>
            <a:rPr lang="zh-TW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單科學業成績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」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納採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之必修科目，除現行科目範圍外，增加</a:t>
          </a:r>
          <a:r>
            <a:rPr 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「資訊科技」</a:t>
          </a:r>
          <a:r>
            <a:rPr lang="zh-TW" altLang="en-US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</a:t>
          </a:r>
          <a:r>
            <a:rPr 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「生活科技」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，而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國語文、英語文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則延伸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納入高三上必修成績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en-US" altLang="zh-TW" sz="24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9705" lvl="0" indent="0" algn="l" defTabSz="1066800" hangingPunct="0">
            <a:lnSpc>
              <a:spcPct val="70000"/>
            </a:lnSpc>
            <a:spcBef>
              <a:spcPts val="600"/>
            </a:spcBef>
            <a:spcAft>
              <a:spcPts val="0"/>
            </a:spcAft>
            <a:buNone/>
          </a:pP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</a:t>
          </a:r>
          <a:r>
            <a:rPr lang="zh-TW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學業成績總平均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」延伸納入</a:t>
          </a:r>
          <a:r>
            <a:rPr 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高三上學期成績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en-US" altLang="zh-TW" sz="24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9705" lvl="0" indent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※</a:t>
          </a:r>
          <a:r>
            <a:rPr lang="zh-TW" altLang="en-US" sz="24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綜高</a:t>
          </a: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單科學業成績</a:t>
          </a:r>
          <a:r>
            <a:rPr lang="zh-TW" altLang="en-US" sz="24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由學校自訂計算方式</a:t>
          </a:r>
          <a:endParaRPr lang="zh-TW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881123B-C856-4274-A1C9-BAF8AD517EE6}" type="parTrans" cxnId="{45F9B8F4-D2C6-439E-B84E-BCF2FDDC657D}">
      <dgm:prSet custT="1"/>
      <dgm:spPr>
        <a:ln>
          <a:solidFill>
            <a:srgbClr val="B80000"/>
          </a:solidFill>
        </a:ln>
      </dgm:spPr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BD2ACD-02DF-493C-B232-27BFB43549A1}" type="sibTrans" cxnId="{45F9B8F4-D2C6-439E-B84E-BCF2FDDC657D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B8543-4CE5-497C-9390-8C90F4071A6E}" type="pres">
      <dgm:prSet presAssocID="{5A90A0CF-5A4E-4D3F-AE7B-8024BBDD14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B61F81-9C05-4CB8-8F55-EB9EA6ED6E03}" type="pres">
      <dgm:prSet presAssocID="{D4FC02B2-D5B9-47F2-877A-DCDA2DD4F91D}" presName="root1" presStyleCnt="0"/>
      <dgm:spPr/>
    </dgm:pt>
    <dgm:pt modelId="{52CD98B8-EEE0-43DB-92B6-9069EB2D01F8}" type="pres">
      <dgm:prSet presAssocID="{D4FC02B2-D5B9-47F2-877A-DCDA2DD4F91D}" presName="LevelOneTextNode" presStyleLbl="node0" presStyleIdx="0" presStyleCnt="1" custLinFactX="-100000" custLinFactNeighborX="-116224" custLinFactNeighborY="-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637394-5106-473C-83FF-10B311BE810D}" type="pres">
      <dgm:prSet presAssocID="{D4FC02B2-D5B9-47F2-877A-DCDA2DD4F91D}" presName="level2hierChild" presStyleCnt="0"/>
      <dgm:spPr/>
    </dgm:pt>
    <dgm:pt modelId="{51613D21-045F-44D3-89F6-141A4F6759A1}" type="pres">
      <dgm:prSet presAssocID="{CE6A8180-FEEB-43C2-8182-A599CA19FE1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E528FF57-A353-4B2E-941D-79D51252A990}" type="pres">
      <dgm:prSet presAssocID="{CE6A8180-FEEB-43C2-8182-A599CA19FE1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D6A6F74-4A16-4D68-A40F-FB281BD2EA04}" type="pres">
      <dgm:prSet presAssocID="{19637ED6-A9AC-455B-BD83-9F933D1DFFD0}" presName="root2" presStyleCnt="0"/>
      <dgm:spPr/>
    </dgm:pt>
    <dgm:pt modelId="{B3687C52-7340-4BAE-94EB-895FF2CEF4D4}" type="pres">
      <dgm:prSet presAssocID="{19637ED6-A9AC-455B-BD83-9F933D1DFFD0}" presName="LevelTwoTextNode" presStyleLbl="node2" presStyleIdx="0" presStyleCnt="2" custScaleX="508568" custScaleY="282835" custLinFactNeighborX="452" custLinFactNeighborY="-543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C5A9D8-DFEA-4D2F-B055-A11636158287}" type="pres">
      <dgm:prSet presAssocID="{19637ED6-A9AC-455B-BD83-9F933D1DFFD0}" presName="level3hierChild" presStyleCnt="0"/>
      <dgm:spPr/>
    </dgm:pt>
    <dgm:pt modelId="{B351A16B-6F4A-4A31-AA35-B03FD81F200D}" type="pres">
      <dgm:prSet presAssocID="{0881123B-C856-4274-A1C9-BAF8AD517EE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FD4BDF6C-4954-4F95-9560-182032BB5299}" type="pres">
      <dgm:prSet presAssocID="{0881123B-C856-4274-A1C9-BAF8AD517EE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BE2E03B-9E9D-45A5-B444-78FFD9680828}" type="pres">
      <dgm:prSet presAssocID="{801B6557-D801-46A6-BA07-D2A4072E20A8}" presName="root2" presStyleCnt="0"/>
      <dgm:spPr/>
    </dgm:pt>
    <dgm:pt modelId="{A99EDFCD-20EE-4B79-BE1A-6A0E07E0C6E4}" type="pres">
      <dgm:prSet presAssocID="{801B6557-D801-46A6-BA07-D2A4072E20A8}" presName="LevelTwoTextNode" presStyleLbl="node2" presStyleIdx="1" presStyleCnt="2" custScaleX="508572" custScaleY="4694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73E1DD-3FAB-4A93-B8C5-CED2410116B9}" type="pres">
      <dgm:prSet presAssocID="{801B6557-D801-46A6-BA07-D2A4072E20A8}" presName="level3hierChild" presStyleCnt="0"/>
      <dgm:spPr/>
    </dgm:pt>
  </dgm:ptLst>
  <dgm:cxnLst>
    <dgm:cxn modelId="{44D4D57D-8F6E-4D89-8969-89DA3FEEF487}" type="presOf" srcId="{CE6A8180-FEEB-43C2-8182-A599CA19FE14}" destId="{E528FF57-A353-4B2E-941D-79D51252A990}" srcOrd="1" destOrd="0" presId="urn:microsoft.com/office/officeart/2008/layout/HorizontalMultiLevelHierarchy#2"/>
    <dgm:cxn modelId="{D16B9E65-5998-4F7D-A84B-77F39951ECA1}" type="presOf" srcId="{19637ED6-A9AC-455B-BD83-9F933D1DFFD0}" destId="{B3687C52-7340-4BAE-94EB-895FF2CEF4D4}" srcOrd="0" destOrd="0" presId="urn:microsoft.com/office/officeart/2008/layout/HorizontalMultiLevelHierarchy#2"/>
    <dgm:cxn modelId="{1548C770-C5A8-455E-BAA9-7AD19266A818}" type="presOf" srcId="{5A90A0CF-5A4E-4D3F-AE7B-8024BBDD1456}" destId="{A87B8543-4CE5-497C-9390-8C90F4071A6E}" srcOrd="0" destOrd="0" presId="urn:microsoft.com/office/officeart/2008/layout/HorizontalMultiLevelHierarchy#2"/>
    <dgm:cxn modelId="{7F546D5D-7CAA-47B0-A89D-DB99A586D7C4}" type="presOf" srcId="{0881123B-C856-4274-A1C9-BAF8AD517EE6}" destId="{FD4BDF6C-4954-4F95-9560-182032BB5299}" srcOrd="1" destOrd="0" presId="urn:microsoft.com/office/officeart/2008/layout/HorizontalMultiLevelHierarchy#2"/>
    <dgm:cxn modelId="{A02B4E4C-89D7-4DB2-B4FE-6F51FF6DB1C5}" srcId="{D4FC02B2-D5B9-47F2-877A-DCDA2DD4F91D}" destId="{19637ED6-A9AC-455B-BD83-9F933D1DFFD0}" srcOrd="0" destOrd="0" parTransId="{CE6A8180-FEEB-43C2-8182-A599CA19FE14}" sibTransId="{6BCC0D30-CD6A-4BE5-976D-7F7DB7F52DFA}"/>
    <dgm:cxn modelId="{73CC90C4-C6EF-471E-BE97-AADC44DA4762}" type="presOf" srcId="{801B6557-D801-46A6-BA07-D2A4072E20A8}" destId="{A99EDFCD-20EE-4B79-BE1A-6A0E07E0C6E4}" srcOrd="0" destOrd="0" presId="urn:microsoft.com/office/officeart/2008/layout/HorizontalMultiLevelHierarchy#2"/>
    <dgm:cxn modelId="{45F9B8F4-D2C6-439E-B84E-BCF2FDDC657D}" srcId="{D4FC02B2-D5B9-47F2-877A-DCDA2DD4F91D}" destId="{801B6557-D801-46A6-BA07-D2A4072E20A8}" srcOrd="1" destOrd="0" parTransId="{0881123B-C856-4274-A1C9-BAF8AD517EE6}" sibTransId="{75BD2ACD-02DF-493C-B232-27BFB43549A1}"/>
    <dgm:cxn modelId="{3112EB4F-E2A9-482F-9DAD-E5F4C9C0F68B}" type="presOf" srcId="{D4FC02B2-D5B9-47F2-877A-DCDA2DD4F91D}" destId="{52CD98B8-EEE0-43DB-92B6-9069EB2D01F8}" srcOrd="0" destOrd="0" presId="urn:microsoft.com/office/officeart/2008/layout/HorizontalMultiLevelHierarchy#2"/>
    <dgm:cxn modelId="{89AF4123-C43C-4325-B0D3-D9BE1A5F77A1}" type="presOf" srcId="{CE6A8180-FEEB-43C2-8182-A599CA19FE14}" destId="{51613D21-045F-44D3-89F6-141A4F6759A1}" srcOrd="0" destOrd="0" presId="urn:microsoft.com/office/officeart/2008/layout/HorizontalMultiLevelHierarchy#2"/>
    <dgm:cxn modelId="{3DFD8D8C-CBA4-4123-A356-2215172126B0}" type="presOf" srcId="{0881123B-C856-4274-A1C9-BAF8AD517EE6}" destId="{B351A16B-6F4A-4A31-AA35-B03FD81F200D}" srcOrd="0" destOrd="0" presId="urn:microsoft.com/office/officeart/2008/layout/HorizontalMultiLevelHierarchy#2"/>
    <dgm:cxn modelId="{5C217BF4-4A48-42D4-B68E-792FF82EAE15}" srcId="{5A90A0CF-5A4E-4D3F-AE7B-8024BBDD1456}" destId="{D4FC02B2-D5B9-47F2-877A-DCDA2DD4F91D}" srcOrd="0" destOrd="0" parTransId="{E3639023-4E01-4623-B395-A96F1E2FE5AC}" sibTransId="{E8100FB8-5389-44CE-9FDC-1AA323F4775E}"/>
    <dgm:cxn modelId="{937229F4-4F8E-4185-B56B-72478677F6C3}" type="presParOf" srcId="{A87B8543-4CE5-497C-9390-8C90F4071A6E}" destId="{78B61F81-9C05-4CB8-8F55-EB9EA6ED6E03}" srcOrd="0" destOrd="0" presId="urn:microsoft.com/office/officeart/2008/layout/HorizontalMultiLevelHierarchy#2"/>
    <dgm:cxn modelId="{3A84162A-D3AA-4748-8327-45EB56BF1277}" type="presParOf" srcId="{78B61F81-9C05-4CB8-8F55-EB9EA6ED6E03}" destId="{52CD98B8-EEE0-43DB-92B6-9069EB2D01F8}" srcOrd="0" destOrd="0" presId="urn:microsoft.com/office/officeart/2008/layout/HorizontalMultiLevelHierarchy#2"/>
    <dgm:cxn modelId="{CDA2C3F6-ECA1-46E1-8BF1-91BE1C6D81F7}" type="presParOf" srcId="{78B61F81-9C05-4CB8-8F55-EB9EA6ED6E03}" destId="{1B637394-5106-473C-83FF-10B311BE810D}" srcOrd="1" destOrd="0" presId="urn:microsoft.com/office/officeart/2008/layout/HorizontalMultiLevelHierarchy#2"/>
    <dgm:cxn modelId="{3F989FFA-F904-44E2-A5FE-02A460B0B41A}" type="presParOf" srcId="{1B637394-5106-473C-83FF-10B311BE810D}" destId="{51613D21-045F-44D3-89F6-141A4F6759A1}" srcOrd="0" destOrd="0" presId="urn:microsoft.com/office/officeart/2008/layout/HorizontalMultiLevelHierarchy#2"/>
    <dgm:cxn modelId="{03AF7D06-5CF8-428B-8E47-1B88A3FFDBFC}" type="presParOf" srcId="{51613D21-045F-44D3-89F6-141A4F6759A1}" destId="{E528FF57-A353-4B2E-941D-79D51252A990}" srcOrd="0" destOrd="0" presId="urn:microsoft.com/office/officeart/2008/layout/HorizontalMultiLevelHierarchy#2"/>
    <dgm:cxn modelId="{BCEDF164-CF3E-4BE8-A3AE-16CCE51220D8}" type="presParOf" srcId="{1B637394-5106-473C-83FF-10B311BE810D}" destId="{9D6A6F74-4A16-4D68-A40F-FB281BD2EA04}" srcOrd="1" destOrd="0" presId="urn:microsoft.com/office/officeart/2008/layout/HorizontalMultiLevelHierarchy#2"/>
    <dgm:cxn modelId="{64EF8C38-A7C7-4FFA-9622-D79A8BA6F694}" type="presParOf" srcId="{9D6A6F74-4A16-4D68-A40F-FB281BD2EA04}" destId="{B3687C52-7340-4BAE-94EB-895FF2CEF4D4}" srcOrd="0" destOrd="0" presId="urn:microsoft.com/office/officeart/2008/layout/HorizontalMultiLevelHierarchy#2"/>
    <dgm:cxn modelId="{F916163C-49F4-4D48-9F13-68A96B424BD6}" type="presParOf" srcId="{9D6A6F74-4A16-4D68-A40F-FB281BD2EA04}" destId="{90C5A9D8-DFEA-4D2F-B055-A11636158287}" srcOrd="1" destOrd="0" presId="urn:microsoft.com/office/officeart/2008/layout/HorizontalMultiLevelHierarchy#2"/>
    <dgm:cxn modelId="{C40E50AE-6118-4C3C-865B-3DF49EDF3729}" type="presParOf" srcId="{1B637394-5106-473C-83FF-10B311BE810D}" destId="{B351A16B-6F4A-4A31-AA35-B03FD81F200D}" srcOrd="2" destOrd="0" presId="urn:microsoft.com/office/officeart/2008/layout/HorizontalMultiLevelHierarchy#2"/>
    <dgm:cxn modelId="{6AF8E8DF-BBBF-41E7-B727-08E0D960E8F4}" type="presParOf" srcId="{B351A16B-6F4A-4A31-AA35-B03FD81F200D}" destId="{FD4BDF6C-4954-4F95-9560-182032BB5299}" srcOrd="0" destOrd="0" presId="urn:microsoft.com/office/officeart/2008/layout/HorizontalMultiLevelHierarchy#2"/>
    <dgm:cxn modelId="{4CF82322-2235-4616-A526-4E87D9CAC75B}" type="presParOf" srcId="{1B637394-5106-473C-83FF-10B311BE810D}" destId="{1BE2E03B-9E9D-45A5-B444-78FFD9680828}" srcOrd="3" destOrd="0" presId="urn:microsoft.com/office/officeart/2008/layout/HorizontalMultiLevelHierarchy#2"/>
    <dgm:cxn modelId="{8594480D-C7A4-4C89-833E-75C4F94B1ABC}" type="presParOf" srcId="{1BE2E03B-9E9D-45A5-B444-78FFD9680828}" destId="{A99EDFCD-20EE-4B79-BE1A-6A0E07E0C6E4}" srcOrd="0" destOrd="0" presId="urn:microsoft.com/office/officeart/2008/layout/HorizontalMultiLevelHierarchy#2"/>
    <dgm:cxn modelId="{750829F4-A703-4967-837E-7CDCE048EAF5}" type="presParOf" srcId="{1BE2E03B-9E9D-45A5-B444-78FFD9680828}" destId="{5373E1DD-3FAB-4A93-B8C5-CED2410116B9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90A0CF-5A4E-4D3F-AE7B-8024BBDD1456}" type="doc">
      <dgm:prSet loTypeId="urn:microsoft.com/office/officeart/2008/layout/HorizontalMultiLevelHierarchy#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D4FC02B2-D5B9-47F2-877A-DCDA2DD4F91D}">
      <dgm:prSet phldrT="[文字]" custT="1"/>
      <dgm:spPr>
        <a:solidFill>
          <a:srgbClr val="FFBDBD"/>
        </a:solidFill>
        <a:ln>
          <a:noFill/>
        </a:ln>
      </dgm:spPr>
      <dgm:t>
        <a:bodyPr vert="vert"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gm:t>
    </dgm:pt>
    <dgm:pt modelId="{E3639023-4E01-4623-B395-A96F1E2FE5AC}" type="parTrans" cxnId="{5C217BF4-4A48-42D4-B68E-792FF82EAE15}">
      <dgm:prSet/>
      <dgm:spPr/>
      <dgm:t>
        <a:bodyPr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100FB8-5389-44CE-9FDC-1AA323F4775E}" type="sibTrans" cxnId="{5C217BF4-4A48-42D4-B68E-792FF82EAE15}">
      <dgm:prSet/>
      <dgm:spPr/>
      <dgm:t>
        <a:bodyPr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637ED6-A9AC-455B-BD83-9F933D1DFFD0}">
      <dgm:prSet phldrT="[文字]" custT="1"/>
      <dgm:spPr>
        <a:solidFill>
          <a:schemeClr val="bg1"/>
        </a:solidFill>
        <a:ln w="28575">
          <a:solidFill>
            <a:srgbClr val="B80000"/>
          </a:solidFill>
        </a:ln>
      </dgm:spPr>
      <dgm:t>
        <a:bodyPr/>
        <a:lstStyle/>
        <a:p>
          <a:pPr marL="179705" algn="l"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與繁星</a:t>
          </a:r>
          <a:r>
            <a: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分發管道合計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最多僅可</a:t>
          </a:r>
          <a:r>
            <a: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參採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相同</a:t>
          </a:r>
          <a:r>
            <a: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考科</a:t>
          </a:r>
          <a:r>
            <a: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科成績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，或就所選之</a:t>
          </a:r>
          <a:r>
            <a: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科中另訂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不同科目組合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總分。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6A8180-FEEB-43C2-8182-A599CA19FE14}" type="parTrans" cxnId="{A02B4E4C-89D7-4DB2-B4FE-6F51FF6DB1C5}">
      <dgm:prSet custT="1"/>
      <dgm:spPr>
        <a:ln>
          <a:solidFill>
            <a:srgbClr val="B80000"/>
          </a:solidFill>
        </a:ln>
      </dgm:spPr>
      <dgm:t>
        <a:bodyPr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CC0D30-CD6A-4BE5-976D-7F7DB7F52DFA}" type="sibTrans" cxnId="{A02B4E4C-89D7-4DB2-B4FE-6F51FF6DB1C5}">
      <dgm:prSet/>
      <dgm:spPr/>
      <dgm:t>
        <a:bodyPr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1B6557-D801-46A6-BA07-D2A4072E20A8}">
      <dgm:prSet phldrT="[文字]" custT="1"/>
      <dgm:spPr>
        <a:solidFill>
          <a:schemeClr val="bg1"/>
        </a:solidFill>
        <a:ln>
          <a:solidFill>
            <a:srgbClr val="B80000"/>
          </a:solidFill>
        </a:ln>
      </dgm:spPr>
      <dgm:t>
        <a:bodyPr/>
        <a:lstStyle/>
        <a:p>
          <a:pPr marL="179705" algn="l"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校系於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第二階段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可自設</a:t>
          </a:r>
          <a:r>
            <a: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P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之方式，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計算甄選總成績</a:t>
          </a:r>
          <a:r>
            <a: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時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P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至少須占</a:t>
          </a:r>
          <a:r>
            <a: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50</a:t>
          </a:r>
          <a:r>
            <a:rPr lang="zh-TW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zh-TW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學習歷程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應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占</a:t>
          </a:r>
          <a:r>
            <a:rPr lang="zh-TW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相當比例。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81123B-C856-4274-A1C9-BAF8AD517EE6}" type="parTrans" cxnId="{45F9B8F4-D2C6-439E-B84E-BCF2FDDC657D}">
      <dgm:prSet custT="1"/>
      <dgm:spPr>
        <a:ln>
          <a:solidFill>
            <a:srgbClr val="B80000"/>
          </a:solidFill>
        </a:ln>
      </dgm:spPr>
      <dgm:t>
        <a:bodyPr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BD2ACD-02DF-493C-B232-27BFB43549A1}" type="sibTrans" cxnId="{45F9B8F4-D2C6-439E-B84E-BCF2FDDC657D}">
      <dgm:prSet/>
      <dgm:spPr/>
      <dgm:t>
        <a:bodyPr/>
        <a:lstStyle/>
        <a:p>
          <a:pPr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B8543-4CE5-497C-9390-8C90F4071A6E}" type="pres">
      <dgm:prSet presAssocID="{5A90A0CF-5A4E-4D3F-AE7B-8024BBDD14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B61F81-9C05-4CB8-8F55-EB9EA6ED6E03}" type="pres">
      <dgm:prSet presAssocID="{D4FC02B2-D5B9-47F2-877A-DCDA2DD4F91D}" presName="root1" presStyleCnt="0"/>
      <dgm:spPr/>
    </dgm:pt>
    <dgm:pt modelId="{52CD98B8-EEE0-43DB-92B6-9069EB2D01F8}" type="pres">
      <dgm:prSet presAssocID="{D4FC02B2-D5B9-47F2-877A-DCDA2DD4F91D}" presName="LevelOneTextNode" presStyleLbl="node0" presStyleIdx="0" presStyleCnt="1" custLinFactX="-100000" custLinFactNeighborX="-116224" custLinFactNeighborY="-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637394-5106-473C-83FF-10B311BE810D}" type="pres">
      <dgm:prSet presAssocID="{D4FC02B2-D5B9-47F2-877A-DCDA2DD4F91D}" presName="level2hierChild" presStyleCnt="0"/>
      <dgm:spPr/>
    </dgm:pt>
    <dgm:pt modelId="{51613D21-045F-44D3-89F6-141A4F6759A1}" type="pres">
      <dgm:prSet presAssocID="{CE6A8180-FEEB-43C2-8182-A599CA19FE1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E528FF57-A353-4B2E-941D-79D51252A990}" type="pres">
      <dgm:prSet presAssocID="{CE6A8180-FEEB-43C2-8182-A599CA19FE1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D6A6F74-4A16-4D68-A40F-FB281BD2EA04}" type="pres">
      <dgm:prSet presAssocID="{19637ED6-A9AC-455B-BD83-9F933D1DFFD0}" presName="root2" presStyleCnt="0"/>
      <dgm:spPr/>
    </dgm:pt>
    <dgm:pt modelId="{B3687C52-7340-4BAE-94EB-895FF2CEF4D4}" type="pres">
      <dgm:prSet presAssocID="{19637ED6-A9AC-455B-BD83-9F933D1DFFD0}" presName="LevelTwoTextNode" presStyleLbl="node2" presStyleIdx="0" presStyleCnt="2" custScaleX="444391" custScaleY="2318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C5A9D8-DFEA-4D2F-B055-A11636158287}" type="pres">
      <dgm:prSet presAssocID="{19637ED6-A9AC-455B-BD83-9F933D1DFFD0}" presName="level3hierChild" presStyleCnt="0"/>
      <dgm:spPr/>
    </dgm:pt>
    <dgm:pt modelId="{B351A16B-6F4A-4A31-AA35-B03FD81F200D}" type="pres">
      <dgm:prSet presAssocID="{0881123B-C856-4274-A1C9-BAF8AD517EE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FD4BDF6C-4954-4F95-9560-182032BB5299}" type="pres">
      <dgm:prSet presAssocID="{0881123B-C856-4274-A1C9-BAF8AD517EE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BE2E03B-9E9D-45A5-B444-78FFD9680828}" type="pres">
      <dgm:prSet presAssocID="{801B6557-D801-46A6-BA07-D2A4072E20A8}" presName="root2" presStyleCnt="0"/>
      <dgm:spPr/>
    </dgm:pt>
    <dgm:pt modelId="{A99EDFCD-20EE-4B79-BE1A-6A0E07E0C6E4}" type="pres">
      <dgm:prSet presAssocID="{801B6557-D801-46A6-BA07-D2A4072E20A8}" presName="LevelTwoTextNode" presStyleLbl="node2" presStyleIdx="1" presStyleCnt="2" custScaleX="444394" custScaleY="1914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73E1DD-3FAB-4A93-B8C5-CED2410116B9}" type="pres">
      <dgm:prSet presAssocID="{801B6557-D801-46A6-BA07-D2A4072E20A8}" presName="level3hierChild" presStyleCnt="0"/>
      <dgm:spPr/>
    </dgm:pt>
  </dgm:ptLst>
  <dgm:cxnLst>
    <dgm:cxn modelId="{CE9E2FA4-FAC5-4793-A0C4-07DDD232AF90}" type="presOf" srcId="{D4FC02B2-D5B9-47F2-877A-DCDA2DD4F91D}" destId="{52CD98B8-EEE0-43DB-92B6-9069EB2D01F8}" srcOrd="0" destOrd="0" presId="urn:microsoft.com/office/officeart/2008/layout/HorizontalMultiLevelHierarchy#1"/>
    <dgm:cxn modelId="{A096D047-8AF9-4417-AA22-91AB2AD1A968}" type="presOf" srcId="{0881123B-C856-4274-A1C9-BAF8AD517EE6}" destId="{FD4BDF6C-4954-4F95-9560-182032BB5299}" srcOrd="1" destOrd="0" presId="urn:microsoft.com/office/officeart/2008/layout/HorizontalMultiLevelHierarchy#1"/>
    <dgm:cxn modelId="{41432098-D9E8-418E-A31C-98E704453D85}" type="presOf" srcId="{801B6557-D801-46A6-BA07-D2A4072E20A8}" destId="{A99EDFCD-20EE-4B79-BE1A-6A0E07E0C6E4}" srcOrd="0" destOrd="0" presId="urn:microsoft.com/office/officeart/2008/layout/HorizontalMultiLevelHierarchy#1"/>
    <dgm:cxn modelId="{A02B4E4C-89D7-4DB2-B4FE-6F51FF6DB1C5}" srcId="{D4FC02B2-D5B9-47F2-877A-DCDA2DD4F91D}" destId="{19637ED6-A9AC-455B-BD83-9F933D1DFFD0}" srcOrd="0" destOrd="0" parTransId="{CE6A8180-FEEB-43C2-8182-A599CA19FE14}" sibTransId="{6BCC0D30-CD6A-4BE5-976D-7F7DB7F52DFA}"/>
    <dgm:cxn modelId="{45F9B8F4-D2C6-439E-B84E-BCF2FDDC657D}" srcId="{D4FC02B2-D5B9-47F2-877A-DCDA2DD4F91D}" destId="{801B6557-D801-46A6-BA07-D2A4072E20A8}" srcOrd="1" destOrd="0" parTransId="{0881123B-C856-4274-A1C9-BAF8AD517EE6}" sibTransId="{75BD2ACD-02DF-493C-B232-27BFB43549A1}"/>
    <dgm:cxn modelId="{1EF6F470-6BC6-4B91-9C9E-5F6165A6387A}" type="presOf" srcId="{0881123B-C856-4274-A1C9-BAF8AD517EE6}" destId="{B351A16B-6F4A-4A31-AA35-B03FD81F200D}" srcOrd="0" destOrd="0" presId="urn:microsoft.com/office/officeart/2008/layout/HorizontalMultiLevelHierarchy#1"/>
    <dgm:cxn modelId="{FCD62D47-A0B4-43F4-B2D9-19B88A4EE135}" type="presOf" srcId="{5A90A0CF-5A4E-4D3F-AE7B-8024BBDD1456}" destId="{A87B8543-4CE5-497C-9390-8C90F4071A6E}" srcOrd="0" destOrd="0" presId="urn:microsoft.com/office/officeart/2008/layout/HorizontalMultiLevelHierarchy#1"/>
    <dgm:cxn modelId="{B8F923BF-EDAA-4DB4-9E51-27237BCD68E8}" type="presOf" srcId="{19637ED6-A9AC-455B-BD83-9F933D1DFFD0}" destId="{B3687C52-7340-4BAE-94EB-895FF2CEF4D4}" srcOrd="0" destOrd="0" presId="urn:microsoft.com/office/officeart/2008/layout/HorizontalMultiLevelHierarchy#1"/>
    <dgm:cxn modelId="{5C217BF4-4A48-42D4-B68E-792FF82EAE15}" srcId="{5A90A0CF-5A4E-4D3F-AE7B-8024BBDD1456}" destId="{D4FC02B2-D5B9-47F2-877A-DCDA2DD4F91D}" srcOrd="0" destOrd="0" parTransId="{E3639023-4E01-4623-B395-A96F1E2FE5AC}" sibTransId="{E8100FB8-5389-44CE-9FDC-1AA323F4775E}"/>
    <dgm:cxn modelId="{634F114D-202C-4479-9F84-BCE0B7A24E30}" type="presOf" srcId="{CE6A8180-FEEB-43C2-8182-A599CA19FE14}" destId="{E528FF57-A353-4B2E-941D-79D51252A990}" srcOrd="1" destOrd="0" presId="urn:microsoft.com/office/officeart/2008/layout/HorizontalMultiLevelHierarchy#1"/>
    <dgm:cxn modelId="{E3C973A6-954F-4E3F-AE17-66278752C9DD}" type="presOf" srcId="{CE6A8180-FEEB-43C2-8182-A599CA19FE14}" destId="{51613D21-045F-44D3-89F6-141A4F6759A1}" srcOrd="0" destOrd="0" presId="urn:microsoft.com/office/officeart/2008/layout/HorizontalMultiLevelHierarchy#1"/>
    <dgm:cxn modelId="{33856EA2-5ADD-4C70-A9A3-CBA648D76B02}" type="presParOf" srcId="{A87B8543-4CE5-497C-9390-8C90F4071A6E}" destId="{78B61F81-9C05-4CB8-8F55-EB9EA6ED6E03}" srcOrd="0" destOrd="0" presId="urn:microsoft.com/office/officeart/2008/layout/HorizontalMultiLevelHierarchy#1"/>
    <dgm:cxn modelId="{29808CCC-EC87-4B2F-BA94-CE72D57D9730}" type="presParOf" srcId="{78B61F81-9C05-4CB8-8F55-EB9EA6ED6E03}" destId="{52CD98B8-EEE0-43DB-92B6-9069EB2D01F8}" srcOrd="0" destOrd="0" presId="urn:microsoft.com/office/officeart/2008/layout/HorizontalMultiLevelHierarchy#1"/>
    <dgm:cxn modelId="{F29AA07F-5C67-4286-8101-5B1E1EA22BC2}" type="presParOf" srcId="{78B61F81-9C05-4CB8-8F55-EB9EA6ED6E03}" destId="{1B637394-5106-473C-83FF-10B311BE810D}" srcOrd="1" destOrd="0" presId="urn:microsoft.com/office/officeart/2008/layout/HorizontalMultiLevelHierarchy#1"/>
    <dgm:cxn modelId="{AC11C93C-40B5-4996-BCB0-02A482F10B3F}" type="presParOf" srcId="{1B637394-5106-473C-83FF-10B311BE810D}" destId="{51613D21-045F-44D3-89F6-141A4F6759A1}" srcOrd="0" destOrd="0" presId="urn:microsoft.com/office/officeart/2008/layout/HorizontalMultiLevelHierarchy#1"/>
    <dgm:cxn modelId="{B028770B-3903-465C-ABB4-CABD027C5B57}" type="presParOf" srcId="{51613D21-045F-44D3-89F6-141A4F6759A1}" destId="{E528FF57-A353-4B2E-941D-79D51252A990}" srcOrd="0" destOrd="0" presId="urn:microsoft.com/office/officeart/2008/layout/HorizontalMultiLevelHierarchy#1"/>
    <dgm:cxn modelId="{F937CAAE-95A7-4C0B-A854-BFCDF5AB97EB}" type="presParOf" srcId="{1B637394-5106-473C-83FF-10B311BE810D}" destId="{9D6A6F74-4A16-4D68-A40F-FB281BD2EA04}" srcOrd="1" destOrd="0" presId="urn:microsoft.com/office/officeart/2008/layout/HorizontalMultiLevelHierarchy#1"/>
    <dgm:cxn modelId="{885808B9-D975-4425-B17F-6879AE7FE58B}" type="presParOf" srcId="{9D6A6F74-4A16-4D68-A40F-FB281BD2EA04}" destId="{B3687C52-7340-4BAE-94EB-895FF2CEF4D4}" srcOrd="0" destOrd="0" presId="urn:microsoft.com/office/officeart/2008/layout/HorizontalMultiLevelHierarchy#1"/>
    <dgm:cxn modelId="{2E941BEB-25A7-45FA-AC22-ADB613B5BA1A}" type="presParOf" srcId="{9D6A6F74-4A16-4D68-A40F-FB281BD2EA04}" destId="{90C5A9D8-DFEA-4D2F-B055-A11636158287}" srcOrd="1" destOrd="0" presId="urn:microsoft.com/office/officeart/2008/layout/HorizontalMultiLevelHierarchy#1"/>
    <dgm:cxn modelId="{D9AE2BAF-768B-4F27-8384-569B753D440B}" type="presParOf" srcId="{1B637394-5106-473C-83FF-10B311BE810D}" destId="{B351A16B-6F4A-4A31-AA35-B03FD81F200D}" srcOrd="2" destOrd="0" presId="urn:microsoft.com/office/officeart/2008/layout/HorizontalMultiLevelHierarchy#1"/>
    <dgm:cxn modelId="{1192028C-AFB7-4AC0-B127-320567EDF375}" type="presParOf" srcId="{B351A16B-6F4A-4A31-AA35-B03FD81F200D}" destId="{FD4BDF6C-4954-4F95-9560-182032BB5299}" srcOrd="0" destOrd="0" presId="urn:microsoft.com/office/officeart/2008/layout/HorizontalMultiLevelHierarchy#1"/>
    <dgm:cxn modelId="{7EDE98EC-9D17-4727-AD0F-0EE83BEA5082}" type="presParOf" srcId="{1B637394-5106-473C-83FF-10B311BE810D}" destId="{1BE2E03B-9E9D-45A5-B444-78FFD9680828}" srcOrd="3" destOrd="0" presId="urn:microsoft.com/office/officeart/2008/layout/HorizontalMultiLevelHierarchy#1"/>
    <dgm:cxn modelId="{450170B5-8BA0-446A-B954-E82F0F07CC8C}" type="presParOf" srcId="{1BE2E03B-9E9D-45A5-B444-78FFD9680828}" destId="{A99EDFCD-20EE-4B79-BE1A-6A0E07E0C6E4}" srcOrd="0" destOrd="0" presId="urn:microsoft.com/office/officeart/2008/layout/HorizontalMultiLevelHierarchy#1"/>
    <dgm:cxn modelId="{8C16EB1F-80E3-4884-AA51-CE5FA9E26238}" type="presParOf" srcId="{1BE2E03B-9E9D-45A5-B444-78FFD9680828}" destId="{5373E1DD-3FAB-4A93-B8C5-CED2410116B9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90A0CF-5A4E-4D3F-AE7B-8024BBDD1456}" type="doc">
      <dgm:prSet loTypeId="urn:microsoft.com/office/officeart/2008/layout/HorizontalMultiLevelHierarchy#2" loCatId="hierarchy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D4FC02B2-D5B9-47F2-877A-DCDA2DD4F91D}">
      <dgm:prSet phldrT="[文字]" custT="1"/>
      <dgm:spPr>
        <a:solidFill>
          <a:srgbClr val="FFBDBD"/>
        </a:solidFill>
        <a:ln>
          <a:noFill/>
        </a:ln>
      </dgm:spPr>
      <dgm:t>
        <a:bodyPr vert="vert"/>
        <a:lstStyle/>
        <a:p>
          <a:pPr hangingPunct="0"/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gm:t>
    </dgm:pt>
    <dgm:pt modelId="{E3639023-4E01-4623-B395-A96F1E2FE5AC}" type="parTrans" cxnId="{5C217BF4-4A48-42D4-B68E-792FF82EAE15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100FB8-5389-44CE-9FDC-1AA323F4775E}" type="sibTrans" cxnId="{5C217BF4-4A48-42D4-B68E-792FF82EAE15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637ED6-A9AC-455B-BD83-9F933D1DFFD0}">
      <dgm:prSet phldrT="[文字]" custT="1"/>
      <dgm:spPr>
        <a:solidFill>
          <a:schemeClr val="bg1"/>
        </a:solidFill>
        <a:ln>
          <a:solidFill>
            <a:srgbClr val="B80000"/>
          </a:solidFill>
        </a:ln>
      </dgm:spPr>
      <dgm:t>
        <a:bodyPr/>
        <a:lstStyle/>
        <a:p>
          <a:pPr marL="179705" algn="l"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單純採計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Y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</a:t>
          </a: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術科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考試之成績，由各校系 自訂採計組合。</a:t>
          </a:r>
        </a:p>
      </dgm:t>
    </dgm:pt>
    <dgm:pt modelId="{CE6A8180-FEEB-43C2-8182-A599CA19FE14}" type="parTrans" cxnId="{A02B4E4C-89D7-4DB2-B4FE-6F51FF6DB1C5}">
      <dgm:prSet custT="1"/>
      <dgm:spPr>
        <a:ln>
          <a:solidFill>
            <a:srgbClr val="B80000"/>
          </a:solidFill>
        </a:ln>
      </dgm:spPr>
      <dgm:t>
        <a:bodyPr/>
        <a:lstStyle/>
        <a:p>
          <a:pPr hangingPunct="0"/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CC0D30-CD6A-4BE5-976D-7F7DB7F52DFA}" type="sibTrans" cxnId="{A02B4E4C-89D7-4DB2-B4FE-6F51FF6DB1C5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1B6557-D801-46A6-BA07-D2A4072E20A8}">
      <dgm:prSet phldrT="[文字]" custT="1"/>
      <dgm:spPr>
        <a:solidFill>
          <a:schemeClr val="bg1"/>
        </a:solidFill>
        <a:ln>
          <a:solidFill>
            <a:srgbClr val="B80000"/>
          </a:solidFill>
        </a:ln>
      </dgm:spPr>
      <dgm:t>
        <a:bodyPr bIns="0" anchor="ctr"/>
        <a:lstStyle/>
        <a:p>
          <a:pPr marL="179705" algn="l"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採計考科數</a:t>
          </a: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≦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X+Y+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術科≦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</a:t>
          </a:r>
          <a:r>
            <a:rPr lang="zh-TW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≦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Y</a:t>
          </a:r>
          <a:r>
            <a:rPr lang="zh-TW" altLang="zh-TW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≧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；</a:t>
          </a:r>
          <a:endParaRPr lang="en-US" altLang="zh-TW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9705" algn="l" hangingPunct="0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與繁星</a:t>
          </a:r>
          <a:r>
            <a: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申請管道合計各校系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最多僅可</a:t>
          </a: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參採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相同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考科</a:t>
          </a:r>
          <a:r>
            <a: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科成績</a:t>
          </a:r>
          <a:r>
            <a: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；</a:t>
          </a:r>
          <a:r>
            <a:rPr lang="zh-TW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採計科目成績可加權計算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81123B-C856-4274-A1C9-BAF8AD517EE6}" type="parTrans" cxnId="{45F9B8F4-D2C6-439E-B84E-BCF2FDDC657D}">
      <dgm:prSet custT="1"/>
      <dgm:spPr>
        <a:ln>
          <a:solidFill>
            <a:srgbClr val="B80000"/>
          </a:solidFill>
        </a:ln>
      </dgm:spPr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BD2ACD-02DF-493C-B232-27BFB43549A1}" type="sibTrans" cxnId="{45F9B8F4-D2C6-439E-B84E-BCF2FDDC657D}">
      <dgm:prSet/>
      <dgm:spPr/>
      <dgm:t>
        <a:bodyPr/>
        <a:lstStyle/>
        <a:p>
          <a:pPr hangingPunct="0"/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B8543-4CE5-497C-9390-8C90F4071A6E}" type="pres">
      <dgm:prSet presAssocID="{5A90A0CF-5A4E-4D3F-AE7B-8024BBDD14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B61F81-9C05-4CB8-8F55-EB9EA6ED6E03}" type="pres">
      <dgm:prSet presAssocID="{D4FC02B2-D5B9-47F2-877A-DCDA2DD4F91D}" presName="root1" presStyleCnt="0"/>
      <dgm:spPr/>
    </dgm:pt>
    <dgm:pt modelId="{52CD98B8-EEE0-43DB-92B6-9069EB2D01F8}" type="pres">
      <dgm:prSet presAssocID="{D4FC02B2-D5B9-47F2-877A-DCDA2DD4F91D}" presName="LevelOneTextNode" presStyleLbl="node0" presStyleIdx="0" presStyleCnt="1" custLinFactX="-100000" custLinFactNeighborX="-116224" custLinFactNeighborY="-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637394-5106-473C-83FF-10B311BE810D}" type="pres">
      <dgm:prSet presAssocID="{D4FC02B2-D5B9-47F2-877A-DCDA2DD4F91D}" presName="level2hierChild" presStyleCnt="0"/>
      <dgm:spPr/>
    </dgm:pt>
    <dgm:pt modelId="{51613D21-045F-44D3-89F6-141A4F6759A1}" type="pres">
      <dgm:prSet presAssocID="{CE6A8180-FEEB-43C2-8182-A599CA19FE1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E528FF57-A353-4B2E-941D-79D51252A990}" type="pres">
      <dgm:prSet presAssocID="{CE6A8180-FEEB-43C2-8182-A599CA19FE1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D6A6F74-4A16-4D68-A40F-FB281BD2EA04}" type="pres">
      <dgm:prSet presAssocID="{19637ED6-A9AC-455B-BD83-9F933D1DFFD0}" presName="root2" presStyleCnt="0"/>
      <dgm:spPr/>
    </dgm:pt>
    <dgm:pt modelId="{B3687C52-7340-4BAE-94EB-895FF2CEF4D4}" type="pres">
      <dgm:prSet presAssocID="{19637ED6-A9AC-455B-BD83-9F933D1DFFD0}" presName="LevelTwoTextNode" presStyleLbl="node2" presStyleIdx="0" presStyleCnt="2" custScaleX="444391" custScaleY="231837" custLinFactNeighborX="2110" custLinFactNeighborY="-243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C5A9D8-DFEA-4D2F-B055-A11636158287}" type="pres">
      <dgm:prSet presAssocID="{19637ED6-A9AC-455B-BD83-9F933D1DFFD0}" presName="level3hierChild" presStyleCnt="0"/>
      <dgm:spPr/>
    </dgm:pt>
    <dgm:pt modelId="{B351A16B-6F4A-4A31-AA35-B03FD81F200D}" type="pres">
      <dgm:prSet presAssocID="{0881123B-C856-4274-A1C9-BAF8AD517EE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FD4BDF6C-4954-4F95-9560-182032BB5299}" type="pres">
      <dgm:prSet presAssocID="{0881123B-C856-4274-A1C9-BAF8AD517EE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BE2E03B-9E9D-45A5-B444-78FFD9680828}" type="pres">
      <dgm:prSet presAssocID="{801B6557-D801-46A6-BA07-D2A4072E20A8}" presName="root2" presStyleCnt="0"/>
      <dgm:spPr/>
    </dgm:pt>
    <dgm:pt modelId="{A99EDFCD-20EE-4B79-BE1A-6A0E07E0C6E4}" type="pres">
      <dgm:prSet presAssocID="{801B6557-D801-46A6-BA07-D2A4072E20A8}" presName="LevelTwoTextNode" presStyleLbl="node2" presStyleIdx="1" presStyleCnt="2" custScaleX="444394" custScaleY="338674" custLinFactNeighborY="-21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73E1DD-3FAB-4A93-B8C5-CED2410116B9}" type="pres">
      <dgm:prSet presAssocID="{801B6557-D801-46A6-BA07-D2A4072E20A8}" presName="level3hierChild" presStyleCnt="0"/>
      <dgm:spPr/>
    </dgm:pt>
  </dgm:ptLst>
  <dgm:cxnLst>
    <dgm:cxn modelId="{330C8039-5C19-4088-ADF2-77340AEE988C}" type="presOf" srcId="{5A90A0CF-5A4E-4D3F-AE7B-8024BBDD1456}" destId="{A87B8543-4CE5-497C-9390-8C90F4071A6E}" srcOrd="0" destOrd="0" presId="urn:microsoft.com/office/officeart/2008/layout/HorizontalMultiLevelHierarchy#2"/>
    <dgm:cxn modelId="{A3DA8567-6B75-46FC-9590-077614ECBDDF}" type="presOf" srcId="{CE6A8180-FEEB-43C2-8182-A599CA19FE14}" destId="{E528FF57-A353-4B2E-941D-79D51252A990}" srcOrd="1" destOrd="0" presId="urn:microsoft.com/office/officeart/2008/layout/HorizontalMultiLevelHierarchy#2"/>
    <dgm:cxn modelId="{D393E8C4-14ED-4768-875F-D53A7D50E185}" type="presOf" srcId="{0881123B-C856-4274-A1C9-BAF8AD517EE6}" destId="{B351A16B-6F4A-4A31-AA35-B03FD81F200D}" srcOrd="0" destOrd="0" presId="urn:microsoft.com/office/officeart/2008/layout/HorizontalMultiLevelHierarchy#2"/>
    <dgm:cxn modelId="{8DBD93A5-A130-42EC-A8BC-D4080E049B1A}" type="presOf" srcId="{801B6557-D801-46A6-BA07-D2A4072E20A8}" destId="{A99EDFCD-20EE-4B79-BE1A-6A0E07E0C6E4}" srcOrd="0" destOrd="0" presId="urn:microsoft.com/office/officeart/2008/layout/HorizontalMultiLevelHierarchy#2"/>
    <dgm:cxn modelId="{A02B4E4C-89D7-4DB2-B4FE-6F51FF6DB1C5}" srcId="{D4FC02B2-D5B9-47F2-877A-DCDA2DD4F91D}" destId="{19637ED6-A9AC-455B-BD83-9F933D1DFFD0}" srcOrd="0" destOrd="0" parTransId="{CE6A8180-FEEB-43C2-8182-A599CA19FE14}" sibTransId="{6BCC0D30-CD6A-4BE5-976D-7F7DB7F52DFA}"/>
    <dgm:cxn modelId="{45F9B8F4-D2C6-439E-B84E-BCF2FDDC657D}" srcId="{D4FC02B2-D5B9-47F2-877A-DCDA2DD4F91D}" destId="{801B6557-D801-46A6-BA07-D2A4072E20A8}" srcOrd="1" destOrd="0" parTransId="{0881123B-C856-4274-A1C9-BAF8AD517EE6}" sibTransId="{75BD2ACD-02DF-493C-B232-27BFB43549A1}"/>
    <dgm:cxn modelId="{C6853CF7-0986-4BF6-8E15-5AD4842771C8}" type="presOf" srcId="{19637ED6-A9AC-455B-BD83-9F933D1DFFD0}" destId="{B3687C52-7340-4BAE-94EB-895FF2CEF4D4}" srcOrd="0" destOrd="0" presId="urn:microsoft.com/office/officeart/2008/layout/HorizontalMultiLevelHierarchy#2"/>
    <dgm:cxn modelId="{F54305E3-75B6-42FE-B61F-79D673CCAC21}" type="presOf" srcId="{CE6A8180-FEEB-43C2-8182-A599CA19FE14}" destId="{51613D21-045F-44D3-89F6-141A4F6759A1}" srcOrd="0" destOrd="0" presId="urn:microsoft.com/office/officeart/2008/layout/HorizontalMultiLevelHierarchy#2"/>
    <dgm:cxn modelId="{DD256EC4-5141-48BA-BF3A-79006804A46E}" type="presOf" srcId="{D4FC02B2-D5B9-47F2-877A-DCDA2DD4F91D}" destId="{52CD98B8-EEE0-43DB-92B6-9069EB2D01F8}" srcOrd="0" destOrd="0" presId="urn:microsoft.com/office/officeart/2008/layout/HorizontalMultiLevelHierarchy#2"/>
    <dgm:cxn modelId="{56DDBBD4-6CAD-42E2-A476-E65F889EBC29}" type="presOf" srcId="{0881123B-C856-4274-A1C9-BAF8AD517EE6}" destId="{FD4BDF6C-4954-4F95-9560-182032BB5299}" srcOrd="1" destOrd="0" presId="urn:microsoft.com/office/officeart/2008/layout/HorizontalMultiLevelHierarchy#2"/>
    <dgm:cxn modelId="{5C217BF4-4A48-42D4-B68E-792FF82EAE15}" srcId="{5A90A0CF-5A4E-4D3F-AE7B-8024BBDD1456}" destId="{D4FC02B2-D5B9-47F2-877A-DCDA2DD4F91D}" srcOrd="0" destOrd="0" parTransId="{E3639023-4E01-4623-B395-A96F1E2FE5AC}" sibTransId="{E8100FB8-5389-44CE-9FDC-1AA323F4775E}"/>
    <dgm:cxn modelId="{AFE518D9-D93D-40C5-BFD8-BA28667909CD}" type="presParOf" srcId="{A87B8543-4CE5-497C-9390-8C90F4071A6E}" destId="{78B61F81-9C05-4CB8-8F55-EB9EA6ED6E03}" srcOrd="0" destOrd="0" presId="urn:microsoft.com/office/officeart/2008/layout/HorizontalMultiLevelHierarchy#2"/>
    <dgm:cxn modelId="{93F86380-9F45-4A91-8324-2D7DDE43B01E}" type="presParOf" srcId="{78B61F81-9C05-4CB8-8F55-EB9EA6ED6E03}" destId="{52CD98B8-EEE0-43DB-92B6-9069EB2D01F8}" srcOrd="0" destOrd="0" presId="urn:microsoft.com/office/officeart/2008/layout/HorizontalMultiLevelHierarchy#2"/>
    <dgm:cxn modelId="{1A8959EB-EC94-472A-B101-62142CA3128C}" type="presParOf" srcId="{78B61F81-9C05-4CB8-8F55-EB9EA6ED6E03}" destId="{1B637394-5106-473C-83FF-10B311BE810D}" srcOrd="1" destOrd="0" presId="urn:microsoft.com/office/officeart/2008/layout/HorizontalMultiLevelHierarchy#2"/>
    <dgm:cxn modelId="{3985241F-355E-44D6-B83B-602671F2C0B5}" type="presParOf" srcId="{1B637394-5106-473C-83FF-10B311BE810D}" destId="{51613D21-045F-44D3-89F6-141A4F6759A1}" srcOrd="0" destOrd="0" presId="urn:microsoft.com/office/officeart/2008/layout/HorizontalMultiLevelHierarchy#2"/>
    <dgm:cxn modelId="{178621DC-580A-4C8E-8C3B-67EACA1C8FE8}" type="presParOf" srcId="{51613D21-045F-44D3-89F6-141A4F6759A1}" destId="{E528FF57-A353-4B2E-941D-79D51252A990}" srcOrd="0" destOrd="0" presId="urn:microsoft.com/office/officeart/2008/layout/HorizontalMultiLevelHierarchy#2"/>
    <dgm:cxn modelId="{BD81908F-AC78-42D8-B74D-037EB8C41EA4}" type="presParOf" srcId="{1B637394-5106-473C-83FF-10B311BE810D}" destId="{9D6A6F74-4A16-4D68-A40F-FB281BD2EA04}" srcOrd="1" destOrd="0" presId="urn:microsoft.com/office/officeart/2008/layout/HorizontalMultiLevelHierarchy#2"/>
    <dgm:cxn modelId="{250B7769-7CC9-4F41-9583-C96122729AB2}" type="presParOf" srcId="{9D6A6F74-4A16-4D68-A40F-FB281BD2EA04}" destId="{B3687C52-7340-4BAE-94EB-895FF2CEF4D4}" srcOrd="0" destOrd="0" presId="urn:microsoft.com/office/officeart/2008/layout/HorizontalMultiLevelHierarchy#2"/>
    <dgm:cxn modelId="{FFF3D518-FEA3-48A7-ACDA-EA23698FC5F4}" type="presParOf" srcId="{9D6A6F74-4A16-4D68-A40F-FB281BD2EA04}" destId="{90C5A9D8-DFEA-4D2F-B055-A11636158287}" srcOrd="1" destOrd="0" presId="urn:microsoft.com/office/officeart/2008/layout/HorizontalMultiLevelHierarchy#2"/>
    <dgm:cxn modelId="{915EF020-5E19-4219-BA2E-67E4E86272EF}" type="presParOf" srcId="{1B637394-5106-473C-83FF-10B311BE810D}" destId="{B351A16B-6F4A-4A31-AA35-B03FD81F200D}" srcOrd="2" destOrd="0" presId="urn:microsoft.com/office/officeart/2008/layout/HorizontalMultiLevelHierarchy#2"/>
    <dgm:cxn modelId="{ADF8A221-3B59-417A-9BCE-8F6061FE01E8}" type="presParOf" srcId="{B351A16B-6F4A-4A31-AA35-B03FD81F200D}" destId="{FD4BDF6C-4954-4F95-9560-182032BB5299}" srcOrd="0" destOrd="0" presId="urn:microsoft.com/office/officeart/2008/layout/HorizontalMultiLevelHierarchy#2"/>
    <dgm:cxn modelId="{67935CDE-7BB0-46F6-A098-1767CED7E036}" type="presParOf" srcId="{1B637394-5106-473C-83FF-10B311BE810D}" destId="{1BE2E03B-9E9D-45A5-B444-78FFD9680828}" srcOrd="3" destOrd="0" presId="urn:microsoft.com/office/officeart/2008/layout/HorizontalMultiLevelHierarchy#2"/>
    <dgm:cxn modelId="{1A8717CD-9C57-43C5-95BA-1CFF06AB92E3}" type="presParOf" srcId="{1BE2E03B-9E9D-45A5-B444-78FFD9680828}" destId="{A99EDFCD-20EE-4B79-BE1A-6A0E07E0C6E4}" srcOrd="0" destOrd="0" presId="urn:microsoft.com/office/officeart/2008/layout/HorizontalMultiLevelHierarchy#2"/>
    <dgm:cxn modelId="{77FA4608-5DD8-400E-B067-FF5960FCD72E}" type="presParOf" srcId="{1BE2E03B-9E9D-45A5-B444-78FFD9680828}" destId="{5373E1DD-3FAB-4A93-B8C5-CED2410116B9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9523A1-777A-4BF1-8EFD-68E2D1021833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5310D96-6EA1-452B-8556-8D13324D6398}">
      <dgm:prSet phldrT="[文字]" custT="1"/>
      <dgm:spPr/>
      <dgm:t>
        <a:bodyPr vert="vert"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考學測</a:t>
          </a:r>
        </a:p>
      </dgm:t>
    </dgm:pt>
    <dgm:pt modelId="{09C99380-0442-4EC6-8818-C143098D5600}" type="parTrans" cxnId="{D5F902AB-C615-4AE7-BFDF-8FB38EE7230A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86F887-6967-4B1A-8175-317A4788D7B7}" type="sibTrans" cxnId="{D5F902AB-C615-4AE7-BFDF-8FB38EE7230A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514026-97D1-481F-9BD8-E6CB0747C081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大學繁星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在校成績比序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D2C871-4763-4E22-B0CD-6C8A74ECA3AD}" type="parTrans" cxnId="{C6BF3DFA-427F-469D-98FD-8A520E4736F7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E34E6E-40CA-4800-AA07-6D73B274EBE2}" type="sibTrans" cxnId="{C6BF3DFA-427F-469D-98FD-8A520E4736F7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C30120-9E30-461E-BF7D-9AAB32ECF506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學習歷程參採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9F882F-AEA0-421C-A50D-BD27FE6FCAC0}" type="parTrans" cxnId="{1667E30D-365A-4E73-9752-798274EA885E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CBF6D-229A-4B16-8AF1-5B232A0A2A62}" type="sibTrans" cxnId="{1667E30D-365A-4E73-9752-798274EA885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232FF5-6498-40D2-8094-D8B4E0A7A2FD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四技申請入學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學習歷程參採</a:t>
          </a:r>
          <a:r>
            <a: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4FAFDD-CFA5-438D-BC86-4480E2DD70F9}" type="parTrans" cxnId="{D97ED258-2910-429F-85C6-2F778FCC6D30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644D5-3BC1-480B-B870-1E233B6A3ABB}" type="sibTrans" cxnId="{D97ED258-2910-429F-85C6-2F778FCC6D30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EE676-43A3-441F-A95A-557F2AF9A357}" type="pres">
      <dgm:prSet presAssocID="{DC9523A1-777A-4BF1-8EFD-68E2D102183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E9CBE3-07BF-4692-AF7C-F06C11A62169}" type="pres">
      <dgm:prSet presAssocID="{95310D96-6EA1-452B-8556-8D13324D6398}" presName="root1" presStyleCnt="0"/>
      <dgm:spPr/>
    </dgm:pt>
    <dgm:pt modelId="{F2BD426E-6F26-4FDF-A5AB-A9ED736D0CA4}" type="pres">
      <dgm:prSet presAssocID="{95310D96-6EA1-452B-8556-8D13324D6398}" presName="LevelOneTextNode" presStyleLbl="node0" presStyleIdx="0" presStyleCnt="1" custScaleX="156739" custLinFactX="-200000" custLinFactNeighborX="-2592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5C5E-BDBC-4B7B-A6AD-017517EB34B2}" type="pres">
      <dgm:prSet presAssocID="{95310D96-6EA1-452B-8556-8D13324D6398}" presName="level2hierChild" presStyleCnt="0"/>
      <dgm:spPr/>
    </dgm:pt>
    <dgm:pt modelId="{E7EBE1F2-F81A-458E-85B4-3EDF86FBF8CC}" type="pres">
      <dgm:prSet presAssocID="{F5D2C871-4763-4E22-B0CD-6C8A74ECA3AD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8A4B5FCE-01BF-4526-A30B-93FCDF5C7899}" type="pres">
      <dgm:prSet presAssocID="{F5D2C871-4763-4E22-B0CD-6C8A74ECA3AD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D08247B-DE5F-4679-A91F-846DB25B7A26}" type="pres">
      <dgm:prSet presAssocID="{C7514026-97D1-481F-9BD8-E6CB0747C081}" presName="root2" presStyleCnt="0"/>
      <dgm:spPr/>
    </dgm:pt>
    <dgm:pt modelId="{CB966FC2-494F-477B-B5DC-8C5D6D866C5D}" type="pres">
      <dgm:prSet presAssocID="{C7514026-97D1-481F-9BD8-E6CB0747C081}" presName="LevelTwoTextNode" presStyleLbl="node2" presStyleIdx="0" presStyleCnt="3" custScaleX="362722" custScaleY="1290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757E428-58F9-4D04-BDCD-DC2833E9222A}" type="pres">
      <dgm:prSet presAssocID="{C7514026-97D1-481F-9BD8-E6CB0747C081}" presName="level3hierChild" presStyleCnt="0"/>
      <dgm:spPr/>
    </dgm:pt>
    <dgm:pt modelId="{37F11695-D92E-4CF0-9211-B9FC0A321444}" type="pres">
      <dgm:prSet presAssocID="{EB9F882F-AEA0-421C-A50D-BD27FE6FCAC0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1522FB2A-0806-4677-9C06-9951C51707DC}" type="pres">
      <dgm:prSet presAssocID="{EB9F882F-AEA0-421C-A50D-BD27FE6FCAC0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2979A4FD-08A0-446A-940E-E935B22A70A2}" type="pres">
      <dgm:prSet presAssocID="{B7C30120-9E30-461E-BF7D-9AAB32ECF506}" presName="root2" presStyleCnt="0"/>
      <dgm:spPr/>
    </dgm:pt>
    <dgm:pt modelId="{D5B0677B-6D85-45FD-97FB-B2428A7B9A18}" type="pres">
      <dgm:prSet presAssocID="{B7C30120-9E30-461E-BF7D-9AAB32ECF506}" presName="LevelTwoTextNode" presStyleLbl="node2" presStyleIdx="1" presStyleCnt="3" custScaleX="362722" custScaleY="1290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DC036F-3482-44A7-ABFF-226C9397C846}" type="pres">
      <dgm:prSet presAssocID="{B7C30120-9E30-461E-BF7D-9AAB32ECF506}" presName="level3hierChild" presStyleCnt="0"/>
      <dgm:spPr/>
    </dgm:pt>
    <dgm:pt modelId="{28717271-6A35-4279-A95C-10A6CE0C803D}" type="pres">
      <dgm:prSet presAssocID="{144FAFDD-CFA5-438D-BC86-4480E2DD70F9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98475615-2F37-43AA-808C-0F993823FB23}" type="pres">
      <dgm:prSet presAssocID="{144FAFDD-CFA5-438D-BC86-4480E2DD70F9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6BC681BF-6F8F-404F-9DDA-DC5B08B86975}" type="pres">
      <dgm:prSet presAssocID="{23232FF5-6498-40D2-8094-D8B4E0A7A2FD}" presName="root2" presStyleCnt="0"/>
      <dgm:spPr/>
    </dgm:pt>
    <dgm:pt modelId="{F4C4E859-AA66-4F3D-80DE-D62A4FDC82EA}" type="pres">
      <dgm:prSet presAssocID="{23232FF5-6498-40D2-8094-D8B4E0A7A2FD}" presName="LevelTwoTextNode" presStyleLbl="node2" presStyleIdx="2" presStyleCnt="3" custScaleX="362722" custScaleY="1290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727AD7-7689-4FFE-BBBA-B96BBBB13963}" type="pres">
      <dgm:prSet presAssocID="{23232FF5-6498-40D2-8094-D8B4E0A7A2FD}" presName="level3hierChild" presStyleCnt="0"/>
      <dgm:spPr/>
    </dgm:pt>
  </dgm:ptLst>
  <dgm:cxnLst>
    <dgm:cxn modelId="{1667E30D-365A-4E73-9752-798274EA885E}" srcId="{95310D96-6EA1-452B-8556-8D13324D6398}" destId="{B7C30120-9E30-461E-BF7D-9AAB32ECF506}" srcOrd="1" destOrd="0" parTransId="{EB9F882F-AEA0-421C-A50D-BD27FE6FCAC0}" sibTransId="{ACDCBF6D-229A-4B16-8AF1-5B232A0A2A62}"/>
    <dgm:cxn modelId="{ED398203-1C04-41E8-ABE8-95F5EF0ED663}" type="presOf" srcId="{EB9F882F-AEA0-421C-A50D-BD27FE6FCAC0}" destId="{37F11695-D92E-4CF0-9211-B9FC0A321444}" srcOrd="0" destOrd="0" presId="urn:microsoft.com/office/officeart/2008/layout/HorizontalMultiLevelHierarchy"/>
    <dgm:cxn modelId="{FA6EE88F-9783-4656-8EB8-15B9EB9EF0BF}" type="presOf" srcId="{144FAFDD-CFA5-438D-BC86-4480E2DD70F9}" destId="{98475615-2F37-43AA-808C-0F993823FB23}" srcOrd="1" destOrd="0" presId="urn:microsoft.com/office/officeart/2008/layout/HorizontalMultiLevelHierarchy"/>
    <dgm:cxn modelId="{D1F6A7AE-810D-4108-9CF5-E00E18D93014}" type="presOf" srcId="{F5D2C871-4763-4E22-B0CD-6C8A74ECA3AD}" destId="{8A4B5FCE-01BF-4526-A30B-93FCDF5C7899}" srcOrd="1" destOrd="0" presId="urn:microsoft.com/office/officeart/2008/layout/HorizontalMultiLevelHierarchy"/>
    <dgm:cxn modelId="{E779C5B4-1ECE-47DF-9831-30D812B0A3D0}" type="presOf" srcId="{EB9F882F-AEA0-421C-A50D-BD27FE6FCAC0}" destId="{1522FB2A-0806-4677-9C06-9951C51707DC}" srcOrd="1" destOrd="0" presId="urn:microsoft.com/office/officeart/2008/layout/HorizontalMultiLevelHierarchy"/>
    <dgm:cxn modelId="{D5F902AB-C615-4AE7-BFDF-8FB38EE7230A}" srcId="{DC9523A1-777A-4BF1-8EFD-68E2D1021833}" destId="{95310D96-6EA1-452B-8556-8D13324D6398}" srcOrd="0" destOrd="0" parTransId="{09C99380-0442-4EC6-8818-C143098D5600}" sibTransId="{B786F887-6967-4B1A-8175-317A4788D7B7}"/>
    <dgm:cxn modelId="{7557D0F8-4198-41C9-A1FD-578C8E262390}" type="presOf" srcId="{144FAFDD-CFA5-438D-BC86-4480E2DD70F9}" destId="{28717271-6A35-4279-A95C-10A6CE0C803D}" srcOrd="0" destOrd="0" presId="urn:microsoft.com/office/officeart/2008/layout/HorizontalMultiLevelHierarchy"/>
    <dgm:cxn modelId="{4805C36E-A913-4B04-8CA6-C3A5E46029C1}" type="presOf" srcId="{C7514026-97D1-481F-9BD8-E6CB0747C081}" destId="{CB966FC2-494F-477B-B5DC-8C5D6D866C5D}" srcOrd="0" destOrd="0" presId="urn:microsoft.com/office/officeart/2008/layout/HorizontalMultiLevelHierarchy"/>
    <dgm:cxn modelId="{D97ED258-2910-429F-85C6-2F778FCC6D30}" srcId="{95310D96-6EA1-452B-8556-8D13324D6398}" destId="{23232FF5-6498-40D2-8094-D8B4E0A7A2FD}" srcOrd="2" destOrd="0" parTransId="{144FAFDD-CFA5-438D-BC86-4480E2DD70F9}" sibTransId="{46A644D5-3BC1-480B-B870-1E233B6A3ABB}"/>
    <dgm:cxn modelId="{28453F70-C089-440B-B81B-ADEECB96D429}" type="presOf" srcId="{F5D2C871-4763-4E22-B0CD-6C8A74ECA3AD}" destId="{E7EBE1F2-F81A-458E-85B4-3EDF86FBF8CC}" srcOrd="0" destOrd="0" presId="urn:microsoft.com/office/officeart/2008/layout/HorizontalMultiLevelHierarchy"/>
    <dgm:cxn modelId="{A992500D-441F-403F-BC38-A83B47E80B99}" type="presOf" srcId="{DC9523A1-777A-4BF1-8EFD-68E2D1021833}" destId="{4C9EE676-43A3-441F-A95A-557F2AF9A357}" srcOrd="0" destOrd="0" presId="urn:microsoft.com/office/officeart/2008/layout/HorizontalMultiLevelHierarchy"/>
    <dgm:cxn modelId="{3B09CD93-9B21-4996-BDF0-CA628D9D1C7C}" type="presOf" srcId="{95310D96-6EA1-452B-8556-8D13324D6398}" destId="{F2BD426E-6F26-4FDF-A5AB-A9ED736D0CA4}" srcOrd="0" destOrd="0" presId="urn:microsoft.com/office/officeart/2008/layout/HorizontalMultiLevelHierarchy"/>
    <dgm:cxn modelId="{F756AF7A-59FA-412F-A611-A5F7F3DEEA00}" type="presOf" srcId="{23232FF5-6498-40D2-8094-D8B4E0A7A2FD}" destId="{F4C4E859-AA66-4F3D-80DE-D62A4FDC82EA}" srcOrd="0" destOrd="0" presId="urn:microsoft.com/office/officeart/2008/layout/HorizontalMultiLevelHierarchy"/>
    <dgm:cxn modelId="{D8BA1F8B-0E95-471C-A2A3-531D725A5334}" type="presOf" srcId="{B7C30120-9E30-461E-BF7D-9AAB32ECF506}" destId="{D5B0677B-6D85-45FD-97FB-B2428A7B9A18}" srcOrd="0" destOrd="0" presId="urn:microsoft.com/office/officeart/2008/layout/HorizontalMultiLevelHierarchy"/>
    <dgm:cxn modelId="{C6BF3DFA-427F-469D-98FD-8A520E4736F7}" srcId="{95310D96-6EA1-452B-8556-8D13324D6398}" destId="{C7514026-97D1-481F-9BD8-E6CB0747C081}" srcOrd="0" destOrd="0" parTransId="{F5D2C871-4763-4E22-B0CD-6C8A74ECA3AD}" sibTransId="{6AE34E6E-40CA-4800-AA07-6D73B274EBE2}"/>
    <dgm:cxn modelId="{D9013A38-B177-43BC-BB24-8083E0E880A6}" type="presParOf" srcId="{4C9EE676-43A3-441F-A95A-557F2AF9A357}" destId="{95E9CBE3-07BF-4692-AF7C-F06C11A62169}" srcOrd="0" destOrd="0" presId="urn:microsoft.com/office/officeart/2008/layout/HorizontalMultiLevelHierarchy"/>
    <dgm:cxn modelId="{66176B35-5206-460B-81F7-08AB1570C29C}" type="presParOf" srcId="{95E9CBE3-07BF-4692-AF7C-F06C11A62169}" destId="{F2BD426E-6F26-4FDF-A5AB-A9ED736D0CA4}" srcOrd="0" destOrd="0" presId="urn:microsoft.com/office/officeart/2008/layout/HorizontalMultiLevelHierarchy"/>
    <dgm:cxn modelId="{D268D6AF-21A4-4892-8179-98A52335AA3D}" type="presParOf" srcId="{95E9CBE3-07BF-4692-AF7C-F06C11A62169}" destId="{F1A55C5E-BDBC-4B7B-A6AD-017517EB34B2}" srcOrd="1" destOrd="0" presId="urn:microsoft.com/office/officeart/2008/layout/HorizontalMultiLevelHierarchy"/>
    <dgm:cxn modelId="{8FC355BD-7366-47E5-A785-797FFAAF220F}" type="presParOf" srcId="{F1A55C5E-BDBC-4B7B-A6AD-017517EB34B2}" destId="{E7EBE1F2-F81A-458E-85B4-3EDF86FBF8CC}" srcOrd="0" destOrd="0" presId="urn:microsoft.com/office/officeart/2008/layout/HorizontalMultiLevelHierarchy"/>
    <dgm:cxn modelId="{7D938487-EDC1-4D9C-B348-FED669F568BA}" type="presParOf" srcId="{E7EBE1F2-F81A-458E-85B4-3EDF86FBF8CC}" destId="{8A4B5FCE-01BF-4526-A30B-93FCDF5C7899}" srcOrd="0" destOrd="0" presId="urn:microsoft.com/office/officeart/2008/layout/HorizontalMultiLevelHierarchy"/>
    <dgm:cxn modelId="{7C4D31E5-6B41-496E-B0ED-6E66B88B31EF}" type="presParOf" srcId="{F1A55C5E-BDBC-4B7B-A6AD-017517EB34B2}" destId="{AD08247B-DE5F-4679-A91F-846DB25B7A26}" srcOrd="1" destOrd="0" presId="urn:microsoft.com/office/officeart/2008/layout/HorizontalMultiLevelHierarchy"/>
    <dgm:cxn modelId="{6519A827-07BE-45EE-A6E5-616C6B03C9B2}" type="presParOf" srcId="{AD08247B-DE5F-4679-A91F-846DB25B7A26}" destId="{CB966FC2-494F-477B-B5DC-8C5D6D866C5D}" srcOrd="0" destOrd="0" presId="urn:microsoft.com/office/officeart/2008/layout/HorizontalMultiLevelHierarchy"/>
    <dgm:cxn modelId="{FFE98192-41F4-4B6D-AF6F-B46129A0FA14}" type="presParOf" srcId="{AD08247B-DE5F-4679-A91F-846DB25B7A26}" destId="{2757E428-58F9-4D04-BDCD-DC2833E9222A}" srcOrd="1" destOrd="0" presId="urn:microsoft.com/office/officeart/2008/layout/HorizontalMultiLevelHierarchy"/>
    <dgm:cxn modelId="{9CB790A9-239A-4BE3-A86E-408D3D1640DC}" type="presParOf" srcId="{F1A55C5E-BDBC-4B7B-A6AD-017517EB34B2}" destId="{37F11695-D92E-4CF0-9211-B9FC0A321444}" srcOrd="2" destOrd="0" presId="urn:microsoft.com/office/officeart/2008/layout/HorizontalMultiLevelHierarchy"/>
    <dgm:cxn modelId="{63B60B54-CBA4-4827-89E1-B3E70EC5ABA1}" type="presParOf" srcId="{37F11695-D92E-4CF0-9211-B9FC0A321444}" destId="{1522FB2A-0806-4677-9C06-9951C51707DC}" srcOrd="0" destOrd="0" presId="urn:microsoft.com/office/officeart/2008/layout/HorizontalMultiLevelHierarchy"/>
    <dgm:cxn modelId="{84110EF5-699F-4DFC-9BF8-AA9464B43E90}" type="presParOf" srcId="{F1A55C5E-BDBC-4B7B-A6AD-017517EB34B2}" destId="{2979A4FD-08A0-446A-940E-E935B22A70A2}" srcOrd="3" destOrd="0" presId="urn:microsoft.com/office/officeart/2008/layout/HorizontalMultiLevelHierarchy"/>
    <dgm:cxn modelId="{6E7A7526-C0D8-4B26-9A37-CC83E2C7F271}" type="presParOf" srcId="{2979A4FD-08A0-446A-940E-E935B22A70A2}" destId="{D5B0677B-6D85-45FD-97FB-B2428A7B9A18}" srcOrd="0" destOrd="0" presId="urn:microsoft.com/office/officeart/2008/layout/HorizontalMultiLevelHierarchy"/>
    <dgm:cxn modelId="{8DD6D29D-BA46-46B6-8056-1975D8DF1E35}" type="presParOf" srcId="{2979A4FD-08A0-446A-940E-E935B22A70A2}" destId="{79DC036F-3482-44A7-ABFF-226C9397C846}" srcOrd="1" destOrd="0" presId="urn:microsoft.com/office/officeart/2008/layout/HorizontalMultiLevelHierarchy"/>
    <dgm:cxn modelId="{A3903EDE-BDD4-4151-815E-3A6A31F4F9C6}" type="presParOf" srcId="{F1A55C5E-BDBC-4B7B-A6AD-017517EB34B2}" destId="{28717271-6A35-4279-A95C-10A6CE0C803D}" srcOrd="4" destOrd="0" presId="urn:microsoft.com/office/officeart/2008/layout/HorizontalMultiLevelHierarchy"/>
    <dgm:cxn modelId="{702077B2-7147-4044-B815-AE1CBEEB92EA}" type="presParOf" srcId="{28717271-6A35-4279-A95C-10A6CE0C803D}" destId="{98475615-2F37-43AA-808C-0F993823FB23}" srcOrd="0" destOrd="0" presId="urn:microsoft.com/office/officeart/2008/layout/HorizontalMultiLevelHierarchy"/>
    <dgm:cxn modelId="{8F3D09AF-C97D-479D-B0A5-3845722D988C}" type="presParOf" srcId="{F1A55C5E-BDBC-4B7B-A6AD-017517EB34B2}" destId="{6BC681BF-6F8F-404F-9DDA-DC5B08B86975}" srcOrd="5" destOrd="0" presId="urn:microsoft.com/office/officeart/2008/layout/HorizontalMultiLevelHierarchy"/>
    <dgm:cxn modelId="{B8C4BF79-2D62-44AC-A07D-59B7BF38495F}" type="presParOf" srcId="{6BC681BF-6F8F-404F-9DDA-DC5B08B86975}" destId="{F4C4E859-AA66-4F3D-80DE-D62A4FDC82EA}" srcOrd="0" destOrd="0" presId="urn:microsoft.com/office/officeart/2008/layout/HorizontalMultiLevelHierarchy"/>
    <dgm:cxn modelId="{A75342D6-2D46-4753-A827-82C435B92D64}" type="presParOf" srcId="{6BC681BF-6F8F-404F-9DDA-DC5B08B86975}" destId="{42727AD7-7689-4FFE-BBBA-B96BBBB139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066046-C1F7-4A25-90ED-AE13536874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977783-A62C-4D78-9D15-3BECAE4EF51C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考分科測驗</a:t>
          </a:r>
        </a:p>
      </dgm:t>
    </dgm:pt>
    <dgm:pt modelId="{331007DB-EE3B-4614-9342-1F61B798F7A5}" type="parTrans" cxnId="{A773D76A-F528-47E4-8933-3600EF57C75B}">
      <dgm:prSet/>
      <dgm:spPr/>
      <dgm:t>
        <a:bodyPr/>
        <a:lstStyle/>
        <a:p>
          <a:endParaRPr lang="zh-TW" altLang="en-US"/>
        </a:p>
      </dgm:t>
    </dgm:pt>
    <dgm:pt modelId="{8B3217D3-E8D2-4808-AFA5-2CA58AD5E3BA}" type="sibTrans" cxnId="{A773D76A-F528-47E4-8933-3600EF57C75B}">
      <dgm:prSet/>
      <dgm:spPr/>
      <dgm:t>
        <a:bodyPr/>
        <a:lstStyle/>
        <a:p>
          <a:endParaRPr lang="zh-TW" altLang="en-US"/>
        </a:p>
      </dgm:t>
    </dgm:pt>
    <dgm:pt modelId="{9BD426AC-2848-4667-A7E3-36D8D5AC9D8F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gm:t>
    </dgm:pt>
    <dgm:pt modelId="{451A242A-9164-4683-B78D-9980DFB752ED}" type="parTrans" cxnId="{CA541890-EC90-4A54-8894-E6C3767ECB5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552ECF9B-1A55-4F01-A54B-B5490C1BA368}" type="sibTrans" cxnId="{CA541890-EC90-4A54-8894-E6C3767ECB5B}">
      <dgm:prSet/>
      <dgm:spPr/>
      <dgm:t>
        <a:bodyPr/>
        <a:lstStyle/>
        <a:p>
          <a:endParaRPr lang="zh-TW" altLang="en-US"/>
        </a:p>
      </dgm:t>
    </dgm:pt>
    <dgm:pt modelId="{27AC7DE5-3508-4CF1-94F4-90318C83AF48}" type="pres">
      <dgm:prSet presAssocID="{B5066046-C1F7-4A25-90ED-AE13536874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A9DD96-B411-41CA-A9EF-84E1075A0DFB}" type="pres">
      <dgm:prSet presAssocID="{8D977783-A62C-4D78-9D15-3BECAE4EF51C}" presName="root1" presStyleCnt="0"/>
      <dgm:spPr/>
    </dgm:pt>
    <dgm:pt modelId="{E780A33C-83C5-48DB-8934-60616FDB9774}" type="pres">
      <dgm:prSet presAssocID="{8D977783-A62C-4D78-9D15-3BECAE4EF51C}" presName="LevelOneTextNode" presStyleLbl="node0" presStyleIdx="0" presStyleCnt="1" custScaleX="182647" custLinFactNeighborX="-916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0DC797-1DD0-4056-A8E1-A517533CF09A}" type="pres">
      <dgm:prSet presAssocID="{8D977783-A62C-4D78-9D15-3BECAE4EF51C}" presName="level2hierChild" presStyleCnt="0"/>
      <dgm:spPr/>
    </dgm:pt>
    <dgm:pt modelId="{F08844A7-D755-462E-A4E3-FC2508E7B27D}" type="pres">
      <dgm:prSet presAssocID="{451A242A-9164-4683-B78D-9980DFB752ED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089C7AD3-04CC-4933-B335-B146D14737D5}" type="pres">
      <dgm:prSet presAssocID="{451A242A-9164-4683-B78D-9980DFB752ED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27421BCE-D614-4301-8018-8E73F471B1BA}" type="pres">
      <dgm:prSet presAssocID="{9BD426AC-2848-4667-A7E3-36D8D5AC9D8F}" presName="root2" presStyleCnt="0"/>
      <dgm:spPr/>
    </dgm:pt>
    <dgm:pt modelId="{54DF8FA3-2530-4CEF-97FF-7A55CA438DDD}" type="pres">
      <dgm:prSet presAssocID="{9BD426AC-2848-4667-A7E3-36D8D5AC9D8F}" presName="LevelTwoTextNode" presStyleLbl="node2" presStyleIdx="0" presStyleCnt="1" custScaleX="233847" custLinFactNeighborX="175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279F44-28FF-475F-B4C9-46F4B52C2A34}" type="pres">
      <dgm:prSet presAssocID="{9BD426AC-2848-4667-A7E3-36D8D5AC9D8F}" presName="level3hierChild" presStyleCnt="0"/>
      <dgm:spPr/>
    </dgm:pt>
  </dgm:ptLst>
  <dgm:cxnLst>
    <dgm:cxn modelId="{64FAA2BB-2345-4E88-A329-2607B5D03832}" type="presOf" srcId="{9BD426AC-2848-4667-A7E3-36D8D5AC9D8F}" destId="{54DF8FA3-2530-4CEF-97FF-7A55CA438DDD}" srcOrd="0" destOrd="0" presId="urn:microsoft.com/office/officeart/2005/8/layout/hierarchy2"/>
    <dgm:cxn modelId="{30168C83-409D-480E-8739-3547D4DDAFC0}" type="presOf" srcId="{B5066046-C1F7-4A25-90ED-AE13536874A9}" destId="{27AC7DE5-3508-4CF1-94F4-90318C83AF48}" srcOrd="0" destOrd="0" presId="urn:microsoft.com/office/officeart/2005/8/layout/hierarchy2"/>
    <dgm:cxn modelId="{CA541890-EC90-4A54-8894-E6C3767ECB5B}" srcId="{8D977783-A62C-4D78-9D15-3BECAE4EF51C}" destId="{9BD426AC-2848-4667-A7E3-36D8D5AC9D8F}" srcOrd="0" destOrd="0" parTransId="{451A242A-9164-4683-B78D-9980DFB752ED}" sibTransId="{552ECF9B-1A55-4F01-A54B-B5490C1BA368}"/>
    <dgm:cxn modelId="{F77D5BF3-E719-4C93-9558-E79B66621CB4}" type="presOf" srcId="{451A242A-9164-4683-B78D-9980DFB752ED}" destId="{F08844A7-D755-462E-A4E3-FC2508E7B27D}" srcOrd="0" destOrd="0" presId="urn:microsoft.com/office/officeart/2005/8/layout/hierarchy2"/>
    <dgm:cxn modelId="{EF5F865E-B05D-43ED-B9A2-0D590BC43BF9}" type="presOf" srcId="{451A242A-9164-4683-B78D-9980DFB752ED}" destId="{089C7AD3-04CC-4933-B335-B146D14737D5}" srcOrd="1" destOrd="0" presId="urn:microsoft.com/office/officeart/2005/8/layout/hierarchy2"/>
    <dgm:cxn modelId="{A773D76A-F528-47E4-8933-3600EF57C75B}" srcId="{B5066046-C1F7-4A25-90ED-AE13536874A9}" destId="{8D977783-A62C-4D78-9D15-3BECAE4EF51C}" srcOrd="0" destOrd="0" parTransId="{331007DB-EE3B-4614-9342-1F61B798F7A5}" sibTransId="{8B3217D3-E8D2-4808-AFA5-2CA58AD5E3BA}"/>
    <dgm:cxn modelId="{F367DAEC-A9FA-4B08-9F9F-C9B8CC4FEEF7}" type="presOf" srcId="{8D977783-A62C-4D78-9D15-3BECAE4EF51C}" destId="{E780A33C-83C5-48DB-8934-60616FDB9774}" srcOrd="0" destOrd="0" presId="urn:microsoft.com/office/officeart/2005/8/layout/hierarchy2"/>
    <dgm:cxn modelId="{E8B104ED-F572-438C-AE7F-659CF472FF24}" type="presParOf" srcId="{27AC7DE5-3508-4CF1-94F4-90318C83AF48}" destId="{2CA9DD96-B411-41CA-A9EF-84E1075A0DFB}" srcOrd="0" destOrd="0" presId="urn:microsoft.com/office/officeart/2005/8/layout/hierarchy2"/>
    <dgm:cxn modelId="{A24AF0FF-A372-4796-8839-0925F84F9732}" type="presParOf" srcId="{2CA9DD96-B411-41CA-A9EF-84E1075A0DFB}" destId="{E780A33C-83C5-48DB-8934-60616FDB9774}" srcOrd="0" destOrd="0" presId="urn:microsoft.com/office/officeart/2005/8/layout/hierarchy2"/>
    <dgm:cxn modelId="{D5F33C66-F10D-43A3-B15D-9294D9F5115A}" type="presParOf" srcId="{2CA9DD96-B411-41CA-A9EF-84E1075A0DFB}" destId="{7B0DC797-1DD0-4056-A8E1-A517533CF09A}" srcOrd="1" destOrd="0" presId="urn:microsoft.com/office/officeart/2005/8/layout/hierarchy2"/>
    <dgm:cxn modelId="{F77FB3B8-252C-4CA9-AB7F-91868A7E8DA3}" type="presParOf" srcId="{7B0DC797-1DD0-4056-A8E1-A517533CF09A}" destId="{F08844A7-D755-462E-A4E3-FC2508E7B27D}" srcOrd="0" destOrd="0" presId="urn:microsoft.com/office/officeart/2005/8/layout/hierarchy2"/>
    <dgm:cxn modelId="{FE8023F5-AB27-4F72-B410-DEC1DF3CEB4C}" type="presParOf" srcId="{F08844A7-D755-462E-A4E3-FC2508E7B27D}" destId="{089C7AD3-04CC-4933-B335-B146D14737D5}" srcOrd="0" destOrd="0" presId="urn:microsoft.com/office/officeart/2005/8/layout/hierarchy2"/>
    <dgm:cxn modelId="{692F6BF0-47CB-4CC3-B5DB-3AE49FD4C29A}" type="presParOf" srcId="{7B0DC797-1DD0-4056-A8E1-A517533CF09A}" destId="{27421BCE-D614-4301-8018-8E73F471B1BA}" srcOrd="1" destOrd="0" presId="urn:microsoft.com/office/officeart/2005/8/layout/hierarchy2"/>
    <dgm:cxn modelId="{9E19CAB6-CEB5-41C9-95BA-C619ABE12B10}" type="presParOf" srcId="{27421BCE-D614-4301-8018-8E73F471B1BA}" destId="{54DF8FA3-2530-4CEF-97FF-7A55CA438DDD}" srcOrd="0" destOrd="0" presId="urn:microsoft.com/office/officeart/2005/8/layout/hierarchy2"/>
    <dgm:cxn modelId="{C4DB86E3-99CD-41D9-B236-2996F1996143}" type="presParOf" srcId="{27421BCE-D614-4301-8018-8E73F471B1BA}" destId="{94279F44-28FF-475F-B4C9-46F4B52C2A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C0CE-C740-4D5D-9C31-737C34FD84CC}">
      <dsp:nvSpPr>
        <dsp:cNvPr id="0" name=""/>
        <dsp:cNvSpPr/>
      </dsp:nvSpPr>
      <dsp:spPr>
        <a:xfrm>
          <a:off x="0" y="609135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807E2-9CA7-4D70-A6F7-27B407D0DAB3}">
      <dsp:nvSpPr>
        <dsp:cNvPr id="0" name=""/>
        <dsp:cNvSpPr/>
      </dsp:nvSpPr>
      <dsp:spPr>
        <a:xfrm>
          <a:off x="411480" y="33495"/>
          <a:ext cx="5760720" cy="1151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升學與進路篇</a:t>
          </a:r>
        </a:p>
      </dsp:txBody>
      <dsp:txXfrm>
        <a:off x="467681" y="89696"/>
        <a:ext cx="5648318" cy="1038878"/>
      </dsp:txXfrm>
    </dsp:sp>
    <dsp:sp modelId="{63CE2727-2D25-4786-97D1-C67A794C10DA}">
      <dsp:nvSpPr>
        <dsp:cNvPr id="0" name=""/>
        <dsp:cNvSpPr/>
      </dsp:nvSpPr>
      <dsp:spPr>
        <a:xfrm>
          <a:off x="0" y="2378176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F7EF0-1420-4174-8EF3-5C771ADC121F}">
      <dsp:nvSpPr>
        <dsp:cNvPr id="0" name=""/>
        <dsp:cNvSpPr/>
      </dsp:nvSpPr>
      <dsp:spPr>
        <a:xfrm>
          <a:off x="411480" y="1802536"/>
          <a:ext cx="5760720" cy="1151280"/>
        </a:xfrm>
        <a:prstGeom prst="roundRect">
          <a:avLst/>
        </a:prstGeom>
        <a:solidFill>
          <a:srgbClr val="00A44A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rPr>
            <a:t>適性學習篇</a:t>
          </a:r>
        </a:p>
      </dsp:txBody>
      <dsp:txXfrm>
        <a:off x="467681" y="1858737"/>
        <a:ext cx="5648318" cy="1038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A33C-83C5-48DB-8934-60616FDB9774}">
      <dsp:nvSpPr>
        <dsp:cNvPr id="0" name=""/>
        <dsp:cNvSpPr/>
      </dsp:nvSpPr>
      <dsp:spPr>
        <a:xfrm>
          <a:off x="0" y="527"/>
          <a:ext cx="1370874" cy="5390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考統測</a:t>
          </a:r>
        </a:p>
      </dsp:txBody>
      <dsp:txXfrm>
        <a:off x="15787" y="16314"/>
        <a:ext cx="1339300" cy="507431"/>
      </dsp:txXfrm>
    </dsp:sp>
    <dsp:sp modelId="{F08844A7-D755-462E-A4E3-FC2508E7B27D}">
      <dsp:nvSpPr>
        <dsp:cNvPr id="0" name=""/>
        <dsp:cNvSpPr/>
      </dsp:nvSpPr>
      <dsp:spPr>
        <a:xfrm rot="2237">
          <a:off x="1370874" y="180469"/>
          <a:ext cx="810255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810255" y="8982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1755745" y="250037"/>
        <a:ext cx="40512" cy="40512"/>
      </dsp:txXfrm>
    </dsp:sp>
    <dsp:sp modelId="{54DF8FA3-2530-4CEF-97FF-7A55CA438DDD}">
      <dsp:nvSpPr>
        <dsp:cNvPr id="0" name=""/>
        <dsp:cNvSpPr/>
      </dsp:nvSpPr>
      <dsp:spPr>
        <a:xfrm>
          <a:off x="2181129" y="1054"/>
          <a:ext cx="3705136" cy="53900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sp:txBody>
      <dsp:txXfrm>
        <a:off x="2196916" y="16841"/>
        <a:ext cx="3673562" cy="5074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A33C-83C5-48DB-8934-60616FDB9774}">
      <dsp:nvSpPr>
        <dsp:cNvPr id="0" name=""/>
        <dsp:cNvSpPr/>
      </dsp:nvSpPr>
      <dsp:spPr>
        <a:xfrm>
          <a:off x="0" y="527"/>
          <a:ext cx="1370874" cy="53900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>
        <a:off x="15787" y="16314"/>
        <a:ext cx="1339300" cy="507431"/>
      </dsp:txXfrm>
    </dsp:sp>
    <dsp:sp modelId="{F08844A7-D755-462E-A4E3-FC2508E7B27D}">
      <dsp:nvSpPr>
        <dsp:cNvPr id="0" name=""/>
        <dsp:cNvSpPr/>
      </dsp:nvSpPr>
      <dsp:spPr>
        <a:xfrm>
          <a:off x="1370874" y="180205"/>
          <a:ext cx="444054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444054" y="8982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1581800" y="258928"/>
        <a:ext cx="22202" cy="22202"/>
      </dsp:txXfrm>
    </dsp:sp>
    <dsp:sp modelId="{54DF8FA3-2530-4CEF-97FF-7A55CA438DDD}">
      <dsp:nvSpPr>
        <dsp:cNvPr id="0" name=""/>
        <dsp:cNvSpPr/>
      </dsp:nvSpPr>
      <dsp:spPr>
        <a:xfrm>
          <a:off x="1814929" y="527"/>
          <a:ext cx="4071724" cy="53900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技優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軍警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獨招</a:t>
          </a:r>
        </a:p>
      </dsp:txBody>
      <dsp:txXfrm>
        <a:off x="1830716" y="16314"/>
        <a:ext cx="4040150" cy="5074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17271-6A35-4279-A95C-10A6CE0C803D}">
      <dsp:nvSpPr>
        <dsp:cNvPr id="0" name=""/>
        <dsp:cNvSpPr/>
      </dsp:nvSpPr>
      <dsp:spPr>
        <a:xfrm>
          <a:off x="1183403" y="907800"/>
          <a:ext cx="229302" cy="262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651" y="0"/>
              </a:lnTo>
              <a:lnTo>
                <a:pt x="114651" y="262687"/>
              </a:lnTo>
              <a:lnTo>
                <a:pt x="229302" y="26268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89337" y="1030426"/>
        <a:ext cx="17434" cy="17434"/>
      </dsp:txXfrm>
    </dsp:sp>
    <dsp:sp modelId="{37F11695-D92E-4CF0-9211-B9FC0A321444}">
      <dsp:nvSpPr>
        <dsp:cNvPr id="0" name=""/>
        <dsp:cNvSpPr/>
      </dsp:nvSpPr>
      <dsp:spPr>
        <a:xfrm>
          <a:off x="1183403" y="641570"/>
          <a:ext cx="229302" cy="266229"/>
        </a:xfrm>
        <a:custGeom>
          <a:avLst/>
          <a:gdLst/>
          <a:ahLst/>
          <a:cxnLst/>
          <a:rect l="0" t="0" r="0" b="0"/>
          <a:pathLst>
            <a:path>
              <a:moveTo>
                <a:pt x="0" y="266229"/>
              </a:moveTo>
              <a:lnTo>
                <a:pt x="114651" y="266229"/>
              </a:lnTo>
              <a:lnTo>
                <a:pt x="114651" y="0"/>
              </a:lnTo>
              <a:lnTo>
                <a:pt x="229302" y="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89270" y="765901"/>
        <a:ext cx="17568" cy="17568"/>
      </dsp:txXfrm>
    </dsp:sp>
    <dsp:sp modelId="{F2BD426E-6F26-4FDF-A5AB-A9ED736D0CA4}">
      <dsp:nvSpPr>
        <dsp:cNvPr id="0" name=""/>
        <dsp:cNvSpPr/>
      </dsp:nvSpPr>
      <dsp:spPr>
        <a:xfrm rot="16200000">
          <a:off x="-16207" y="316098"/>
          <a:ext cx="1215818" cy="11834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考統測</a:t>
          </a:r>
        </a:p>
      </dsp:txBody>
      <dsp:txXfrm>
        <a:off x="-16207" y="316098"/>
        <a:ext cx="1215818" cy="1183403"/>
      </dsp:txXfrm>
    </dsp:sp>
    <dsp:sp modelId="{D5B0677B-6D85-45FD-97FB-B2428A7B9A18}">
      <dsp:nvSpPr>
        <dsp:cNvPr id="0" name=""/>
        <dsp:cNvSpPr/>
      </dsp:nvSpPr>
      <dsp:spPr>
        <a:xfrm>
          <a:off x="1412705" y="420022"/>
          <a:ext cx="4847881" cy="44309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  <a:r>
            <a:rPr lang="en-US" altLang="zh-TW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學習歷程參採</a:t>
          </a:r>
          <a:r>
            <a:rPr lang="en-US" altLang="zh-TW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12705" y="420022"/>
        <a:ext cx="4847881" cy="443096"/>
      </dsp:txXfrm>
    </dsp:sp>
    <dsp:sp modelId="{F4C4E859-AA66-4F3D-80DE-D62A4FDC82EA}">
      <dsp:nvSpPr>
        <dsp:cNvPr id="0" name=""/>
        <dsp:cNvSpPr/>
      </dsp:nvSpPr>
      <dsp:spPr>
        <a:xfrm>
          <a:off x="1412705" y="948939"/>
          <a:ext cx="4847881" cy="44309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聯合登記分發</a:t>
          </a:r>
        </a:p>
      </dsp:txBody>
      <dsp:txXfrm>
        <a:off x="1412705" y="948939"/>
        <a:ext cx="4847881" cy="4430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A33C-83C5-48DB-8934-60616FDB9774}">
      <dsp:nvSpPr>
        <dsp:cNvPr id="0" name=""/>
        <dsp:cNvSpPr/>
      </dsp:nvSpPr>
      <dsp:spPr>
        <a:xfrm>
          <a:off x="0" y="23405"/>
          <a:ext cx="1713611" cy="46910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考分科測驗</a:t>
          </a:r>
        </a:p>
      </dsp:txBody>
      <dsp:txXfrm>
        <a:off x="13740" y="37145"/>
        <a:ext cx="1686131" cy="441624"/>
      </dsp:txXfrm>
    </dsp:sp>
    <dsp:sp modelId="{F08844A7-D755-462E-A4E3-FC2508E7B27D}">
      <dsp:nvSpPr>
        <dsp:cNvPr id="0" name=""/>
        <dsp:cNvSpPr/>
      </dsp:nvSpPr>
      <dsp:spPr>
        <a:xfrm>
          <a:off x="1713611" y="176123"/>
          <a:ext cx="382522" cy="163668"/>
        </a:xfrm>
        <a:custGeom>
          <a:avLst/>
          <a:gdLst/>
          <a:ahLst/>
          <a:cxnLst/>
          <a:rect l="0" t="0" r="0" b="0"/>
          <a:pathLst>
            <a:path>
              <a:moveTo>
                <a:pt x="0" y="81834"/>
              </a:moveTo>
              <a:lnTo>
                <a:pt x="382522" y="81834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1895309" y="248394"/>
        <a:ext cx="19126" cy="19126"/>
      </dsp:txXfrm>
    </dsp:sp>
    <dsp:sp modelId="{54DF8FA3-2530-4CEF-97FF-7A55CA438DDD}">
      <dsp:nvSpPr>
        <dsp:cNvPr id="0" name=""/>
        <dsp:cNvSpPr/>
      </dsp:nvSpPr>
      <dsp:spPr>
        <a:xfrm>
          <a:off x="2096133" y="23405"/>
          <a:ext cx="2193974" cy="46910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sp:txBody>
      <dsp:txXfrm>
        <a:off x="2109873" y="37145"/>
        <a:ext cx="2166494" cy="4416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A33C-83C5-48DB-8934-60616FDB9774}">
      <dsp:nvSpPr>
        <dsp:cNvPr id="0" name=""/>
        <dsp:cNvSpPr/>
      </dsp:nvSpPr>
      <dsp:spPr>
        <a:xfrm>
          <a:off x="0" y="37936"/>
          <a:ext cx="1273606" cy="41018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考學測</a:t>
          </a:r>
        </a:p>
      </dsp:txBody>
      <dsp:txXfrm>
        <a:off x="12014" y="49950"/>
        <a:ext cx="1249578" cy="386153"/>
      </dsp:txXfrm>
    </dsp:sp>
    <dsp:sp modelId="{F08844A7-D755-462E-A4E3-FC2508E7B27D}">
      <dsp:nvSpPr>
        <dsp:cNvPr id="0" name=""/>
        <dsp:cNvSpPr/>
      </dsp:nvSpPr>
      <dsp:spPr>
        <a:xfrm rot="2817">
          <a:off x="1273606" y="167216"/>
          <a:ext cx="343452" cy="151902"/>
        </a:xfrm>
        <a:custGeom>
          <a:avLst/>
          <a:gdLst/>
          <a:ahLst/>
          <a:cxnLst/>
          <a:rect l="0" t="0" r="0" b="0"/>
          <a:pathLst>
            <a:path>
              <a:moveTo>
                <a:pt x="0" y="75951"/>
              </a:moveTo>
              <a:lnTo>
                <a:pt x="343452" y="7595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1436746" y="234581"/>
        <a:ext cx="17172" cy="17172"/>
      </dsp:txXfrm>
    </dsp:sp>
    <dsp:sp modelId="{54DF8FA3-2530-4CEF-97FF-7A55CA438DDD}">
      <dsp:nvSpPr>
        <dsp:cNvPr id="0" name=""/>
        <dsp:cNvSpPr/>
      </dsp:nvSpPr>
      <dsp:spPr>
        <a:xfrm>
          <a:off x="1617058" y="562"/>
          <a:ext cx="4270361" cy="48549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四技申請入學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大學申請入學</a:t>
          </a:r>
        </a:p>
      </dsp:txBody>
      <dsp:txXfrm>
        <a:off x="1631278" y="14782"/>
        <a:ext cx="4241921" cy="4570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A33C-83C5-48DB-8934-60616FDB9774}">
      <dsp:nvSpPr>
        <dsp:cNvPr id="0" name=""/>
        <dsp:cNvSpPr/>
      </dsp:nvSpPr>
      <dsp:spPr>
        <a:xfrm>
          <a:off x="0" y="36926"/>
          <a:ext cx="1147769" cy="46620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>
        <a:off x="13655" y="50581"/>
        <a:ext cx="1120459" cy="438897"/>
      </dsp:txXfrm>
    </dsp:sp>
    <dsp:sp modelId="{F08844A7-D755-462E-A4E3-FC2508E7B27D}">
      <dsp:nvSpPr>
        <dsp:cNvPr id="0" name=""/>
        <dsp:cNvSpPr/>
      </dsp:nvSpPr>
      <dsp:spPr>
        <a:xfrm>
          <a:off x="1147769" y="180205"/>
          <a:ext cx="667159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667159" y="8982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1464670" y="253351"/>
        <a:ext cx="33357" cy="33357"/>
      </dsp:txXfrm>
    </dsp:sp>
    <dsp:sp modelId="{54DF8FA3-2530-4CEF-97FF-7A55CA438DDD}">
      <dsp:nvSpPr>
        <dsp:cNvPr id="0" name=""/>
        <dsp:cNvSpPr/>
      </dsp:nvSpPr>
      <dsp:spPr>
        <a:xfrm>
          <a:off x="1814929" y="36926"/>
          <a:ext cx="4071724" cy="46620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技優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軍警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獨招</a:t>
          </a:r>
        </a:p>
      </dsp:txBody>
      <dsp:txXfrm>
        <a:off x="1828584" y="50581"/>
        <a:ext cx="4044414" cy="438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31D6-7B53-4CA6-BBA7-52622845B6C2}">
      <dsp:nvSpPr>
        <dsp:cNvPr id="0" name=""/>
        <dsp:cNvSpPr/>
      </dsp:nvSpPr>
      <dsp:spPr>
        <a:xfrm rot="21290755">
          <a:off x="16166" y="1214685"/>
          <a:ext cx="7837227" cy="713152"/>
        </a:xfrm>
        <a:prstGeom prst="mathMinus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74E9B-A44E-4105-9549-B0964DC206B6}">
      <dsp:nvSpPr>
        <dsp:cNvPr id="0" name=""/>
        <dsp:cNvSpPr/>
      </dsp:nvSpPr>
      <dsp:spPr>
        <a:xfrm>
          <a:off x="944347" y="163988"/>
          <a:ext cx="2360868" cy="1311910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09BD1-EFF1-403C-9D72-E2218CDE5F88}">
      <dsp:nvSpPr>
        <dsp:cNvPr id="0" name=""/>
        <dsp:cNvSpPr/>
      </dsp:nvSpPr>
      <dsp:spPr>
        <a:xfrm>
          <a:off x="3205869" y="33170"/>
          <a:ext cx="3562883" cy="1377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未來   現在</a:t>
          </a:r>
          <a:endParaRPr lang="en-US" altLang="zh-TW" sz="4400" b="1" kern="1200" dirty="0">
            <a:solidFill>
              <a:schemeClr val="bg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以終為始</a:t>
          </a:r>
        </a:p>
      </dsp:txBody>
      <dsp:txXfrm>
        <a:off x="3205869" y="33170"/>
        <a:ext cx="3562883" cy="1377505"/>
      </dsp:txXfrm>
    </dsp:sp>
    <dsp:sp modelId="{3D9589F9-134C-46BC-B35B-F3FFE73CB22D}">
      <dsp:nvSpPr>
        <dsp:cNvPr id="0" name=""/>
        <dsp:cNvSpPr/>
      </dsp:nvSpPr>
      <dsp:spPr>
        <a:xfrm>
          <a:off x="4564344" y="1803876"/>
          <a:ext cx="2360868" cy="1311910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82D8E-BA9D-4031-87F1-DFA2C4C97F2B}">
      <dsp:nvSpPr>
        <dsp:cNvPr id="0" name=""/>
        <dsp:cNvSpPr/>
      </dsp:nvSpPr>
      <dsp:spPr>
        <a:xfrm>
          <a:off x="1368157" y="1833366"/>
          <a:ext cx="3303628" cy="151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現在   未來</a:t>
          </a:r>
          <a:endParaRPr lang="en-US" altLang="zh-TW" sz="4400" b="1" kern="1200" dirty="0">
            <a:solidFill>
              <a:schemeClr val="accent3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不忘初衷</a:t>
          </a:r>
        </a:p>
      </dsp:txBody>
      <dsp:txXfrm>
        <a:off x="1368157" y="1833366"/>
        <a:ext cx="3303628" cy="15153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02F0-0B12-4493-91D8-7E2C1F641124}">
      <dsp:nvSpPr>
        <dsp:cNvPr id="0" name=""/>
        <dsp:cNvSpPr/>
      </dsp:nvSpPr>
      <dsp:spPr>
        <a:xfrm rot="16200000">
          <a:off x="-441742" y="1521866"/>
          <a:ext cx="1728397" cy="8449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職涯選擇</a:t>
          </a:r>
        </a:p>
      </dsp:txBody>
      <dsp:txXfrm rot="5400000">
        <a:off x="41252" y="1121378"/>
        <a:ext cx="803660" cy="1645891"/>
      </dsp:txXfrm>
    </dsp:sp>
    <dsp:sp modelId="{94CE7A09-D70D-4F59-AEB8-1BEF92DE0DD9}">
      <dsp:nvSpPr>
        <dsp:cNvPr id="0" name=""/>
        <dsp:cNvSpPr/>
      </dsp:nvSpPr>
      <dsp:spPr>
        <a:xfrm rot="5400000">
          <a:off x="441536" y="1521866"/>
          <a:ext cx="1728397" cy="84491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學習選擇</a:t>
          </a:r>
        </a:p>
      </dsp:txBody>
      <dsp:txXfrm rot="-5400000">
        <a:off x="883278" y="1121378"/>
        <a:ext cx="803660" cy="1645891"/>
      </dsp:txXfrm>
    </dsp:sp>
    <dsp:sp modelId="{1DFA3055-37D3-471E-8D79-273EE9136547}">
      <dsp:nvSpPr>
        <dsp:cNvPr id="0" name=""/>
        <dsp:cNvSpPr/>
      </dsp:nvSpPr>
      <dsp:spPr>
        <a:xfrm>
          <a:off x="432050" y="648072"/>
          <a:ext cx="883278" cy="8832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38A4B-2F34-48CE-8F23-A3544526B338}">
      <dsp:nvSpPr>
        <dsp:cNvPr id="0" name=""/>
        <dsp:cNvSpPr/>
      </dsp:nvSpPr>
      <dsp:spPr>
        <a:xfrm rot="10800000">
          <a:off x="432050" y="2304252"/>
          <a:ext cx="883278" cy="8832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BA9-C342-4E47-99D2-991D430CD243}">
      <dsp:nvSpPr>
        <dsp:cNvPr id="0" name=""/>
        <dsp:cNvSpPr/>
      </dsp:nvSpPr>
      <dsp:spPr>
        <a:xfrm rot="5400000">
          <a:off x="2268701" y="899123"/>
          <a:ext cx="795025" cy="9051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CFB4-82B2-41CD-A5F9-07861C7BCC32}">
      <dsp:nvSpPr>
        <dsp:cNvPr id="0" name=""/>
        <dsp:cNvSpPr/>
      </dsp:nvSpPr>
      <dsp:spPr>
        <a:xfrm>
          <a:off x="0" y="7104"/>
          <a:ext cx="2775760" cy="93680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職涯與學習</a:t>
          </a:r>
        </a:p>
      </dsp:txBody>
      <dsp:txXfrm>
        <a:off x="45739" y="52843"/>
        <a:ext cx="2684282" cy="845326"/>
      </dsp:txXfrm>
    </dsp:sp>
    <dsp:sp modelId="{E020D8BD-18E5-4B08-A56C-3C5346325C37}">
      <dsp:nvSpPr>
        <dsp:cNvPr id="0" name=""/>
        <dsp:cNvSpPr/>
      </dsp:nvSpPr>
      <dsp:spPr>
        <a:xfrm>
          <a:off x="2938831" y="98854"/>
          <a:ext cx="1339522" cy="75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686E6-6A67-4CFE-8CCC-908F9FAA085F}">
      <dsp:nvSpPr>
        <dsp:cNvPr id="0" name=""/>
        <dsp:cNvSpPr/>
      </dsp:nvSpPr>
      <dsp:spPr>
        <a:xfrm rot="5400000">
          <a:off x="2277001" y="2002769"/>
          <a:ext cx="795025" cy="9051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9B283-95A7-4C7F-84EA-01600B311836}">
      <dsp:nvSpPr>
        <dsp:cNvPr id="0" name=""/>
        <dsp:cNvSpPr/>
      </dsp:nvSpPr>
      <dsp:spPr>
        <a:xfrm>
          <a:off x="3227121" y="1044559"/>
          <a:ext cx="1338354" cy="1071901"/>
        </a:xfrm>
        <a:prstGeom prst="roundRect">
          <a:avLst>
            <a:gd name="adj" fmla="val 1667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招生選才</a:t>
          </a:r>
        </a:p>
      </dsp:txBody>
      <dsp:txXfrm>
        <a:off x="3279456" y="1096894"/>
        <a:ext cx="1233684" cy="967231"/>
      </dsp:txXfrm>
    </dsp:sp>
    <dsp:sp modelId="{BACBCAF4-4383-4537-9280-849811591943}">
      <dsp:nvSpPr>
        <dsp:cNvPr id="0" name=""/>
        <dsp:cNvSpPr/>
      </dsp:nvSpPr>
      <dsp:spPr>
        <a:xfrm>
          <a:off x="4645676" y="1159479"/>
          <a:ext cx="1863713" cy="75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大學公告</a:t>
          </a:r>
        </a:p>
      </dsp:txBody>
      <dsp:txXfrm>
        <a:off x="4645676" y="1159479"/>
        <a:ext cx="1863713" cy="757166"/>
      </dsp:txXfrm>
    </dsp:sp>
    <dsp:sp modelId="{80C52D88-FB08-4470-B48C-F962073C4D37}">
      <dsp:nvSpPr>
        <dsp:cNvPr id="0" name=""/>
        <dsp:cNvSpPr/>
      </dsp:nvSpPr>
      <dsp:spPr>
        <a:xfrm>
          <a:off x="3273394" y="2192918"/>
          <a:ext cx="1338354" cy="1071901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產業鏈結</a:t>
          </a:r>
        </a:p>
      </dsp:txBody>
      <dsp:txXfrm>
        <a:off x="3325729" y="2245253"/>
        <a:ext cx="1233684" cy="967231"/>
      </dsp:txXfrm>
    </dsp:sp>
    <dsp:sp modelId="{55249280-B2B8-49C5-849E-769F7DEFD693}">
      <dsp:nvSpPr>
        <dsp:cNvPr id="0" name=""/>
        <dsp:cNvSpPr/>
      </dsp:nvSpPr>
      <dsp:spPr>
        <a:xfrm>
          <a:off x="4647075" y="2337420"/>
          <a:ext cx="1816377" cy="75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職場實習</a:t>
          </a:r>
        </a:p>
      </dsp:txBody>
      <dsp:txXfrm>
        <a:off x="4647075" y="2337420"/>
        <a:ext cx="1816377" cy="7571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BA9-C342-4E47-99D2-991D430CD243}">
      <dsp:nvSpPr>
        <dsp:cNvPr id="0" name=""/>
        <dsp:cNvSpPr/>
      </dsp:nvSpPr>
      <dsp:spPr>
        <a:xfrm rot="5400000">
          <a:off x="2093960" y="958249"/>
          <a:ext cx="847488" cy="9648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6CFB4-82B2-41CD-A5F9-07861C7BCC32}">
      <dsp:nvSpPr>
        <dsp:cNvPr id="0" name=""/>
        <dsp:cNvSpPr/>
      </dsp:nvSpPr>
      <dsp:spPr>
        <a:xfrm>
          <a:off x="0" y="7366"/>
          <a:ext cx="2789329" cy="99862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學習與職涯</a:t>
          </a:r>
        </a:p>
      </dsp:txBody>
      <dsp:txXfrm>
        <a:off x="48758" y="56124"/>
        <a:ext cx="2691813" cy="901108"/>
      </dsp:txXfrm>
    </dsp:sp>
    <dsp:sp modelId="{E020D8BD-18E5-4B08-A56C-3C5346325C37}">
      <dsp:nvSpPr>
        <dsp:cNvPr id="0" name=""/>
        <dsp:cNvSpPr/>
      </dsp:nvSpPr>
      <dsp:spPr>
        <a:xfrm>
          <a:off x="2808311" y="105170"/>
          <a:ext cx="1427917" cy="80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686E6-6A67-4CFE-8CCC-908F9FAA085F}">
      <dsp:nvSpPr>
        <dsp:cNvPr id="0" name=""/>
        <dsp:cNvSpPr/>
      </dsp:nvSpPr>
      <dsp:spPr>
        <a:xfrm rot="5400000">
          <a:off x="2146904" y="2062719"/>
          <a:ext cx="847488" cy="9648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9B283-95A7-4C7F-84EA-01600B311836}">
      <dsp:nvSpPr>
        <dsp:cNvPr id="0" name=""/>
        <dsp:cNvSpPr/>
      </dsp:nvSpPr>
      <dsp:spPr>
        <a:xfrm>
          <a:off x="3159722" y="1113282"/>
          <a:ext cx="1426672" cy="998624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必修</a:t>
          </a:r>
        </a:p>
      </dsp:txBody>
      <dsp:txXfrm>
        <a:off x="3208480" y="1162040"/>
        <a:ext cx="1329156" cy="901108"/>
      </dsp:txXfrm>
    </dsp:sp>
    <dsp:sp modelId="{BACBCAF4-4383-4537-9280-849811591943}">
      <dsp:nvSpPr>
        <dsp:cNvPr id="0" name=""/>
        <dsp:cNvSpPr/>
      </dsp:nvSpPr>
      <dsp:spPr>
        <a:xfrm>
          <a:off x="4671887" y="1163780"/>
          <a:ext cx="1986699" cy="80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生涯規劃</a:t>
          </a:r>
        </a:p>
      </dsp:txBody>
      <dsp:txXfrm>
        <a:off x="4671887" y="1163780"/>
        <a:ext cx="1986699" cy="807132"/>
      </dsp:txXfrm>
    </dsp:sp>
    <dsp:sp modelId="{80C52D88-FB08-4470-B48C-F962073C4D37}">
      <dsp:nvSpPr>
        <dsp:cNvPr id="0" name=""/>
        <dsp:cNvSpPr/>
      </dsp:nvSpPr>
      <dsp:spPr>
        <a:xfrm>
          <a:off x="3168345" y="2265415"/>
          <a:ext cx="1426672" cy="998624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</a:p>
      </dsp:txBody>
      <dsp:txXfrm>
        <a:off x="3217103" y="2314173"/>
        <a:ext cx="1329156" cy="901108"/>
      </dsp:txXfrm>
    </dsp:sp>
    <dsp:sp modelId="{55249280-B2B8-49C5-849E-769F7DEFD693}">
      <dsp:nvSpPr>
        <dsp:cNvPr id="0" name=""/>
        <dsp:cNvSpPr/>
      </dsp:nvSpPr>
      <dsp:spPr>
        <a:xfrm>
          <a:off x="4680519" y="2337423"/>
          <a:ext cx="1936240" cy="80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職業試探</a:t>
          </a:r>
        </a:p>
      </dsp:txBody>
      <dsp:txXfrm>
        <a:off x="4680519" y="2337423"/>
        <a:ext cx="1936240" cy="807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3C05-04FF-4CC9-A491-F75CD091286A}">
      <dsp:nvSpPr>
        <dsp:cNvPr id="0" name=""/>
        <dsp:cNvSpPr/>
      </dsp:nvSpPr>
      <dsp:spPr>
        <a:xfrm>
          <a:off x="562623" y="1141052"/>
          <a:ext cx="1602742" cy="6408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sp:txBody>
      <dsp:txXfrm>
        <a:off x="819062" y="1141052"/>
        <a:ext cx="1346303" cy="640829"/>
      </dsp:txXfrm>
    </dsp:sp>
    <dsp:sp modelId="{5F90DCBA-ADB3-4F4E-9879-7F5A4C7193F4}">
      <dsp:nvSpPr>
        <dsp:cNvPr id="0" name=""/>
        <dsp:cNvSpPr/>
      </dsp:nvSpPr>
      <dsp:spPr>
        <a:xfrm>
          <a:off x="562623" y="1781882"/>
          <a:ext cx="1602742" cy="6408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sp:txBody>
      <dsp:txXfrm>
        <a:off x="819062" y="1781882"/>
        <a:ext cx="1346303" cy="640829"/>
      </dsp:txXfrm>
    </dsp:sp>
    <dsp:sp modelId="{780B78C3-F34B-4E24-8F21-60113B5547AE}">
      <dsp:nvSpPr>
        <dsp:cNvPr id="0" name=""/>
        <dsp:cNvSpPr/>
      </dsp:nvSpPr>
      <dsp:spPr>
        <a:xfrm>
          <a:off x="562623" y="2422712"/>
          <a:ext cx="1602742" cy="640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819062" y="2422712"/>
        <a:ext cx="1346303" cy="640829"/>
      </dsp:txXfrm>
    </dsp:sp>
    <dsp:sp modelId="{D8CA7CEA-73EA-4F22-8ED2-EAE0917B864D}">
      <dsp:nvSpPr>
        <dsp:cNvPr id="0" name=""/>
        <dsp:cNvSpPr/>
      </dsp:nvSpPr>
      <dsp:spPr>
        <a:xfrm>
          <a:off x="562623" y="3063542"/>
          <a:ext cx="1602742" cy="6408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sp:txBody>
      <dsp:txXfrm>
        <a:off x="819062" y="3063542"/>
        <a:ext cx="1346303" cy="640829"/>
      </dsp:txXfrm>
    </dsp:sp>
    <dsp:sp modelId="{879C80DA-878C-41B2-A43C-989D2F8168B5}">
      <dsp:nvSpPr>
        <dsp:cNvPr id="0" name=""/>
        <dsp:cNvSpPr/>
      </dsp:nvSpPr>
      <dsp:spPr>
        <a:xfrm>
          <a:off x="19502" y="185611"/>
          <a:ext cx="1079874" cy="1078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sp:txBody>
      <dsp:txXfrm>
        <a:off x="177646" y="343572"/>
        <a:ext cx="763586" cy="762702"/>
      </dsp:txXfrm>
    </dsp:sp>
    <dsp:sp modelId="{FD836804-DB79-4CB9-9B66-40518B61E316}">
      <dsp:nvSpPr>
        <dsp:cNvPr id="0" name=""/>
        <dsp:cNvSpPr/>
      </dsp:nvSpPr>
      <dsp:spPr>
        <a:xfrm>
          <a:off x="3483129" y="428838"/>
          <a:ext cx="1528026" cy="57770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sp:txBody>
      <dsp:txXfrm>
        <a:off x="3727613" y="428838"/>
        <a:ext cx="1283542" cy="577705"/>
      </dsp:txXfrm>
    </dsp:sp>
    <dsp:sp modelId="{6B0DFAAC-55AF-419F-A1DD-4CD1037798EB}">
      <dsp:nvSpPr>
        <dsp:cNvPr id="0" name=""/>
        <dsp:cNvSpPr/>
      </dsp:nvSpPr>
      <dsp:spPr>
        <a:xfrm>
          <a:off x="3483129" y="1006543"/>
          <a:ext cx="1528026" cy="6612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技優甄審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保送</a:t>
          </a:r>
        </a:p>
      </dsp:txBody>
      <dsp:txXfrm>
        <a:off x="3727613" y="1006543"/>
        <a:ext cx="1283542" cy="661255"/>
      </dsp:txXfrm>
    </dsp:sp>
    <dsp:sp modelId="{C08CE14E-FBD6-4C76-A38E-58F9A78A1D42}">
      <dsp:nvSpPr>
        <dsp:cNvPr id="0" name=""/>
        <dsp:cNvSpPr/>
      </dsp:nvSpPr>
      <dsp:spPr>
        <a:xfrm>
          <a:off x="3483129" y="1667799"/>
          <a:ext cx="1528026" cy="592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繁星推甄</a:t>
          </a:r>
        </a:p>
      </dsp:txBody>
      <dsp:txXfrm>
        <a:off x="3727613" y="1667799"/>
        <a:ext cx="1283542" cy="592199"/>
      </dsp:txXfrm>
    </dsp:sp>
    <dsp:sp modelId="{45B92D0B-1171-47AF-BA5C-7B3674AF1160}">
      <dsp:nvSpPr>
        <dsp:cNvPr id="0" name=""/>
        <dsp:cNvSpPr/>
      </dsp:nvSpPr>
      <dsp:spPr>
        <a:xfrm>
          <a:off x="3483129" y="2259998"/>
          <a:ext cx="1528026" cy="5777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3727613" y="2259998"/>
        <a:ext cx="1283542" cy="577705"/>
      </dsp:txXfrm>
    </dsp:sp>
    <dsp:sp modelId="{4A063CF8-B014-4224-A4BE-2CA3BCB27784}">
      <dsp:nvSpPr>
        <dsp:cNvPr id="0" name=""/>
        <dsp:cNvSpPr/>
      </dsp:nvSpPr>
      <dsp:spPr>
        <a:xfrm>
          <a:off x="3483129" y="2837703"/>
          <a:ext cx="1528026" cy="57770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</a:p>
      </dsp:txBody>
      <dsp:txXfrm>
        <a:off x="3727613" y="2837703"/>
        <a:ext cx="1283542" cy="577705"/>
      </dsp:txXfrm>
    </dsp:sp>
    <dsp:sp modelId="{4683ADAF-F744-4A4E-B997-A7E73A00E2BB}">
      <dsp:nvSpPr>
        <dsp:cNvPr id="0" name=""/>
        <dsp:cNvSpPr/>
      </dsp:nvSpPr>
      <dsp:spPr>
        <a:xfrm>
          <a:off x="3483129" y="3302918"/>
          <a:ext cx="1528026" cy="4610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sp:txBody>
      <dsp:txXfrm>
        <a:off x="3727613" y="3302918"/>
        <a:ext cx="1283542" cy="461023"/>
      </dsp:txXfrm>
    </dsp:sp>
    <dsp:sp modelId="{F21CBE16-6FB1-4866-B9B8-AE1F32F423E3}">
      <dsp:nvSpPr>
        <dsp:cNvPr id="0" name=""/>
        <dsp:cNvSpPr/>
      </dsp:nvSpPr>
      <dsp:spPr>
        <a:xfrm>
          <a:off x="4862631" y="0"/>
          <a:ext cx="1078624" cy="10786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四技二專</a:t>
          </a:r>
          <a:endParaRPr lang="en-US" altLang="zh-TW" sz="2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20592" y="157961"/>
        <a:ext cx="762702" cy="7627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2E25-BB61-4F23-88F9-2675A7C91D53}">
      <dsp:nvSpPr>
        <dsp:cNvPr id="0" name=""/>
        <dsp:cNvSpPr/>
      </dsp:nvSpPr>
      <dsp:spPr>
        <a:xfrm>
          <a:off x="1492305" y="1020511"/>
          <a:ext cx="3061535" cy="306153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F461C-839B-431D-A943-2790C5C5D56E}">
      <dsp:nvSpPr>
        <dsp:cNvPr id="0" name=""/>
        <dsp:cNvSpPr/>
      </dsp:nvSpPr>
      <dsp:spPr>
        <a:xfrm>
          <a:off x="1929849" y="1458056"/>
          <a:ext cx="2186446" cy="218644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D71A3-46FB-4A0A-926A-41AF1E607D22}">
      <dsp:nvSpPr>
        <dsp:cNvPr id="0" name=""/>
        <dsp:cNvSpPr/>
      </dsp:nvSpPr>
      <dsp:spPr>
        <a:xfrm>
          <a:off x="2367138" y="1895345"/>
          <a:ext cx="1311867" cy="131186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AF59C-0989-4B16-BC66-4CCE5724E097}">
      <dsp:nvSpPr>
        <dsp:cNvPr id="0" name=""/>
        <dsp:cNvSpPr/>
      </dsp:nvSpPr>
      <dsp:spPr>
        <a:xfrm>
          <a:off x="2804428" y="2332634"/>
          <a:ext cx="437289" cy="4372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9CC78-6A4A-4030-ACFC-ACF9E18174A3}">
      <dsp:nvSpPr>
        <dsp:cNvPr id="0" name=""/>
        <dsp:cNvSpPr/>
      </dsp:nvSpPr>
      <dsp:spPr>
        <a:xfrm>
          <a:off x="5064096" y="0"/>
          <a:ext cx="1530767" cy="73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適性輔導</a:t>
          </a:r>
        </a:p>
      </dsp:txBody>
      <dsp:txXfrm>
        <a:off x="5064096" y="0"/>
        <a:ext cx="1530767" cy="732217"/>
      </dsp:txXfrm>
    </dsp:sp>
    <dsp:sp modelId="{692F700B-E033-4A0A-B58A-AB37085A4237}">
      <dsp:nvSpPr>
        <dsp:cNvPr id="0" name=""/>
        <dsp:cNvSpPr/>
      </dsp:nvSpPr>
      <dsp:spPr>
        <a:xfrm>
          <a:off x="4681404" y="366108"/>
          <a:ext cx="3826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3E61E-4AC2-46ED-8878-F13FCE3F676E}">
      <dsp:nvSpPr>
        <dsp:cNvPr id="0" name=""/>
        <dsp:cNvSpPr/>
      </dsp:nvSpPr>
      <dsp:spPr>
        <a:xfrm rot="5400000">
          <a:off x="2757739" y="607204"/>
          <a:ext cx="2163484" cy="168384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24425-AA06-42FB-8F53-DB317D1A9A00}">
      <dsp:nvSpPr>
        <dsp:cNvPr id="0" name=""/>
        <dsp:cNvSpPr/>
      </dsp:nvSpPr>
      <dsp:spPr>
        <a:xfrm>
          <a:off x="5078684" y="727809"/>
          <a:ext cx="1530767" cy="73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進路發展</a:t>
          </a:r>
        </a:p>
      </dsp:txBody>
      <dsp:txXfrm>
        <a:off x="5078684" y="727809"/>
        <a:ext cx="1530767" cy="732217"/>
      </dsp:txXfrm>
    </dsp:sp>
    <dsp:sp modelId="{8196F7C0-4895-4210-ACB2-B74B34B0B18F}">
      <dsp:nvSpPr>
        <dsp:cNvPr id="0" name=""/>
        <dsp:cNvSpPr/>
      </dsp:nvSpPr>
      <dsp:spPr>
        <a:xfrm>
          <a:off x="4681404" y="1098325"/>
          <a:ext cx="3826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36B7C-6554-4990-8B32-DCD7531457FA}">
      <dsp:nvSpPr>
        <dsp:cNvPr id="0" name=""/>
        <dsp:cNvSpPr/>
      </dsp:nvSpPr>
      <dsp:spPr>
        <a:xfrm rot="5400000">
          <a:off x="3132267" y="1327430"/>
          <a:ext cx="1776710" cy="131901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BB937-5192-4F9F-9714-3C34116376BA}">
      <dsp:nvSpPr>
        <dsp:cNvPr id="0" name=""/>
        <dsp:cNvSpPr/>
      </dsp:nvSpPr>
      <dsp:spPr>
        <a:xfrm>
          <a:off x="5064096" y="1464434"/>
          <a:ext cx="1530767" cy="73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課程諮詢</a:t>
          </a:r>
        </a:p>
      </dsp:txBody>
      <dsp:txXfrm>
        <a:off x="5064096" y="1464434"/>
        <a:ext cx="1530767" cy="732217"/>
      </dsp:txXfrm>
    </dsp:sp>
    <dsp:sp modelId="{1418B33D-E897-41C0-AE7E-7DB9CED772DA}">
      <dsp:nvSpPr>
        <dsp:cNvPr id="0" name=""/>
        <dsp:cNvSpPr/>
      </dsp:nvSpPr>
      <dsp:spPr>
        <a:xfrm>
          <a:off x="4681404" y="1830542"/>
          <a:ext cx="3826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CFEB4-C82A-477E-B311-FD54FE016865}">
      <dsp:nvSpPr>
        <dsp:cNvPr id="0" name=""/>
        <dsp:cNvSpPr/>
      </dsp:nvSpPr>
      <dsp:spPr>
        <a:xfrm rot="5400000">
          <a:off x="3494804" y="1998672"/>
          <a:ext cx="1355239" cy="101796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47729-6C73-448E-8F9E-AE251339C5A3}">
      <dsp:nvSpPr>
        <dsp:cNvPr id="0" name=""/>
        <dsp:cNvSpPr/>
      </dsp:nvSpPr>
      <dsp:spPr>
        <a:xfrm>
          <a:off x="5064096" y="2196651"/>
          <a:ext cx="1530767" cy="73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跨選配套</a:t>
          </a:r>
        </a:p>
      </dsp:txBody>
      <dsp:txXfrm>
        <a:off x="5064096" y="2196651"/>
        <a:ext cx="1530767" cy="732217"/>
      </dsp:txXfrm>
    </dsp:sp>
    <dsp:sp modelId="{4AED6051-D529-4315-B67B-B48D6E906882}">
      <dsp:nvSpPr>
        <dsp:cNvPr id="0" name=""/>
        <dsp:cNvSpPr/>
      </dsp:nvSpPr>
      <dsp:spPr>
        <a:xfrm>
          <a:off x="4681404" y="2562760"/>
          <a:ext cx="3826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03D46-8825-4D91-9261-FEDFD71E6BDE}">
      <dsp:nvSpPr>
        <dsp:cNvPr id="0" name=""/>
        <dsp:cNvSpPr/>
      </dsp:nvSpPr>
      <dsp:spPr>
        <a:xfrm rot="5400000">
          <a:off x="3858208" y="2672567"/>
          <a:ext cx="931523" cy="71129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3C05-04FF-4CC9-A491-F75CD091286A}">
      <dsp:nvSpPr>
        <dsp:cNvPr id="0" name=""/>
        <dsp:cNvSpPr/>
      </dsp:nvSpPr>
      <dsp:spPr>
        <a:xfrm>
          <a:off x="562623" y="1141052"/>
          <a:ext cx="1602742" cy="6408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sp:txBody>
      <dsp:txXfrm>
        <a:off x="819062" y="1141052"/>
        <a:ext cx="1346303" cy="640829"/>
      </dsp:txXfrm>
    </dsp:sp>
    <dsp:sp modelId="{5F90DCBA-ADB3-4F4E-9879-7F5A4C7193F4}">
      <dsp:nvSpPr>
        <dsp:cNvPr id="0" name=""/>
        <dsp:cNvSpPr/>
      </dsp:nvSpPr>
      <dsp:spPr>
        <a:xfrm>
          <a:off x="562623" y="1781882"/>
          <a:ext cx="1602742" cy="6408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sp:txBody>
      <dsp:txXfrm>
        <a:off x="819062" y="1781882"/>
        <a:ext cx="1346303" cy="640829"/>
      </dsp:txXfrm>
    </dsp:sp>
    <dsp:sp modelId="{780B78C3-F34B-4E24-8F21-60113B5547AE}">
      <dsp:nvSpPr>
        <dsp:cNvPr id="0" name=""/>
        <dsp:cNvSpPr/>
      </dsp:nvSpPr>
      <dsp:spPr>
        <a:xfrm>
          <a:off x="562623" y="2422712"/>
          <a:ext cx="1602742" cy="640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819062" y="2422712"/>
        <a:ext cx="1346303" cy="640829"/>
      </dsp:txXfrm>
    </dsp:sp>
    <dsp:sp modelId="{D8CA7CEA-73EA-4F22-8ED2-EAE0917B864D}">
      <dsp:nvSpPr>
        <dsp:cNvPr id="0" name=""/>
        <dsp:cNvSpPr/>
      </dsp:nvSpPr>
      <dsp:spPr>
        <a:xfrm>
          <a:off x="562623" y="3063542"/>
          <a:ext cx="1602742" cy="6408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sp:txBody>
      <dsp:txXfrm>
        <a:off x="819062" y="3063542"/>
        <a:ext cx="1346303" cy="640829"/>
      </dsp:txXfrm>
    </dsp:sp>
    <dsp:sp modelId="{879C80DA-878C-41B2-A43C-989D2F8168B5}">
      <dsp:nvSpPr>
        <dsp:cNvPr id="0" name=""/>
        <dsp:cNvSpPr/>
      </dsp:nvSpPr>
      <dsp:spPr>
        <a:xfrm>
          <a:off x="19502" y="185611"/>
          <a:ext cx="1079874" cy="1078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sp:txBody>
      <dsp:txXfrm>
        <a:off x="177646" y="343572"/>
        <a:ext cx="763586" cy="762702"/>
      </dsp:txXfrm>
    </dsp:sp>
    <dsp:sp modelId="{FD836804-DB79-4CB9-9B66-40518B61E316}">
      <dsp:nvSpPr>
        <dsp:cNvPr id="0" name=""/>
        <dsp:cNvSpPr/>
      </dsp:nvSpPr>
      <dsp:spPr>
        <a:xfrm>
          <a:off x="3483129" y="428838"/>
          <a:ext cx="1528026" cy="57770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sp:txBody>
      <dsp:txXfrm>
        <a:off x="3727613" y="428838"/>
        <a:ext cx="1283542" cy="577705"/>
      </dsp:txXfrm>
    </dsp:sp>
    <dsp:sp modelId="{6B0DFAAC-55AF-419F-A1DD-4CD1037798EB}">
      <dsp:nvSpPr>
        <dsp:cNvPr id="0" name=""/>
        <dsp:cNvSpPr/>
      </dsp:nvSpPr>
      <dsp:spPr>
        <a:xfrm>
          <a:off x="3483129" y="1006543"/>
          <a:ext cx="1528026" cy="6612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技優甄審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保送</a:t>
          </a:r>
        </a:p>
      </dsp:txBody>
      <dsp:txXfrm>
        <a:off x="3727613" y="1006543"/>
        <a:ext cx="1283542" cy="661255"/>
      </dsp:txXfrm>
    </dsp:sp>
    <dsp:sp modelId="{C08CE14E-FBD6-4C76-A38E-58F9A78A1D42}">
      <dsp:nvSpPr>
        <dsp:cNvPr id="0" name=""/>
        <dsp:cNvSpPr/>
      </dsp:nvSpPr>
      <dsp:spPr>
        <a:xfrm>
          <a:off x="3483129" y="1667799"/>
          <a:ext cx="1528026" cy="592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繁星推甄</a:t>
          </a:r>
        </a:p>
      </dsp:txBody>
      <dsp:txXfrm>
        <a:off x="3727613" y="1667799"/>
        <a:ext cx="1283542" cy="592199"/>
      </dsp:txXfrm>
    </dsp:sp>
    <dsp:sp modelId="{45B92D0B-1171-47AF-BA5C-7B3674AF1160}">
      <dsp:nvSpPr>
        <dsp:cNvPr id="0" name=""/>
        <dsp:cNvSpPr/>
      </dsp:nvSpPr>
      <dsp:spPr>
        <a:xfrm>
          <a:off x="3483129" y="2259998"/>
          <a:ext cx="1528026" cy="5777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3727613" y="2259998"/>
        <a:ext cx="1283542" cy="577705"/>
      </dsp:txXfrm>
    </dsp:sp>
    <dsp:sp modelId="{4A063CF8-B014-4224-A4BE-2CA3BCB27784}">
      <dsp:nvSpPr>
        <dsp:cNvPr id="0" name=""/>
        <dsp:cNvSpPr/>
      </dsp:nvSpPr>
      <dsp:spPr>
        <a:xfrm>
          <a:off x="3483129" y="2837703"/>
          <a:ext cx="1528026" cy="57770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</a:p>
      </dsp:txBody>
      <dsp:txXfrm>
        <a:off x="3727613" y="2837703"/>
        <a:ext cx="1283542" cy="577705"/>
      </dsp:txXfrm>
    </dsp:sp>
    <dsp:sp modelId="{4683ADAF-F744-4A4E-B997-A7E73A00E2BB}">
      <dsp:nvSpPr>
        <dsp:cNvPr id="0" name=""/>
        <dsp:cNvSpPr/>
      </dsp:nvSpPr>
      <dsp:spPr>
        <a:xfrm>
          <a:off x="3483129" y="3302918"/>
          <a:ext cx="1528026" cy="4610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sp:txBody>
      <dsp:txXfrm>
        <a:off x="3727613" y="3302918"/>
        <a:ext cx="1283542" cy="461023"/>
      </dsp:txXfrm>
    </dsp:sp>
    <dsp:sp modelId="{F21CBE16-6FB1-4866-B9B8-AE1F32F423E3}">
      <dsp:nvSpPr>
        <dsp:cNvPr id="0" name=""/>
        <dsp:cNvSpPr/>
      </dsp:nvSpPr>
      <dsp:spPr>
        <a:xfrm>
          <a:off x="4862631" y="0"/>
          <a:ext cx="1078624" cy="10786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四技二專</a:t>
          </a:r>
          <a:endParaRPr lang="en-US" altLang="zh-TW" sz="2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20592" y="157961"/>
        <a:ext cx="762702" cy="762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3C05-04FF-4CC9-A491-F75CD091286A}">
      <dsp:nvSpPr>
        <dsp:cNvPr id="0" name=""/>
        <dsp:cNvSpPr/>
      </dsp:nvSpPr>
      <dsp:spPr>
        <a:xfrm>
          <a:off x="562623" y="1141052"/>
          <a:ext cx="1602742" cy="6408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sp:txBody>
      <dsp:txXfrm>
        <a:off x="819062" y="1141052"/>
        <a:ext cx="1346303" cy="640829"/>
      </dsp:txXfrm>
    </dsp:sp>
    <dsp:sp modelId="{5F90DCBA-ADB3-4F4E-9879-7F5A4C7193F4}">
      <dsp:nvSpPr>
        <dsp:cNvPr id="0" name=""/>
        <dsp:cNvSpPr/>
      </dsp:nvSpPr>
      <dsp:spPr>
        <a:xfrm>
          <a:off x="562623" y="1781882"/>
          <a:ext cx="1602742" cy="6408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sp:txBody>
      <dsp:txXfrm>
        <a:off x="819062" y="1781882"/>
        <a:ext cx="1346303" cy="640829"/>
      </dsp:txXfrm>
    </dsp:sp>
    <dsp:sp modelId="{780B78C3-F34B-4E24-8F21-60113B5547AE}">
      <dsp:nvSpPr>
        <dsp:cNvPr id="0" name=""/>
        <dsp:cNvSpPr/>
      </dsp:nvSpPr>
      <dsp:spPr>
        <a:xfrm>
          <a:off x="562623" y="2422712"/>
          <a:ext cx="1602742" cy="640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819062" y="2422712"/>
        <a:ext cx="1346303" cy="640829"/>
      </dsp:txXfrm>
    </dsp:sp>
    <dsp:sp modelId="{D8CA7CEA-73EA-4F22-8ED2-EAE0917B864D}">
      <dsp:nvSpPr>
        <dsp:cNvPr id="0" name=""/>
        <dsp:cNvSpPr/>
      </dsp:nvSpPr>
      <dsp:spPr>
        <a:xfrm>
          <a:off x="562623" y="3063542"/>
          <a:ext cx="1602742" cy="6408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sp:txBody>
      <dsp:txXfrm>
        <a:off x="819062" y="3063542"/>
        <a:ext cx="1346303" cy="640829"/>
      </dsp:txXfrm>
    </dsp:sp>
    <dsp:sp modelId="{879C80DA-878C-41B2-A43C-989D2F8168B5}">
      <dsp:nvSpPr>
        <dsp:cNvPr id="0" name=""/>
        <dsp:cNvSpPr/>
      </dsp:nvSpPr>
      <dsp:spPr>
        <a:xfrm>
          <a:off x="19502" y="185611"/>
          <a:ext cx="1079874" cy="1078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sp:txBody>
      <dsp:txXfrm>
        <a:off x="177646" y="343572"/>
        <a:ext cx="763586" cy="762702"/>
      </dsp:txXfrm>
    </dsp:sp>
    <dsp:sp modelId="{FD836804-DB79-4CB9-9B66-40518B61E316}">
      <dsp:nvSpPr>
        <dsp:cNvPr id="0" name=""/>
        <dsp:cNvSpPr/>
      </dsp:nvSpPr>
      <dsp:spPr>
        <a:xfrm>
          <a:off x="3483129" y="428838"/>
          <a:ext cx="1528026" cy="57770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特殊選才</a:t>
          </a:r>
        </a:p>
      </dsp:txBody>
      <dsp:txXfrm>
        <a:off x="3727613" y="428838"/>
        <a:ext cx="1283542" cy="577705"/>
      </dsp:txXfrm>
    </dsp:sp>
    <dsp:sp modelId="{6B0DFAAC-55AF-419F-A1DD-4CD1037798EB}">
      <dsp:nvSpPr>
        <dsp:cNvPr id="0" name=""/>
        <dsp:cNvSpPr/>
      </dsp:nvSpPr>
      <dsp:spPr>
        <a:xfrm>
          <a:off x="3483129" y="1006543"/>
          <a:ext cx="1528026" cy="6612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技優甄審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保送</a:t>
          </a:r>
        </a:p>
      </dsp:txBody>
      <dsp:txXfrm>
        <a:off x="3727613" y="1006543"/>
        <a:ext cx="1283542" cy="661255"/>
      </dsp:txXfrm>
    </dsp:sp>
    <dsp:sp modelId="{C08CE14E-FBD6-4C76-A38E-58F9A78A1D42}">
      <dsp:nvSpPr>
        <dsp:cNvPr id="0" name=""/>
        <dsp:cNvSpPr/>
      </dsp:nvSpPr>
      <dsp:spPr>
        <a:xfrm>
          <a:off x="3483129" y="1667799"/>
          <a:ext cx="1528026" cy="592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繁星推甄</a:t>
          </a:r>
        </a:p>
      </dsp:txBody>
      <dsp:txXfrm>
        <a:off x="3727613" y="1667799"/>
        <a:ext cx="1283542" cy="592199"/>
      </dsp:txXfrm>
    </dsp:sp>
    <dsp:sp modelId="{45B92D0B-1171-47AF-BA5C-7B3674AF1160}">
      <dsp:nvSpPr>
        <dsp:cNvPr id="0" name=""/>
        <dsp:cNvSpPr/>
      </dsp:nvSpPr>
      <dsp:spPr>
        <a:xfrm>
          <a:off x="3483129" y="2259998"/>
          <a:ext cx="1528026" cy="5777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3727613" y="2259998"/>
        <a:ext cx="1283542" cy="577705"/>
      </dsp:txXfrm>
    </dsp:sp>
    <dsp:sp modelId="{4A063CF8-B014-4224-A4BE-2CA3BCB27784}">
      <dsp:nvSpPr>
        <dsp:cNvPr id="0" name=""/>
        <dsp:cNvSpPr/>
      </dsp:nvSpPr>
      <dsp:spPr>
        <a:xfrm>
          <a:off x="3483129" y="2837703"/>
          <a:ext cx="1528026" cy="57770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甄選入學</a:t>
          </a:r>
        </a:p>
      </dsp:txBody>
      <dsp:txXfrm>
        <a:off x="3727613" y="2837703"/>
        <a:ext cx="1283542" cy="577705"/>
      </dsp:txXfrm>
    </dsp:sp>
    <dsp:sp modelId="{4683ADAF-F744-4A4E-B997-A7E73A00E2BB}">
      <dsp:nvSpPr>
        <dsp:cNvPr id="0" name=""/>
        <dsp:cNvSpPr/>
      </dsp:nvSpPr>
      <dsp:spPr>
        <a:xfrm>
          <a:off x="3483129" y="3302918"/>
          <a:ext cx="1528026" cy="4610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登記分發</a:t>
          </a:r>
        </a:p>
      </dsp:txBody>
      <dsp:txXfrm>
        <a:off x="3727613" y="3302918"/>
        <a:ext cx="1283542" cy="461023"/>
      </dsp:txXfrm>
    </dsp:sp>
    <dsp:sp modelId="{F21CBE16-6FB1-4866-B9B8-AE1F32F423E3}">
      <dsp:nvSpPr>
        <dsp:cNvPr id="0" name=""/>
        <dsp:cNvSpPr/>
      </dsp:nvSpPr>
      <dsp:spPr>
        <a:xfrm>
          <a:off x="4862631" y="0"/>
          <a:ext cx="1078624" cy="10786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四技二專</a:t>
          </a:r>
          <a:endParaRPr lang="en-US" altLang="zh-TW" sz="2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20592" y="157961"/>
        <a:ext cx="762702" cy="762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1A16B-6F4A-4A31-AA35-B03FD81F200D}">
      <dsp:nvSpPr>
        <dsp:cNvPr id="0" name=""/>
        <dsp:cNvSpPr/>
      </dsp:nvSpPr>
      <dsp:spPr>
        <a:xfrm>
          <a:off x="408533" y="1645075"/>
          <a:ext cx="275745" cy="63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872" y="0"/>
              </a:lnTo>
              <a:lnTo>
                <a:pt x="137872" y="630911"/>
              </a:lnTo>
              <a:lnTo>
                <a:pt x="275745" y="630911"/>
              </a:lnTo>
            </a:path>
          </a:pathLst>
        </a:custGeom>
        <a:noFill/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9192" y="1943317"/>
        <a:ext cx="34426" cy="34426"/>
      </dsp:txXfrm>
    </dsp:sp>
    <dsp:sp modelId="{51613D21-045F-44D3-89F6-141A4F6759A1}">
      <dsp:nvSpPr>
        <dsp:cNvPr id="0" name=""/>
        <dsp:cNvSpPr/>
      </dsp:nvSpPr>
      <dsp:spPr>
        <a:xfrm>
          <a:off x="408533" y="577737"/>
          <a:ext cx="281802" cy="1067338"/>
        </a:xfrm>
        <a:custGeom>
          <a:avLst/>
          <a:gdLst/>
          <a:ahLst/>
          <a:cxnLst/>
          <a:rect l="0" t="0" r="0" b="0"/>
          <a:pathLst>
            <a:path>
              <a:moveTo>
                <a:pt x="0" y="1067338"/>
              </a:moveTo>
              <a:lnTo>
                <a:pt x="140901" y="1067338"/>
              </a:lnTo>
              <a:lnTo>
                <a:pt x="140901" y="0"/>
              </a:lnTo>
              <a:lnTo>
                <a:pt x="281802" y="0"/>
              </a:lnTo>
            </a:path>
          </a:pathLst>
        </a:custGeom>
        <a:noFill/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1836" y="1083808"/>
        <a:ext cx="55195" cy="55195"/>
      </dsp:txXfrm>
    </dsp:sp>
    <dsp:sp modelId="{52CD98B8-EEE0-43DB-92B6-9069EB2D01F8}">
      <dsp:nvSpPr>
        <dsp:cNvPr id="0" name=""/>
        <dsp:cNvSpPr/>
      </dsp:nvSpPr>
      <dsp:spPr>
        <a:xfrm rot="16200000">
          <a:off x="-870820" y="1440809"/>
          <a:ext cx="2150174" cy="408533"/>
        </a:xfrm>
        <a:prstGeom prst="rect">
          <a:avLst/>
        </a:prstGeom>
        <a:solidFill>
          <a:srgbClr val="FFBD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</a:p>
      </dsp:txBody>
      <dsp:txXfrm>
        <a:off x="-870820" y="1440809"/>
        <a:ext cx="2150174" cy="408533"/>
      </dsp:txXfrm>
    </dsp:sp>
    <dsp:sp modelId="{B3687C52-7340-4BAE-94EB-895FF2CEF4D4}">
      <dsp:nvSpPr>
        <dsp:cNvPr id="0" name=""/>
        <dsp:cNvSpPr/>
      </dsp:nvSpPr>
      <dsp:spPr>
        <a:xfrm>
          <a:off x="690335" y="0"/>
          <a:ext cx="6814753" cy="115547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0" numCol="1" spcCol="1270" anchor="b" anchorCtr="0">
          <a:noAutofit/>
        </a:bodyPr>
        <a:lstStyle/>
        <a:p>
          <a:pPr marL="179705" lvl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檢定</a:t>
          </a:r>
          <a:r>
            <a:rPr lang="en-US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分發比序或篩選</a:t>
          </a:r>
          <a:r>
            <a:rPr lang="zh-TW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時，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與申請</a:t>
          </a:r>
          <a:r>
            <a:rPr lang="en-US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分發管道合計各校系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最多</a:t>
          </a: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僅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可使用相同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考科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科成績</a:t>
          </a:r>
          <a:r>
            <a:rPr lang="zh-TW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，或就所選之</a:t>
          </a:r>
          <a:r>
            <a:rPr lang="en-US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科中另訂不同科目組合總分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</a:p>
      </dsp:txBody>
      <dsp:txXfrm>
        <a:off x="690335" y="0"/>
        <a:ext cx="6814753" cy="1155474"/>
      </dsp:txXfrm>
    </dsp:sp>
    <dsp:sp modelId="{A99EDFCD-20EE-4B79-BE1A-6A0E07E0C6E4}">
      <dsp:nvSpPr>
        <dsp:cNvPr id="0" name=""/>
        <dsp:cNvSpPr/>
      </dsp:nvSpPr>
      <dsp:spPr>
        <a:xfrm>
          <a:off x="684278" y="1317124"/>
          <a:ext cx="6814807" cy="1917723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0" numCol="1" spcCol="1270" anchor="ctr" anchorCtr="0">
          <a:noAutofit/>
        </a:bodyPr>
        <a:lstStyle/>
        <a:p>
          <a:pPr marL="179705" lvl="0" indent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</a:t>
          </a:r>
          <a:r>
            <a:rPr lang="zh-TW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單科學業成績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」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納採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之必修科目，除現行科目範圍外，增加</a:t>
          </a:r>
          <a:r>
            <a:rPr 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「資訊科技」</a:t>
          </a:r>
          <a:r>
            <a:rPr lang="zh-TW" altLang="en-US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</a:t>
          </a:r>
          <a:r>
            <a:rPr 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「生活科技」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，而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國語文、英語文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則延伸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納入高三上必修成績</a:t>
          </a:r>
          <a:r>
            <a:rPr lang="zh-TW" altLang="en-US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en-US" altLang="zh-TW" sz="24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9705" lvl="0" indent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「</a:t>
          </a:r>
          <a:r>
            <a:rPr lang="zh-TW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學業成績總平均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」延伸納入</a:t>
          </a:r>
          <a:r>
            <a:rPr 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高三上學期成績</a:t>
          </a:r>
          <a:r>
            <a:rPr lang="zh-TW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en-US" altLang="zh-TW" sz="24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9705" lvl="0" indent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※</a:t>
          </a:r>
          <a:r>
            <a:rPr lang="zh-TW" altLang="en-US" sz="24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綜高</a:t>
          </a: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單科學業成績</a:t>
          </a:r>
          <a:r>
            <a:rPr lang="zh-TW" altLang="en-US" sz="2400" b="1" kern="12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由學校自訂計算方式</a:t>
          </a:r>
          <a:endParaRPr lang="zh-TW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684278" y="1317124"/>
        <a:ext cx="6814807" cy="1917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1A16B-6F4A-4A31-AA35-B03FD81F200D}">
      <dsp:nvSpPr>
        <dsp:cNvPr id="0" name=""/>
        <dsp:cNvSpPr/>
      </dsp:nvSpPr>
      <dsp:spPr>
        <a:xfrm>
          <a:off x="409644" y="1078011"/>
          <a:ext cx="516656" cy="52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328" y="0"/>
              </a:lnTo>
              <a:lnTo>
                <a:pt x="258328" y="528167"/>
              </a:lnTo>
              <a:lnTo>
                <a:pt x="516656" y="528167"/>
              </a:lnTo>
            </a:path>
          </a:pathLst>
        </a:custGeom>
        <a:noFill/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20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9501" y="1323624"/>
        <a:ext cx="36942" cy="36942"/>
      </dsp:txXfrm>
    </dsp:sp>
    <dsp:sp modelId="{51613D21-045F-44D3-89F6-141A4F6759A1}">
      <dsp:nvSpPr>
        <dsp:cNvPr id="0" name=""/>
        <dsp:cNvSpPr/>
      </dsp:nvSpPr>
      <dsp:spPr>
        <a:xfrm>
          <a:off x="409644" y="636870"/>
          <a:ext cx="516656" cy="441140"/>
        </a:xfrm>
        <a:custGeom>
          <a:avLst/>
          <a:gdLst/>
          <a:ahLst/>
          <a:cxnLst/>
          <a:rect l="0" t="0" r="0" b="0"/>
          <a:pathLst>
            <a:path>
              <a:moveTo>
                <a:pt x="0" y="441140"/>
              </a:moveTo>
              <a:lnTo>
                <a:pt x="258328" y="441140"/>
              </a:lnTo>
              <a:lnTo>
                <a:pt x="258328" y="0"/>
              </a:lnTo>
              <a:lnTo>
                <a:pt x="516656" y="0"/>
              </a:lnTo>
            </a:path>
          </a:pathLst>
        </a:custGeom>
        <a:noFill/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0988" y="840456"/>
        <a:ext cx="33968" cy="33968"/>
      </dsp:txXfrm>
    </dsp:sp>
    <dsp:sp modelId="{52CD98B8-EEE0-43DB-92B6-9069EB2D01F8}">
      <dsp:nvSpPr>
        <dsp:cNvPr id="0" name=""/>
        <dsp:cNvSpPr/>
      </dsp:nvSpPr>
      <dsp:spPr>
        <a:xfrm rot="16200000">
          <a:off x="-873189" y="873189"/>
          <a:ext cx="2156022" cy="409644"/>
        </a:xfrm>
        <a:prstGeom prst="rect">
          <a:avLst/>
        </a:prstGeom>
        <a:solidFill>
          <a:srgbClr val="FFBD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</a:p>
      </dsp:txBody>
      <dsp:txXfrm>
        <a:off x="-873189" y="873189"/>
        <a:ext cx="2156022" cy="409644"/>
      </dsp:txXfrm>
    </dsp:sp>
    <dsp:sp modelId="{B3687C52-7340-4BAE-94EB-895FF2CEF4D4}">
      <dsp:nvSpPr>
        <dsp:cNvPr id="0" name=""/>
        <dsp:cNvSpPr/>
      </dsp:nvSpPr>
      <dsp:spPr>
        <a:xfrm>
          <a:off x="926301" y="162016"/>
          <a:ext cx="5970986" cy="949707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9705" lvl="0" algn="l" defTabSz="8890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與繁星</a:t>
          </a:r>
          <a:r>
            <a:rPr lang="en-US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分發管道合計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最多僅可</a:t>
          </a:r>
          <a:r>
            <a:rPr lang="zh-TW" altLang="en-US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參採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相同</a:t>
          </a:r>
          <a:r>
            <a:rPr lang="en-US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考科</a:t>
          </a:r>
          <a:r>
            <a:rPr lang="en-US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科成績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，或就所選之</a:t>
          </a:r>
          <a:r>
            <a:rPr lang="en-US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科中另訂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不同科目組合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總分。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26301" y="162016"/>
        <a:ext cx="5970986" cy="949707"/>
      </dsp:txXfrm>
    </dsp:sp>
    <dsp:sp modelId="{A99EDFCD-20EE-4B79-BE1A-6A0E07E0C6E4}">
      <dsp:nvSpPr>
        <dsp:cNvPr id="0" name=""/>
        <dsp:cNvSpPr/>
      </dsp:nvSpPr>
      <dsp:spPr>
        <a:xfrm>
          <a:off x="926301" y="1214135"/>
          <a:ext cx="5971026" cy="78408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9705" lvl="0" algn="l" defTabSz="8890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校系於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第二階段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可自設</a:t>
          </a:r>
          <a:r>
            <a:rPr lang="en-US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P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之方式，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計算甄選總成績</a:t>
          </a:r>
          <a:r>
            <a:rPr lang="zh-TW" altLang="en-US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時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en-US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P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至少須占</a:t>
          </a:r>
          <a:r>
            <a:rPr lang="en-US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50</a:t>
          </a:r>
          <a:r>
            <a:rPr lang="zh-TW" alt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％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zh-TW" altLang="zh-TW" sz="20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學習歷程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應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占</a:t>
          </a:r>
          <a:r>
            <a:rPr lang="zh-TW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相當比例。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26301" y="1214135"/>
        <a:ext cx="5971026" cy="784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1A16B-6F4A-4A31-AA35-B03FD81F200D}">
      <dsp:nvSpPr>
        <dsp:cNvPr id="0" name=""/>
        <dsp:cNvSpPr/>
      </dsp:nvSpPr>
      <dsp:spPr>
        <a:xfrm>
          <a:off x="438712" y="1618791"/>
          <a:ext cx="291576" cy="55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88" y="0"/>
              </a:lnTo>
              <a:lnTo>
                <a:pt x="145788" y="556406"/>
              </a:lnTo>
              <a:lnTo>
                <a:pt x="291576" y="556406"/>
              </a:lnTo>
            </a:path>
          </a:pathLst>
        </a:custGeom>
        <a:noFill/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8795" y="1881290"/>
        <a:ext cx="31408" cy="31408"/>
      </dsp:txXfrm>
    </dsp:sp>
    <dsp:sp modelId="{51613D21-045F-44D3-89F6-141A4F6759A1}">
      <dsp:nvSpPr>
        <dsp:cNvPr id="0" name=""/>
        <dsp:cNvSpPr/>
      </dsp:nvSpPr>
      <dsp:spPr>
        <a:xfrm>
          <a:off x="438712" y="716403"/>
          <a:ext cx="295400" cy="902387"/>
        </a:xfrm>
        <a:custGeom>
          <a:avLst/>
          <a:gdLst/>
          <a:ahLst/>
          <a:cxnLst/>
          <a:rect l="0" t="0" r="0" b="0"/>
          <a:pathLst>
            <a:path>
              <a:moveTo>
                <a:pt x="0" y="902387"/>
              </a:moveTo>
              <a:lnTo>
                <a:pt x="147700" y="902387"/>
              </a:lnTo>
              <a:lnTo>
                <a:pt x="147700" y="0"/>
              </a:lnTo>
              <a:lnTo>
                <a:pt x="295400" y="0"/>
              </a:lnTo>
            </a:path>
          </a:pathLst>
        </a:custGeom>
        <a:noFill/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674" y="1143859"/>
        <a:ext cx="47475" cy="47475"/>
      </dsp:txXfrm>
    </dsp:sp>
    <dsp:sp modelId="{52CD98B8-EEE0-43DB-92B6-9069EB2D01F8}">
      <dsp:nvSpPr>
        <dsp:cNvPr id="0" name=""/>
        <dsp:cNvSpPr/>
      </dsp:nvSpPr>
      <dsp:spPr>
        <a:xfrm rot="16200000">
          <a:off x="-935149" y="1399435"/>
          <a:ext cx="2309011" cy="438712"/>
        </a:xfrm>
        <a:prstGeom prst="rect">
          <a:avLst/>
        </a:prstGeom>
        <a:solidFill>
          <a:srgbClr val="FFBD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sp:txBody>
      <dsp:txXfrm>
        <a:off x="-935149" y="1399435"/>
        <a:ext cx="2309011" cy="438712"/>
      </dsp:txXfrm>
    </dsp:sp>
    <dsp:sp modelId="{B3687C52-7340-4BAE-94EB-895FF2CEF4D4}">
      <dsp:nvSpPr>
        <dsp:cNvPr id="0" name=""/>
        <dsp:cNvSpPr/>
      </dsp:nvSpPr>
      <dsp:spPr>
        <a:xfrm>
          <a:off x="734112" y="207854"/>
          <a:ext cx="6394679" cy="101709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79705" lvl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單純採計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、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Y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</a:t>
          </a: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術科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考試之成績，由各校系 自訂採計組合。</a:t>
          </a:r>
        </a:p>
      </dsp:txBody>
      <dsp:txXfrm>
        <a:off x="734112" y="207854"/>
        <a:ext cx="6394679" cy="1017097"/>
      </dsp:txXfrm>
    </dsp:sp>
    <dsp:sp modelId="{A99EDFCD-20EE-4B79-BE1A-6A0E07E0C6E4}">
      <dsp:nvSpPr>
        <dsp:cNvPr id="0" name=""/>
        <dsp:cNvSpPr/>
      </dsp:nvSpPr>
      <dsp:spPr>
        <a:xfrm>
          <a:off x="730288" y="1432295"/>
          <a:ext cx="6394722" cy="1485803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B8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0" numCol="1" spcCol="1270" anchor="ctr" anchorCtr="0">
          <a:noAutofit/>
        </a:bodyPr>
        <a:lstStyle/>
        <a:p>
          <a:pPr marL="179705" lvl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採計考科數</a:t>
          </a: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  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≦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X+Y+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術科≦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</a:t>
          </a:r>
          <a:r>
            <a:rPr lang="zh-TW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≦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Y</a:t>
          </a:r>
          <a:r>
            <a:rPr lang="zh-TW" altLang="zh-TW" sz="2400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≧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；</a:t>
          </a:r>
          <a:endParaRPr lang="en-US" altLang="zh-TW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9705" lvl="0" algn="l" defTabSz="1066800" hangingPunct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與繁星</a:t>
          </a:r>
          <a:r>
            <a:rPr lang="en-US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申請管道合計各校系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最多僅可</a:t>
          </a: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參採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相同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X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考科</a:t>
          </a:r>
          <a:r>
            <a:rPr lang="en-US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zh-TW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科成績</a:t>
          </a:r>
          <a:r>
            <a:rPr lang="zh-TW" altLang="en-US" sz="24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；</a:t>
          </a:r>
          <a:r>
            <a:rPr lang="zh-TW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採計科目成績可加權計算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30288" y="1432295"/>
        <a:ext cx="6394722" cy="1485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17271-6A35-4279-A95C-10A6CE0C803D}">
      <dsp:nvSpPr>
        <dsp:cNvPr id="0" name=""/>
        <dsp:cNvSpPr/>
      </dsp:nvSpPr>
      <dsp:spPr>
        <a:xfrm>
          <a:off x="626020" y="1053117"/>
          <a:ext cx="574435" cy="615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217" y="0"/>
              </a:lnTo>
              <a:lnTo>
                <a:pt x="287217" y="615384"/>
              </a:lnTo>
              <a:lnTo>
                <a:pt x="574435" y="61538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92192" y="1339763"/>
        <a:ext cx="42091" cy="42091"/>
      </dsp:txXfrm>
    </dsp:sp>
    <dsp:sp modelId="{37F11695-D92E-4CF0-9211-B9FC0A321444}">
      <dsp:nvSpPr>
        <dsp:cNvPr id="0" name=""/>
        <dsp:cNvSpPr/>
      </dsp:nvSpPr>
      <dsp:spPr>
        <a:xfrm>
          <a:off x="626020" y="1007397"/>
          <a:ext cx="57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4435" y="4572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98877" y="1038756"/>
        <a:ext cx="28721" cy="28721"/>
      </dsp:txXfrm>
    </dsp:sp>
    <dsp:sp modelId="{E7EBE1F2-F81A-458E-85B4-3EDF86FBF8CC}">
      <dsp:nvSpPr>
        <dsp:cNvPr id="0" name=""/>
        <dsp:cNvSpPr/>
      </dsp:nvSpPr>
      <dsp:spPr>
        <a:xfrm>
          <a:off x="626020" y="437732"/>
          <a:ext cx="574435" cy="615384"/>
        </a:xfrm>
        <a:custGeom>
          <a:avLst/>
          <a:gdLst/>
          <a:ahLst/>
          <a:cxnLst/>
          <a:rect l="0" t="0" r="0" b="0"/>
          <a:pathLst>
            <a:path>
              <a:moveTo>
                <a:pt x="0" y="615384"/>
              </a:moveTo>
              <a:lnTo>
                <a:pt x="287217" y="615384"/>
              </a:lnTo>
              <a:lnTo>
                <a:pt x="287217" y="0"/>
              </a:lnTo>
              <a:lnTo>
                <a:pt x="574435" y="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92192" y="724379"/>
        <a:ext cx="42091" cy="42091"/>
      </dsp:txXfrm>
    </dsp:sp>
    <dsp:sp modelId="{F2BD426E-6F26-4FDF-A5AB-A9ED736D0CA4}">
      <dsp:nvSpPr>
        <dsp:cNvPr id="0" name=""/>
        <dsp:cNvSpPr/>
      </dsp:nvSpPr>
      <dsp:spPr>
        <a:xfrm rot="16200000">
          <a:off x="-738050" y="740106"/>
          <a:ext cx="2102122" cy="626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考學測</a:t>
          </a:r>
        </a:p>
      </dsp:txBody>
      <dsp:txXfrm>
        <a:off x="-738050" y="740106"/>
        <a:ext cx="2102122" cy="626020"/>
      </dsp:txXfrm>
    </dsp:sp>
    <dsp:sp modelId="{CB966FC2-494F-477B-B5DC-8C5D6D866C5D}">
      <dsp:nvSpPr>
        <dsp:cNvPr id="0" name=""/>
        <dsp:cNvSpPr/>
      </dsp:nvSpPr>
      <dsp:spPr>
        <a:xfrm>
          <a:off x="1200456" y="179965"/>
          <a:ext cx="4751812" cy="5155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大學繁星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在校成績比序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00456" y="179965"/>
        <a:ext cx="4751812" cy="515533"/>
      </dsp:txXfrm>
    </dsp:sp>
    <dsp:sp modelId="{D5B0677B-6D85-45FD-97FB-B2428A7B9A18}">
      <dsp:nvSpPr>
        <dsp:cNvPr id="0" name=""/>
        <dsp:cNvSpPr/>
      </dsp:nvSpPr>
      <dsp:spPr>
        <a:xfrm>
          <a:off x="1200456" y="795350"/>
          <a:ext cx="4751812" cy="5155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申請入學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學習歷程參採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00456" y="795350"/>
        <a:ext cx="4751812" cy="515533"/>
      </dsp:txXfrm>
    </dsp:sp>
    <dsp:sp modelId="{F4C4E859-AA66-4F3D-80DE-D62A4FDC82EA}">
      <dsp:nvSpPr>
        <dsp:cNvPr id="0" name=""/>
        <dsp:cNvSpPr/>
      </dsp:nvSpPr>
      <dsp:spPr>
        <a:xfrm>
          <a:off x="1200456" y="1410734"/>
          <a:ext cx="4751812" cy="5155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四技申請入學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學習歷程參採</a:t>
          </a:r>
          <a:r>
            <a:rPr lang="en-US" altLang="zh-TW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00456" y="1410734"/>
        <a:ext cx="4751812" cy="5155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A33C-83C5-48DB-8934-60616FDB9774}">
      <dsp:nvSpPr>
        <dsp:cNvPr id="0" name=""/>
        <dsp:cNvSpPr/>
      </dsp:nvSpPr>
      <dsp:spPr>
        <a:xfrm>
          <a:off x="0" y="13172"/>
          <a:ext cx="1876570" cy="51371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考分科測驗</a:t>
          </a:r>
        </a:p>
      </dsp:txBody>
      <dsp:txXfrm>
        <a:off x="15046" y="28218"/>
        <a:ext cx="1846478" cy="483623"/>
      </dsp:txXfrm>
    </dsp:sp>
    <dsp:sp modelId="{F08844A7-D755-462E-A4E3-FC2508E7B27D}">
      <dsp:nvSpPr>
        <dsp:cNvPr id="0" name=""/>
        <dsp:cNvSpPr/>
      </dsp:nvSpPr>
      <dsp:spPr>
        <a:xfrm>
          <a:off x="1876570" y="184420"/>
          <a:ext cx="419336" cy="171219"/>
        </a:xfrm>
        <a:custGeom>
          <a:avLst/>
          <a:gdLst/>
          <a:ahLst/>
          <a:cxnLst/>
          <a:rect l="0" t="0" r="0" b="0"/>
          <a:pathLst>
            <a:path>
              <a:moveTo>
                <a:pt x="0" y="85609"/>
              </a:moveTo>
              <a:lnTo>
                <a:pt x="419336" y="85609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075755" y="259546"/>
        <a:ext cx="20966" cy="20966"/>
      </dsp:txXfrm>
    </dsp:sp>
    <dsp:sp modelId="{54DF8FA3-2530-4CEF-97FF-7A55CA438DDD}">
      <dsp:nvSpPr>
        <dsp:cNvPr id="0" name=""/>
        <dsp:cNvSpPr/>
      </dsp:nvSpPr>
      <dsp:spPr>
        <a:xfrm>
          <a:off x="2295907" y="13172"/>
          <a:ext cx="2402614" cy="51371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分發入學</a:t>
          </a:r>
        </a:p>
      </dsp:txBody>
      <dsp:txXfrm>
        <a:off x="2310953" y="28218"/>
        <a:ext cx="2372522" cy="48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427" cy="511731"/>
          </a:xfrm>
          <a:prstGeom prst="rect">
            <a:avLst/>
          </a:prstGeom>
        </p:spPr>
        <p:txBody>
          <a:bodyPr vert="horz" lIns="94782" tIns="47391" rIns="94782" bIns="47391" rtlCol="0"/>
          <a:lstStyle>
            <a:lvl1pPr algn="l">
              <a:defRPr sz="1200"/>
            </a:lvl1pPr>
          </a:lstStyle>
          <a:p>
            <a:endParaRPr kumimoji="1" lang="zh-TW" altLang="en-US" dirty="0">
              <a:ea typeface="微軟正黑體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721109"/>
            <a:ext cx="3078427" cy="511731"/>
          </a:xfrm>
          <a:prstGeom prst="rect">
            <a:avLst/>
          </a:prstGeom>
        </p:spPr>
        <p:txBody>
          <a:bodyPr vert="horz" lIns="94782" tIns="47391" rIns="94782" bIns="47391" rtlCol="0" anchor="b"/>
          <a:lstStyle>
            <a:lvl1pPr algn="l">
              <a:defRPr sz="1200"/>
            </a:lvl1pPr>
          </a:lstStyle>
          <a:p>
            <a:endParaRPr kumimoji="1" lang="zh-TW" altLang="en-US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0797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427" cy="511731"/>
          </a:xfrm>
          <a:prstGeom prst="rect">
            <a:avLst/>
          </a:prstGeom>
        </p:spPr>
        <p:txBody>
          <a:bodyPr vert="horz" lIns="94782" tIns="47391" rIns="94782" bIns="47391" rtlCol="0"/>
          <a:lstStyle>
            <a:lvl1pPr algn="l">
              <a:defRPr sz="1200">
                <a:ea typeface="微軟正黑體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2" tIns="47391" rIns="94782" bIns="47391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</p:spPr>
        <p:txBody>
          <a:bodyPr vert="horz" lIns="94782" tIns="47391" rIns="94782" bIns="47391" rtlCol="0"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721109"/>
            <a:ext cx="3078427" cy="511731"/>
          </a:xfrm>
          <a:prstGeom prst="rect">
            <a:avLst/>
          </a:prstGeom>
        </p:spPr>
        <p:txBody>
          <a:bodyPr vert="horz" lIns="94782" tIns="47391" rIns="94782" bIns="47391" rtlCol="0" anchor="b"/>
          <a:lstStyle>
            <a:lvl1pPr algn="l">
              <a:defRPr sz="1200">
                <a:ea typeface="微軟正黑體"/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205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微軟正黑體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5639627" y="2341686"/>
            <a:ext cx="3553900" cy="4545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100" b="1">
                <a:solidFill>
                  <a:srgbClr val="BB8155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2" name="文字版面配置區 26"/>
          <p:cNvSpPr>
            <a:spLocks noGrp="1"/>
          </p:cNvSpPr>
          <p:nvPr>
            <p:ph type="body" sz="quarter" idx="10"/>
          </p:nvPr>
        </p:nvSpPr>
        <p:spPr>
          <a:xfrm>
            <a:off x="5639627" y="2936241"/>
            <a:ext cx="3274244" cy="384261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3" name="文字版面配置區 26"/>
          <p:cNvSpPr>
            <a:spLocks noGrp="1"/>
          </p:cNvSpPr>
          <p:nvPr>
            <p:ph type="body" sz="quarter" idx="11"/>
          </p:nvPr>
        </p:nvSpPr>
        <p:spPr>
          <a:xfrm>
            <a:off x="5639627" y="3486528"/>
            <a:ext cx="3274244" cy="69883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231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D2F-BB61-4A87-9B1D-CD0B8B0B9A1E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1356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30B1B3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795-B959-4CB2-9984-F04ACB7FF098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968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1F26-C332-4BE3-96F2-BD2E901DBC72}" type="datetime1">
              <a:rPr lang="zh-TW" altLang="en-US" smtClean="0"/>
              <a:pPr>
                <a:defRPr/>
              </a:pPr>
              <a:t>2025/3/10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91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32503"/>
            <a:ext cx="7772400" cy="1102519"/>
          </a:xfrm>
        </p:spPr>
        <p:txBody>
          <a:bodyPr/>
          <a:lstStyle>
            <a:lvl1pPr>
              <a:defRPr b="1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1230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868" y="302199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CF3B9E-4DEC-43B3-A89E-AC49E669947C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077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710617-8075-4B68-B7AC-EB71DA952EAC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033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F4B81D-4520-4D4A-A036-0F011204942A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903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8D8B47-2799-47F1-A596-8238F1C3C6DC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251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C62BD2E-2F37-4F51-9141-9C545544C30E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1532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EFE248-4C02-4C60-8F16-5E22F4CD85B5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387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4F6E-21C6-458B-8602-F739136D5E1A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1249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D64F81A-E9E0-402B-B596-40A366126683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568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C656855-2344-4704-9E02-749135E7C5B9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465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6868" y="3021990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B765AD-7394-46C8-9156-B68C3864BBBD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588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A96DE7-C586-4E93-B038-CB85502FD8B5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64E35D-3DE1-004C-9841-69DBE39D529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71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頭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91303" y="1832658"/>
            <a:ext cx="8561396" cy="12082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7695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29D8-8E39-4750-B679-DAAF5E1C42C2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1972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0CD-029E-4441-B10C-41EE9D41E356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1266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4094-56B1-4BC6-ADF1-0D2121BC0A06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76913" y="166024"/>
            <a:ext cx="8229600" cy="64662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88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2DA9-B2A2-4E62-998E-F94D5491F23E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614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52D6-E3F0-4A6F-A1DE-9181965E85DF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0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156576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664100"/>
            <a:ext cx="8156576" cy="2881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025503"/>
            <a:ext cx="8156576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8AB3-3CD9-457D-AAF4-00881C7E9778}" type="datetime1">
              <a:rPr kumimoji="1" lang="zh-TW" altLang="en-US" smtClean="0"/>
              <a:pPr/>
              <a:t>2025/3/10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599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/>
              </a:defRPr>
            </a:lvl1pPr>
          </a:lstStyle>
          <a:p>
            <a:fld id="{B50ECD32-8030-4631-AA81-7271F5EC39C9}" type="datetime1">
              <a:rPr kumimoji="1" lang="zh-TW" altLang="en-US" smtClean="0"/>
              <a:pPr/>
              <a:t>2025/3/10</a:t>
            </a:fld>
            <a:endParaRPr kumimoji="1"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/>
              </a:defRPr>
            </a:lvl1pPr>
          </a:lstStyle>
          <a:p>
            <a:fld id="{77FB1FFA-84B8-BF45-92CD-1DB958381E74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8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30B1B3"/>
          </a:solidFill>
          <a:latin typeface="+mn-lt"/>
          <a:ea typeface="微軟正黑體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微軟正黑體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微軟正黑體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微軟正黑體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微軟正黑體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219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1432875" y="648363"/>
            <a:ext cx="7287712" cy="452487"/>
          </a:xfrm>
        </p:spPr>
        <p:txBody>
          <a:bodyPr anchor="t"/>
          <a:lstStyle/>
          <a:p>
            <a:pPr algn="l"/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學年度綜合型高中宣導</a:t>
            </a: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133782" y="3168456"/>
            <a:ext cx="539842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主辦單位</a:t>
            </a:r>
            <a:r>
              <a:rPr lang="zh-TW" altLang="en-US" sz="2400" b="1" dirty="0">
                <a:solidFill>
                  <a:srgbClr val="0070C0"/>
                </a:solidFill>
                <a:latin typeface="標楷體"/>
                <a:ea typeface="標楷體"/>
              </a:rPr>
              <a:t>：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教育部國民及學前教育署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委辦單位</a:t>
            </a:r>
            <a:r>
              <a:rPr lang="zh-TW" altLang="en-US" sz="2400" b="1" dirty="0">
                <a:solidFill>
                  <a:srgbClr val="0070C0"/>
                </a:solidFill>
                <a:latin typeface="標楷體"/>
                <a:ea typeface="標楷體"/>
              </a:rPr>
              <a:t>：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國立屏北高級中學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/>
                <a:ea typeface="標楷體"/>
              </a:rPr>
              <a:t>：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國立彰化高級商業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職業學校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主  講  人：國立溪湖高中    陳明珠主任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27644" y="1358868"/>
            <a:ext cx="0" cy="1988344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283360" y="2876567"/>
            <a:ext cx="4870827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927644" y="1567076"/>
            <a:ext cx="58864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綜合高中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多元入學進路介紹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78860" y="1509619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10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46E1143-44D5-A545-A728-700FEC23B653}"/>
              </a:ext>
            </a:extLst>
          </p:cNvPr>
          <p:cNvSpPr txBox="1"/>
          <p:nvPr/>
        </p:nvSpPr>
        <p:spPr>
          <a:xfrm>
            <a:off x="1124799" y="747782"/>
            <a:ext cx="5994666" cy="692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  不同管道參採重點與招生條件不同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85195268"/>
              </p:ext>
            </p:extLst>
          </p:nvPr>
        </p:nvGraphicFramePr>
        <p:xfrm>
          <a:off x="1165786" y="1440280"/>
          <a:ext cx="7506834" cy="329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F46E1143-44D5-A545-A728-700FEC23B653}"/>
              </a:ext>
            </a:extLst>
          </p:cNvPr>
          <p:cNvSpPr txBox="1"/>
          <p:nvPr/>
        </p:nvSpPr>
        <p:spPr>
          <a:xfrm>
            <a:off x="1899675" y="4360411"/>
            <a:ext cx="5994666" cy="3170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34779" defTabSz="800100" hangingPunct="0">
              <a:lnSpc>
                <a:spcPct val="70000"/>
              </a:lnSpc>
              <a:spcBef>
                <a:spcPct val="0"/>
              </a:spcBef>
            </a:pPr>
            <a:r>
              <a:rPr lang="en-US" altLang="zh-TW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綜高</a:t>
            </a:r>
            <a:r>
              <a:rPr lang="zh-TW" altLang="en-US" sz="23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單科學業成績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由學校自訂計算方式</a:t>
            </a:r>
            <a:endParaRPr lang="zh-TW" alt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CD98B8-EEE0-43DB-92B6-9069EB2D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52CD98B8-EEE0-43DB-92B6-9069EB2D0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613D21-045F-44D3-89F6-141A4F675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51613D21-045F-44D3-89F6-141A4F675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687C52-7340-4BAE-94EB-895FF2CE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3687C52-7340-4BAE-94EB-895FF2CEF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51A16B-6F4A-4A31-AA35-B03FD81F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B351A16B-6F4A-4A31-AA35-B03FD81F2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9EDFCD-20EE-4B79-BE1A-6A0E07E0C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99EDFCD-20EE-4B79-BE1A-6A0E07E0C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123187" y="900727"/>
            <a:ext cx="7883326" cy="4165680"/>
            <a:chOff x="1031694" y="1132248"/>
            <a:chExt cx="10885232" cy="5578372"/>
          </a:xfrm>
        </p:grpSpPr>
        <p:grpSp>
          <p:nvGrpSpPr>
            <p:cNvPr id="6" name="群組 5"/>
            <p:cNvGrpSpPr/>
            <p:nvPr/>
          </p:nvGrpSpPr>
          <p:grpSpPr>
            <a:xfrm>
              <a:off x="1031694" y="1132248"/>
              <a:ext cx="10885232" cy="5578372"/>
              <a:chOff x="1524435" y="1608920"/>
              <a:chExt cx="10733061" cy="5578371"/>
            </a:xfrm>
          </p:grpSpPr>
          <p:sp>
            <p:nvSpPr>
              <p:cNvPr id="8" name="橢圓 7">
                <a:extLst>
                  <a:ext uri="{FF2B5EF4-FFF2-40B4-BE49-F238E27FC236}">
                    <a16:creationId xmlns:a16="http://schemas.microsoft.com/office/drawing/2014/main" id="{F6154300-E28E-432F-A583-9FF6FFD8D7A8}"/>
                  </a:ext>
                </a:extLst>
              </p:cNvPr>
              <p:cNvSpPr/>
              <p:nvPr/>
            </p:nvSpPr>
            <p:spPr bwMode="auto">
              <a:xfrm>
                <a:off x="2345267" y="1608921"/>
                <a:ext cx="1775737" cy="119594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7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高中推薦</a:t>
                </a:r>
              </a:p>
            </p:txBody>
          </p:sp>
          <p:grpSp>
            <p:nvGrpSpPr>
              <p:cNvPr id="9" name="群組 12">
                <a:extLst>
                  <a:ext uri="{FF2B5EF4-FFF2-40B4-BE49-F238E27FC236}">
                    <a16:creationId xmlns:a16="http://schemas.microsoft.com/office/drawing/2014/main" id="{1E94C99A-2BFB-4E05-B6F5-13BE1F8318B6}"/>
                  </a:ext>
                </a:extLst>
              </p:cNvPr>
              <p:cNvGrpSpPr/>
              <p:nvPr/>
            </p:nvGrpSpPr>
            <p:grpSpPr>
              <a:xfrm>
                <a:off x="5327953" y="1608920"/>
                <a:ext cx="2369716" cy="1261775"/>
                <a:chOff x="4718851" y="1490730"/>
                <a:chExt cx="2370024" cy="1261775"/>
              </a:xfrm>
            </p:grpSpPr>
            <p:sp>
              <p:nvSpPr>
                <p:cNvPr id="16" name="橢圓 15">
                  <a:extLst>
                    <a:ext uri="{FF2B5EF4-FFF2-40B4-BE49-F238E27FC236}">
                      <a16:creationId xmlns:a16="http://schemas.microsoft.com/office/drawing/2014/main" id="{246F82CF-0640-44A5-8753-3F0D44F408CF}"/>
                    </a:ext>
                  </a:extLst>
                </p:cNvPr>
                <p:cNvSpPr/>
                <p:nvPr/>
              </p:nvSpPr>
              <p:spPr bwMode="auto">
                <a:xfrm>
                  <a:off x="5015880" y="1490730"/>
                  <a:ext cx="1775967" cy="119595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TW" altLang="en-US" sz="2700" b="1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531196F9-8259-4298-8B8C-8A7A2D6418BE}"/>
                    </a:ext>
                  </a:extLst>
                </p:cNvPr>
                <p:cNvSpPr/>
                <p:nvPr/>
              </p:nvSpPr>
              <p:spPr>
                <a:xfrm>
                  <a:off x="4718851" y="1516049"/>
                  <a:ext cx="2370024" cy="12364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符合大學</a:t>
                  </a:r>
                  <a:endPara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校排百分比</a:t>
                  </a:r>
                  <a:endPara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規定</a:t>
                  </a:r>
                </a:p>
              </p:txBody>
            </p:sp>
          </p:grpSp>
          <p:grpSp>
            <p:nvGrpSpPr>
              <p:cNvPr id="10" name="群組 17">
                <a:extLst>
                  <a:ext uri="{FF2B5EF4-FFF2-40B4-BE49-F238E27FC236}">
                    <a16:creationId xmlns:a16="http://schemas.microsoft.com/office/drawing/2014/main" id="{99821F42-B6D8-49E6-879B-AD3B09FA0AE6}"/>
                  </a:ext>
                </a:extLst>
              </p:cNvPr>
              <p:cNvGrpSpPr/>
              <p:nvPr/>
            </p:nvGrpSpPr>
            <p:grpSpPr>
              <a:xfrm>
                <a:off x="9081707" y="1637363"/>
                <a:ext cx="1775737" cy="1195950"/>
                <a:chOff x="8568504" y="1519174"/>
                <a:chExt cx="1775968" cy="1195950"/>
              </a:xfrm>
            </p:grpSpPr>
            <p:sp>
              <p:nvSpPr>
                <p:cNvPr id="14" name="橢圓 13">
                  <a:extLst>
                    <a:ext uri="{FF2B5EF4-FFF2-40B4-BE49-F238E27FC236}">
                      <a16:creationId xmlns:a16="http://schemas.microsoft.com/office/drawing/2014/main" id="{405311CA-93F6-4250-AB93-E17021044D42}"/>
                    </a:ext>
                  </a:extLst>
                </p:cNvPr>
                <p:cNvSpPr/>
                <p:nvPr/>
              </p:nvSpPr>
              <p:spPr bwMode="auto">
                <a:xfrm>
                  <a:off x="8568504" y="1519174"/>
                  <a:ext cx="1775968" cy="119595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TW" altLang="en-US" sz="2700" b="1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8DDE0AE-73CE-4B10-A8E1-F7614589224A}"/>
                    </a:ext>
                  </a:extLst>
                </p:cNvPr>
                <p:cNvSpPr/>
                <p:nvPr/>
              </p:nvSpPr>
              <p:spPr>
                <a:xfrm>
                  <a:off x="8702127" y="1684389"/>
                  <a:ext cx="1508721" cy="865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通過檢定</a:t>
                  </a:r>
                  <a:endPara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再比序</a:t>
                  </a:r>
                </a:p>
              </p:txBody>
            </p:sp>
          </p:grp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6DC6A9C-58B9-4635-A07A-09DD931D7FAF}"/>
                  </a:ext>
                </a:extLst>
              </p:cNvPr>
              <p:cNvSpPr/>
              <p:nvPr/>
            </p:nvSpPr>
            <p:spPr>
              <a:xfrm>
                <a:off x="1524435" y="2857620"/>
                <a:ext cx="3614341" cy="41318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4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全程就讀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國內同一所高中並修滿高一、高二各學期及高三上學期之應屆畢業生</a:t>
                </a:r>
                <a:endPara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4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同一名學生僅限推薦報名至一所大學之一個學群</a:t>
                </a:r>
                <a:endParaRPr lang="en-US" altLang="zh-TW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</a:t>
                </a:r>
                <a:r>
                  <a:rPr lang="en-US" altLang="zh-TW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1.2.3</a:t>
                </a:r>
                <a:r>
                  <a:rPr lang="zh-TW" altLang="en-US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類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學群得各推薦符合資格學生至多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名，需</a:t>
                </a:r>
                <a:r>
                  <a:rPr lang="zh-TW" altLang="en-US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合併排定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推薦學生之推薦順序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推薦順序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6)</a:t>
                </a:r>
              </a:p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</a:t>
                </a:r>
                <a:r>
                  <a:rPr lang="en-US" altLang="zh-TW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4.5.6.7.8</a:t>
                </a:r>
                <a:r>
                  <a:rPr lang="zh-TW" altLang="en-US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類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學群得各別推薦符合資格學生至多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名，</a:t>
                </a:r>
                <a:r>
                  <a:rPr lang="zh-TW" altLang="en-US" sz="14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各別排定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推薦順序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推薦順序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sz="14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2)</a:t>
                </a:r>
                <a:endPara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FB8E8B5-31F1-45C8-9B1E-BDF2D8987797}"/>
                  </a:ext>
                </a:extLst>
              </p:cNvPr>
              <p:cNvSpPr/>
              <p:nvPr/>
            </p:nvSpPr>
            <p:spPr>
              <a:xfrm>
                <a:off x="5138776" y="2880756"/>
                <a:ext cx="2963635" cy="28472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14313" indent="-214313">
                  <a:spcBef>
                    <a:spcPts val="450"/>
                  </a:spcBef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「在校學業成績」全校排名百分比前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50%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，有被高中推薦的資格</a:t>
                </a:r>
                <a:endParaRPr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各大學校系可律定全校排名百分比之規定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(20%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30%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40%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50%)</a:t>
                </a:r>
                <a:endParaRPr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AB0109A-CF2F-4C33-8C3E-D7ADA77F6574}"/>
                  </a:ext>
                </a:extLst>
              </p:cNvPr>
              <p:cNvSpPr/>
              <p:nvPr/>
            </p:nvSpPr>
            <p:spPr>
              <a:xfrm>
                <a:off x="8194457" y="2849395"/>
                <a:ext cx="4063039" cy="433789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6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校系檢定、篩選及比序之</a:t>
                </a:r>
                <a:r>
                  <a:rPr lang="zh-TW" altLang="en-US" sz="1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學測科目至多</a:t>
                </a:r>
                <a:r>
                  <a:rPr lang="en-US" altLang="zh-TW" sz="1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</a:t>
                </a:r>
                <a:endPara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考生須先通過檢定，得參加分發比序</a:t>
                </a:r>
                <a:endPara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spcAft>
                    <a:spcPts val="450"/>
                  </a:spcAft>
                  <a:buFont typeface="Wingdings" panose="05000000000000000000" pitchFamily="2" charset="2"/>
                  <a:buChar char="u"/>
                  <a:defRPr/>
                </a:pPr>
                <a:r>
                  <a:rPr lang="zh-TW" altLang="en-US" sz="1600" b="1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不得參加分發比序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</a:t>
                </a:r>
                <a:endParaRPr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07194" indent="-135731">
                  <a:defRPr/>
                </a:pP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校系要求檢定及分發比序之學測科目成績總和為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級分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缺考、未報考成績以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級分計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407194" indent="-135731">
                  <a:defRPr/>
                </a:pP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校系要求檢定或分發比序之術科考試項目為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缺考、未報考成績以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分計</a:t>
                </a:r>
                <a:r>
                  <a:rPr lang="en-US" altLang="zh-TW" sz="16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5" t="37408" r="43594" b="26944"/>
            <a:stretch/>
          </p:blipFill>
          <p:spPr bwMode="auto">
            <a:xfrm>
              <a:off x="4697281" y="5247667"/>
              <a:ext cx="3005650" cy="146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11389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76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12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13887759"/>
              </p:ext>
            </p:extLst>
          </p:nvPr>
        </p:nvGraphicFramePr>
        <p:xfrm>
          <a:off x="1239408" y="1545750"/>
          <a:ext cx="714525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語音泡泡: 圓角矩形 3">
            <a:extLst>
              <a:ext uri="{FF2B5EF4-FFF2-40B4-BE49-F238E27FC236}">
                <a16:creationId xmlns:a16="http://schemas.microsoft.com/office/drawing/2014/main" id="{C2A864B7-0998-418B-A021-2BA4DC39ADE8}"/>
              </a:ext>
            </a:extLst>
          </p:cNvPr>
          <p:cNvSpPr/>
          <p:nvPr/>
        </p:nvSpPr>
        <p:spPr>
          <a:xfrm>
            <a:off x="2752019" y="3759996"/>
            <a:ext cx="5535721" cy="1087012"/>
          </a:xfrm>
          <a:prstGeom prst="wedgeRoundRectCallout">
            <a:avLst>
              <a:gd name="adj1" fmla="val -21411"/>
              <a:gd name="adj2" fmla="val -733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P=P</a:t>
            </a:r>
            <a:r>
              <a:rPr lang="en-US" altLang="zh-TW" sz="2100" b="1" baseline="-25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+P</a:t>
            </a:r>
            <a:r>
              <a:rPr lang="en-US" altLang="zh-TW" sz="2100" b="1" baseline="-25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≧50%</a:t>
            </a:r>
            <a:b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2100" b="1" baseline="-25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r>
              <a: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</a:t>
            </a:r>
            <a:r>
              <a:rPr lang="zh-TW" altLang="zh-TW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提供大學的</a:t>
            </a:r>
            <a:r>
              <a:rPr lang="zh-TW" altLang="zh-TW" sz="2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endParaRPr lang="en-US" altLang="zh-TW" sz="2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2100" b="1" baseline="-25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校系自訂甄試</a:t>
            </a:r>
            <a:r>
              <a: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項目</a:t>
            </a:r>
            <a:r>
              <a:rPr lang="en-US" altLang="zh-TW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面試</a:t>
            </a:r>
            <a:r>
              <a:rPr lang="zh-TW" altLang="en-US" sz="2100" b="1" dirty="0">
                <a:solidFill>
                  <a:srgbClr val="FF0000"/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、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實作</a:t>
            </a:r>
            <a:r>
              <a:rPr lang="zh-TW" altLang="en-US" sz="2100" b="1" dirty="0">
                <a:solidFill>
                  <a:srgbClr val="FF0000"/>
                </a:solidFill>
                <a:latin typeface="微軟正黑體"/>
                <a:ea typeface="微軟正黑體"/>
                <a:cs typeface="Times New Roman" panose="02020603050405020304" pitchFamily="18" charset="0"/>
              </a:rPr>
              <a:t>、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筆試</a:t>
            </a:r>
            <a:r>
              <a:rPr lang="en-US" altLang="zh-TW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46E1143-44D5-A545-A728-700FEC23B653}"/>
              </a:ext>
            </a:extLst>
          </p:cNvPr>
          <p:cNvSpPr txBox="1"/>
          <p:nvPr/>
        </p:nvSpPr>
        <p:spPr>
          <a:xfrm>
            <a:off x="1248553" y="789552"/>
            <a:ext cx="5994666" cy="692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  不同管道參採重點與招生條件不同</a:t>
            </a:r>
          </a:p>
        </p:txBody>
      </p:sp>
    </p:spTree>
    <p:extLst>
      <p:ext uri="{BB962C8B-B14F-4D97-AF65-F5344CB8AC3E}">
        <p14:creationId xmlns:p14="http://schemas.microsoft.com/office/powerpoint/2010/main" val="27576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D98B8-EEE0-43DB-92B6-9069EB2D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2CD98B8-EEE0-43DB-92B6-9069EB2D0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13D21-045F-44D3-89F6-141A4F675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51613D21-045F-44D3-89F6-141A4F675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687C52-7340-4BAE-94EB-895FF2CE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3687C52-7340-4BAE-94EB-895FF2CEF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51A16B-6F4A-4A31-AA35-B03FD81F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351A16B-6F4A-4A31-AA35-B03FD81F2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9EDFCD-20EE-4B79-BE1A-6A0E07E0C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99EDFCD-20EE-4B79-BE1A-6A0E07E0C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13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sp>
        <p:nvSpPr>
          <p:cNvPr id="5" name="圆角矩形 6">
            <a:extLst>
              <a:ext uri="{FF2B5EF4-FFF2-40B4-BE49-F238E27FC236}">
                <a16:creationId xmlns:a16="http://schemas.microsoft.com/office/drawing/2014/main" id="{2C0E4DCA-4DA5-40EC-A0AD-3E2BF7466970}"/>
              </a:ext>
            </a:extLst>
          </p:cNvPr>
          <p:cNvSpPr/>
          <p:nvPr/>
        </p:nvSpPr>
        <p:spPr>
          <a:xfrm>
            <a:off x="7042566" y="968080"/>
            <a:ext cx="1782232" cy="3672000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prstClr val="white"/>
              </a:solidFill>
              <a:latin typeface="Arial Narrow"/>
              <a:ea typeface="宋体" panose="02010600030101010101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25013" y="968079"/>
            <a:ext cx="7296204" cy="3895175"/>
            <a:chOff x="2109372" y="1725683"/>
            <a:chExt cx="9827352" cy="5292892"/>
          </a:xfrm>
        </p:grpSpPr>
        <p:sp>
          <p:nvSpPr>
            <p:cNvPr id="7" name="圆角矩形 5">
              <a:extLst>
                <a:ext uri="{FF2B5EF4-FFF2-40B4-BE49-F238E27FC236}">
                  <a16:creationId xmlns:a16="http://schemas.microsoft.com/office/drawing/2014/main" id="{8E2DF800-6616-4DF6-A6F9-CC53C39D0AE3}"/>
                </a:ext>
              </a:extLst>
            </p:cNvPr>
            <p:cNvSpPr/>
            <p:nvPr/>
          </p:nvSpPr>
          <p:spPr>
            <a:xfrm>
              <a:off x="5288184" y="1725683"/>
              <a:ext cx="4025398" cy="5292892"/>
            </a:xfrm>
            <a:prstGeom prst="roundRect">
              <a:avLst>
                <a:gd name="adj" fmla="val 10535"/>
              </a:avLst>
            </a:prstGeom>
            <a:solidFill>
              <a:srgbClr val="F7F7F7"/>
            </a:solidFill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>
                <a:solidFill>
                  <a:prstClr val="white"/>
                </a:solidFill>
                <a:latin typeface="Arial Narrow"/>
                <a:ea typeface="宋体" panose="02010600030101010101" pitchFamily="2" charset="-122"/>
              </a:endParaRPr>
            </a:p>
          </p:txBody>
        </p:sp>
        <p:grpSp>
          <p:nvGrpSpPr>
            <p:cNvPr id="8" name="组合 38">
              <a:extLst>
                <a:ext uri="{FF2B5EF4-FFF2-40B4-BE49-F238E27FC236}">
                  <a16:creationId xmlns:a16="http://schemas.microsoft.com/office/drawing/2014/main" id="{F352F301-AF2D-4F0F-9ABF-E11F5ECEFE35}"/>
                </a:ext>
              </a:extLst>
            </p:cNvPr>
            <p:cNvGrpSpPr/>
            <p:nvPr/>
          </p:nvGrpSpPr>
          <p:grpSpPr>
            <a:xfrm>
              <a:off x="9011752" y="6241628"/>
              <a:ext cx="956917" cy="202121"/>
              <a:chOff x="4111386" y="2043778"/>
              <a:chExt cx="926499" cy="158012"/>
            </a:xfrm>
          </p:grpSpPr>
          <p:grpSp>
            <p:nvGrpSpPr>
              <p:cNvPr id="65" name="组合 39">
                <a:extLst>
                  <a:ext uri="{FF2B5EF4-FFF2-40B4-BE49-F238E27FC236}">
                    <a16:creationId xmlns:a16="http://schemas.microsoft.com/office/drawing/2014/main" id="{C930E898-56A7-47FA-B416-436A4EDB9AC4}"/>
                  </a:ext>
                </a:extLst>
              </p:cNvPr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71" name="椭圆 45">
                  <a:extLst>
                    <a:ext uri="{FF2B5EF4-FFF2-40B4-BE49-F238E27FC236}">
                      <a16:creationId xmlns:a16="http://schemas.microsoft.com/office/drawing/2014/main" id="{6F71CE31-D78F-4257-875A-1658ECB23EF0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椭圆 46">
                  <a:extLst>
                    <a:ext uri="{FF2B5EF4-FFF2-40B4-BE49-F238E27FC236}">
                      <a16:creationId xmlns:a16="http://schemas.microsoft.com/office/drawing/2014/main" id="{D9704793-8FDA-4E32-9190-270BB1721EB5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6" name="组合 40">
                <a:extLst>
                  <a:ext uri="{FF2B5EF4-FFF2-40B4-BE49-F238E27FC236}">
                    <a16:creationId xmlns:a16="http://schemas.microsoft.com/office/drawing/2014/main" id="{C1D389F8-505F-4BA1-B241-68AEE837A0A5}"/>
                  </a:ext>
                </a:extLst>
              </p:cNvPr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69" name="椭圆 43">
                  <a:extLst>
                    <a:ext uri="{FF2B5EF4-FFF2-40B4-BE49-F238E27FC236}">
                      <a16:creationId xmlns:a16="http://schemas.microsoft.com/office/drawing/2014/main" id="{0EB9F6F8-B2E6-4909-970C-7650F5C623D2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椭圆 44">
                  <a:extLst>
                    <a:ext uri="{FF2B5EF4-FFF2-40B4-BE49-F238E27FC236}">
                      <a16:creationId xmlns:a16="http://schemas.microsoft.com/office/drawing/2014/main" id="{373C6DCE-676B-4650-A9C2-9719D8573400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7" name="圆角矩形 41">
                <a:extLst>
                  <a:ext uri="{FF2B5EF4-FFF2-40B4-BE49-F238E27FC236}">
                    <a16:creationId xmlns:a16="http://schemas.microsoft.com/office/drawing/2014/main" id="{B55B84A5-F79F-4911-8F8C-B86201D19132}"/>
                  </a:ext>
                </a:extLst>
              </p:cNvPr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圆角矩形 42">
                <a:extLst>
                  <a:ext uri="{FF2B5EF4-FFF2-40B4-BE49-F238E27FC236}">
                    <a16:creationId xmlns:a16="http://schemas.microsoft.com/office/drawing/2014/main" id="{82C60107-2A9C-49E8-9A14-6143001C9FA1}"/>
                  </a:ext>
                </a:extLst>
              </p:cNvPr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" name="组合 75">
              <a:extLst>
                <a:ext uri="{FF2B5EF4-FFF2-40B4-BE49-F238E27FC236}">
                  <a16:creationId xmlns:a16="http://schemas.microsoft.com/office/drawing/2014/main" id="{27B06651-BD0D-42C7-BC60-895BE80553A3}"/>
                </a:ext>
              </a:extLst>
            </p:cNvPr>
            <p:cNvGrpSpPr/>
            <p:nvPr/>
          </p:nvGrpSpPr>
          <p:grpSpPr>
            <a:xfrm>
              <a:off x="5295684" y="1972263"/>
              <a:ext cx="4025397" cy="666615"/>
              <a:chOff x="1947258" y="3466616"/>
              <a:chExt cx="2252284" cy="853540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C0150A56-66A7-4974-AF3E-8667A67334BE}"/>
                  </a:ext>
                </a:extLst>
              </p:cNvPr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01ACB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486EEA0-383B-4271-AA68-057F43D472EF}"/>
                  </a:ext>
                </a:extLst>
              </p:cNvPr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ysClr val="windowText" lastClr="000000">
                      <a:alpha val="3000"/>
                    </a:sysClr>
                  </a:gs>
                  <a:gs pos="0">
                    <a:sysClr val="windowText" lastClr="000000">
                      <a:alpha val="31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B86BD492-0C85-46FD-8B4F-F9CF8ADF53C7}"/>
                  </a:ext>
                </a:extLst>
              </p:cNvPr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ysClr val="windowText" lastClr="000000">
                      <a:alpha val="3000"/>
                    </a:sysClr>
                  </a:gs>
                  <a:gs pos="100000">
                    <a:sysClr val="windowText" lastClr="000000">
                      <a:alpha val="30000"/>
                    </a:sysClr>
                  </a:gs>
                  <a:gs pos="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组合 79">
              <a:extLst>
                <a:ext uri="{FF2B5EF4-FFF2-40B4-BE49-F238E27FC236}">
                  <a16:creationId xmlns:a16="http://schemas.microsoft.com/office/drawing/2014/main" id="{58FE4F96-997E-4DFE-9F4E-EFC794AF3A6B}"/>
                </a:ext>
              </a:extLst>
            </p:cNvPr>
            <p:cNvGrpSpPr/>
            <p:nvPr/>
          </p:nvGrpSpPr>
          <p:grpSpPr>
            <a:xfrm>
              <a:off x="9652373" y="1972263"/>
              <a:ext cx="2255184" cy="666615"/>
              <a:chOff x="1947258" y="3466616"/>
              <a:chExt cx="2252284" cy="853540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6721768-0BC1-4497-A213-DA95906BFD0A}"/>
                  </a:ext>
                </a:extLst>
              </p:cNvPr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FFB8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48B4B74-CBA2-458B-B08D-280461C346E6}"/>
                  </a:ext>
                </a:extLst>
              </p:cNvPr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ysClr val="windowText" lastClr="000000">
                      <a:alpha val="3000"/>
                    </a:sysClr>
                  </a:gs>
                  <a:gs pos="0">
                    <a:sysClr val="windowText" lastClr="000000">
                      <a:alpha val="2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B5E9096-E8D9-4B0F-A694-0E6FAE6802A7}"/>
                  </a:ext>
                </a:extLst>
              </p:cNvPr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ysClr val="windowText" lastClr="000000">
                      <a:alpha val="3000"/>
                    </a:sysClr>
                  </a:gs>
                  <a:gs pos="100000">
                    <a:sysClr val="windowText" lastClr="000000">
                      <a:alpha val="20000"/>
                    </a:sysClr>
                  </a:gs>
                  <a:gs pos="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11">
              <a:extLst>
                <a:ext uri="{FF2B5EF4-FFF2-40B4-BE49-F238E27FC236}">
                  <a16:creationId xmlns:a16="http://schemas.microsoft.com/office/drawing/2014/main" id="{FD4C85BB-BD30-4F1A-A1A9-F19430A1144D}"/>
                </a:ext>
              </a:extLst>
            </p:cNvPr>
            <p:cNvSpPr txBox="1"/>
            <p:nvPr/>
          </p:nvSpPr>
          <p:spPr>
            <a:xfrm>
              <a:off x="6050029" y="1986596"/>
              <a:ext cx="2689015" cy="752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3000" b="1" dirty="0">
                  <a:solidFill>
                    <a:prstClr val="white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第二階段</a:t>
              </a:r>
              <a:endParaRPr lang="zh-CN" altLang="en-US" sz="3000" b="1" dirty="0"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/>
              </a:endParaRPr>
            </a:p>
          </p:txBody>
        </p:sp>
        <p:sp>
          <p:nvSpPr>
            <p:cNvPr id="12" name="文本框 112">
              <a:extLst>
                <a:ext uri="{FF2B5EF4-FFF2-40B4-BE49-F238E27FC236}">
                  <a16:creationId xmlns:a16="http://schemas.microsoft.com/office/drawing/2014/main" id="{A6F6B751-372A-4EC6-BA20-C3EBB245AA90}"/>
                </a:ext>
              </a:extLst>
            </p:cNvPr>
            <p:cNvSpPr txBox="1"/>
            <p:nvPr/>
          </p:nvSpPr>
          <p:spPr>
            <a:xfrm>
              <a:off x="9968667" y="1986596"/>
              <a:ext cx="1625257" cy="752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3000" b="1" dirty="0">
                  <a:solidFill>
                    <a:prstClr val="white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分發</a:t>
              </a:r>
              <a:endParaRPr lang="zh-CN" altLang="en-US" sz="3000" b="1" dirty="0"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方正姚体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26861D4-B71A-46B3-A5D6-0BE299F7612F}"/>
                </a:ext>
              </a:extLst>
            </p:cNvPr>
            <p:cNvSpPr/>
            <p:nvPr/>
          </p:nvSpPr>
          <p:spPr>
            <a:xfrm>
              <a:off x="5314225" y="2655177"/>
              <a:ext cx="4013381" cy="1327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zh-TW" altLang="en-US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通過一階篩選後，上傳</a:t>
              </a:r>
              <a:r>
                <a:rPr lang="en-US" altLang="zh-TW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及勾選提交</a:t>
              </a:r>
              <a:r>
                <a:rPr lang="en-US" altLang="zh-TW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課程學習成果</a:t>
              </a:r>
              <a:r>
                <a:rPr lang="en-US" altLang="zh-TW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1600" b="1" dirty="0">
                  <a:solidFill>
                    <a:srgbClr val="4BACC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多元表現，參與校系甄選</a:t>
              </a:r>
              <a:endParaRPr lang="zh-TW" altLang="zh-TW" sz="1600" b="1" dirty="0">
                <a:solidFill>
                  <a:srgbClr val="4BAC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FEDC1D8-F72D-4E48-91D1-38E2CAEF354F}"/>
                </a:ext>
              </a:extLst>
            </p:cNvPr>
            <p:cNvSpPr/>
            <p:nvPr/>
          </p:nvSpPr>
          <p:spPr>
            <a:xfrm>
              <a:off x="9680514" y="2694592"/>
              <a:ext cx="2198901" cy="1728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zh-TW" altLang="en-US" sz="1600" b="1" dirty="0">
                  <a:solidFill>
                    <a:srgbClr val="F796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大學校系公告正備取名單後，依學生所填寫的志願序，進行分發</a:t>
              </a:r>
            </a:p>
          </p:txBody>
        </p:sp>
        <p:grpSp>
          <p:nvGrpSpPr>
            <p:cNvPr id="15" name="组合 126">
              <a:extLst>
                <a:ext uri="{FF2B5EF4-FFF2-40B4-BE49-F238E27FC236}">
                  <a16:creationId xmlns:a16="http://schemas.microsoft.com/office/drawing/2014/main" id="{DAC255E2-D151-4125-BFB1-F4115C6D14BB}"/>
                </a:ext>
              </a:extLst>
            </p:cNvPr>
            <p:cNvGrpSpPr/>
            <p:nvPr/>
          </p:nvGrpSpPr>
          <p:grpSpPr>
            <a:xfrm>
              <a:off x="10398472" y="4525215"/>
              <a:ext cx="1532265" cy="1102473"/>
              <a:chOff x="5045251" y="856343"/>
              <a:chExt cx="707326" cy="804960"/>
            </a:xfrm>
            <a:solidFill>
              <a:srgbClr val="FFB850"/>
            </a:solidFill>
          </p:grpSpPr>
          <p:sp>
            <p:nvSpPr>
              <p:cNvPr id="56" name="Freeform 39">
                <a:extLst>
                  <a:ext uri="{FF2B5EF4-FFF2-40B4-BE49-F238E27FC236}">
                    <a16:creationId xmlns:a16="http://schemas.microsoft.com/office/drawing/2014/main" id="{7CECE545-9085-4C91-B183-9AEC2FF14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b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Freeform 40">
                <a:extLst>
                  <a:ext uri="{FF2B5EF4-FFF2-40B4-BE49-F238E27FC236}">
                    <a16:creationId xmlns:a16="http://schemas.microsoft.com/office/drawing/2014/main" id="{6769F496-2214-40E5-86F7-2253295346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5251" y="991648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b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41">
                <a:extLst>
                  <a:ext uri="{FF2B5EF4-FFF2-40B4-BE49-F238E27FC236}">
                    <a16:creationId xmlns:a16="http://schemas.microsoft.com/office/drawing/2014/main" id="{043D55C2-F754-4A9F-B339-4EE53FCC6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b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群組 38">
              <a:extLst>
                <a:ext uri="{FF2B5EF4-FFF2-40B4-BE49-F238E27FC236}">
                  <a16:creationId xmlns:a16="http://schemas.microsoft.com/office/drawing/2014/main" id="{E8B928A9-C496-4046-8A1B-AB5BDF39B5F3}"/>
                </a:ext>
              </a:extLst>
            </p:cNvPr>
            <p:cNvGrpSpPr/>
            <p:nvPr/>
          </p:nvGrpSpPr>
          <p:grpSpPr>
            <a:xfrm>
              <a:off x="2109372" y="1730507"/>
              <a:ext cx="2729310" cy="4991090"/>
              <a:chOff x="1961851" y="1202076"/>
              <a:chExt cx="3233854" cy="5509874"/>
            </a:xfrm>
          </p:grpSpPr>
          <p:sp>
            <p:nvSpPr>
              <p:cNvPr id="47" name="圆角矩形 4">
                <a:extLst>
                  <a:ext uri="{FF2B5EF4-FFF2-40B4-BE49-F238E27FC236}">
                    <a16:creationId xmlns:a16="http://schemas.microsoft.com/office/drawing/2014/main" id="{7956D0F3-4FBA-4516-8BD8-ADDB59424189}"/>
                  </a:ext>
                </a:extLst>
              </p:cNvPr>
              <p:cNvSpPr/>
              <p:nvPr/>
            </p:nvSpPr>
            <p:spPr>
              <a:xfrm>
                <a:off x="2013735" y="1202076"/>
                <a:ext cx="3181970" cy="5509874"/>
              </a:xfrm>
              <a:prstGeom prst="roundRect">
                <a:avLst>
                  <a:gd name="adj" fmla="val 10535"/>
                </a:avLst>
              </a:prstGeom>
              <a:solidFill>
                <a:srgbClr val="F7F7F7"/>
              </a:soli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pic>
            <p:nvPicPr>
              <p:cNvPr id="48" name="图片 48">
                <a:extLst>
                  <a:ext uri="{FF2B5EF4-FFF2-40B4-BE49-F238E27FC236}">
                    <a16:creationId xmlns:a16="http://schemas.microsoft.com/office/drawing/2014/main" id="{63E7DDDE-EB4C-4DF5-B010-9FBB28F71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grayscl/>
              </a:blip>
              <a:srcRect b="72279"/>
              <a:stretch/>
            </p:blipFill>
            <p:spPr>
              <a:xfrm flipH="1" flipV="1">
                <a:off x="2034170" y="3798092"/>
                <a:ext cx="3039497" cy="289287"/>
              </a:xfrm>
              <a:prstGeom prst="rect">
                <a:avLst/>
              </a:prstGeom>
            </p:spPr>
          </p:pic>
          <p:grpSp>
            <p:nvGrpSpPr>
              <p:cNvPr id="49" name="组合 65">
                <a:extLst>
                  <a:ext uri="{FF2B5EF4-FFF2-40B4-BE49-F238E27FC236}">
                    <a16:creationId xmlns:a16="http://schemas.microsoft.com/office/drawing/2014/main" id="{D49C3A71-FC1E-499B-906A-7762324059C2}"/>
                  </a:ext>
                </a:extLst>
              </p:cNvPr>
              <p:cNvGrpSpPr/>
              <p:nvPr/>
            </p:nvGrpSpPr>
            <p:grpSpPr>
              <a:xfrm>
                <a:off x="1991544" y="1468960"/>
                <a:ext cx="3178714" cy="735904"/>
                <a:chOff x="1947258" y="3466616"/>
                <a:chExt cx="2252284" cy="853540"/>
              </a:xfrm>
            </p:grpSpPr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DE1CC8A8-11B8-459F-B5E3-AC67B6DB947A}"/>
                    </a:ext>
                  </a:extLst>
                </p:cNvPr>
                <p:cNvSpPr/>
                <p:nvPr/>
              </p:nvSpPr>
              <p:spPr>
                <a:xfrm>
                  <a:off x="1947258" y="3471751"/>
                  <a:ext cx="2252284" cy="843078"/>
                </a:xfrm>
                <a:prstGeom prst="rect">
                  <a:avLst/>
                </a:prstGeom>
                <a:solidFill>
                  <a:srgbClr val="E8707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846574CF-11EC-40A5-AA93-3A7805CDEEB2}"/>
                    </a:ext>
                  </a:extLst>
                </p:cNvPr>
                <p:cNvSpPr/>
                <p:nvPr/>
              </p:nvSpPr>
              <p:spPr>
                <a:xfrm>
                  <a:off x="1947258" y="3466616"/>
                  <a:ext cx="2252284" cy="189695"/>
                </a:xfrm>
                <a:prstGeom prst="rect">
                  <a:avLst/>
                </a:prstGeom>
                <a:gradFill>
                  <a:gsLst>
                    <a:gs pos="65000">
                      <a:sysClr val="windowText" lastClr="000000">
                        <a:alpha val="3000"/>
                      </a:sysClr>
                    </a:gs>
                    <a:gs pos="0">
                      <a:sysClr val="windowText" lastClr="000000">
                        <a:alpha val="31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5B591D49-AC2C-4B1A-9B13-B50D9CFDF352}"/>
                    </a:ext>
                  </a:extLst>
                </p:cNvPr>
                <p:cNvSpPr/>
                <p:nvPr/>
              </p:nvSpPr>
              <p:spPr>
                <a:xfrm>
                  <a:off x="1947258" y="4130461"/>
                  <a:ext cx="2252284" cy="189695"/>
                </a:xfrm>
                <a:prstGeom prst="rect">
                  <a:avLst/>
                </a:prstGeom>
                <a:gradFill>
                  <a:gsLst>
                    <a:gs pos="45000">
                      <a:sysClr val="windowText" lastClr="000000">
                        <a:alpha val="3000"/>
                      </a:sysClr>
                    </a:gs>
                    <a:gs pos="100000">
                      <a:sysClr val="windowText" lastClr="000000">
                        <a:alpha val="3000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0" name="文本框 110">
                <a:extLst>
                  <a:ext uri="{FF2B5EF4-FFF2-40B4-BE49-F238E27FC236}">
                    <a16:creationId xmlns:a16="http://schemas.microsoft.com/office/drawing/2014/main" id="{67A4DA59-B57D-4504-81F5-757AA5F0CD0B}"/>
                  </a:ext>
                </a:extLst>
              </p:cNvPr>
              <p:cNvSpPr txBox="1"/>
              <p:nvPr/>
            </p:nvSpPr>
            <p:spPr>
              <a:xfrm>
                <a:off x="2038365" y="1485465"/>
                <a:ext cx="2953524" cy="831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TW" altLang="en-US" sz="3000" b="1" dirty="0">
                    <a:solidFill>
                      <a:prstClr val="white"/>
                    </a:solidFill>
                    <a:effectLst>
                      <a:outerShdw blurRad="1016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第一階段</a:t>
                </a:r>
                <a:endParaRPr lang="zh-CN" altLang="en-US" sz="3000" b="1" dirty="0">
                  <a:solidFill>
                    <a:prstClr val="white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姚体"/>
                </a:endParaRPr>
              </a:p>
            </p:txBody>
          </p:sp>
          <p:sp>
            <p:nvSpPr>
              <p:cNvPr id="51" name="文本框 113">
                <a:extLst>
                  <a:ext uri="{FF2B5EF4-FFF2-40B4-BE49-F238E27FC236}">
                    <a16:creationId xmlns:a16="http://schemas.microsoft.com/office/drawing/2014/main" id="{734B8714-A69F-49B2-9ED1-76C8FCCFEDDE}"/>
                  </a:ext>
                </a:extLst>
              </p:cNvPr>
              <p:cNvSpPr txBox="1"/>
              <p:nvPr/>
            </p:nvSpPr>
            <p:spPr>
              <a:xfrm>
                <a:off x="2045821" y="2222857"/>
                <a:ext cx="3070159" cy="1465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50"/>
                  </a:lnSpc>
                  <a:defRPr/>
                </a:pPr>
                <a:r>
                  <a:rPr lang="zh-TW" altLang="en-US" sz="1600" b="1" dirty="0">
                    <a:solidFill>
                      <a:srgbClr val="C0504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參與學科能力測驗，符合大學校系所訂門檻</a:t>
                </a:r>
                <a:endParaRPr lang="zh-CN" altLang="en-US" sz="1600" b="1" dirty="0">
                  <a:solidFill>
                    <a:srgbClr val="C0504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D6B451FE-AB48-46FB-B0F3-72D2D6957948}"/>
                  </a:ext>
                </a:extLst>
              </p:cNvPr>
              <p:cNvSpPr/>
              <p:nvPr/>
            </p:nvSpPr>
            <p:spPr>
              <a:xfrm>
                <a:off x="1961851" y="4208460"/>
                <a:ext cx="3207324" cy="186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TW" sz="27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27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個志願</a:t>
                </a:r>
                <a:endPara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zh-TW" altLang="en-US" sz="27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檢定</a:t>
                </a:r>
                <a:endPara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14313" indent="-214313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zh-TW" altLang="en-US" sz="27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倍率篩選</a:t>
                </a:r>
                <a:endParaRPr lang="en-US" altLang="zh-TW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7" name="组合 19">
              <a:extLst>
                <a:ext uri="{FF2B5EF4-FFF2-40B4-BE49-F238E27FC236}">
                  <a16:creationId xmlns:a16="http://schemas.microsoft.com/office/drawing/2014/main" id="{19602A20-08BD-4BFC-9FD5-E6AB0A847828}"/>
                </a:ext>
              </a:extLst>
            </p:cNvPr>
            <p:cNvGrpSpPr/>
            <p:nvPr/>
          </p:nvGrpSpPr>
          <p:grpSpPr>
            <a:xfrm>
              <a:off x="4582312" y="2218992"/>
              <a:ext cx="989239" cy="228902"/>
              <a:chOff x="4111386" y="2043778"/>
              <a:chExt cx="926499" cy="158012"/>
            </a:xfrm>
          </p:grpSpPr>
          <p:grpSp>
            <p:nvGrpSpPr>
              <p:cNvPr id="39" name="组合 11">
                <a:extLst>
                  <a:ext uri="{FF2B5EF4-FFF2-40B4-BE49-F238E27FC236}">
                    <a16:creationId xmlns:a16="http://schemas.microsoft.com/office/drawing/2014/main" id="{62A0AA68-86A9-49DE-8E18-E802EDCB0F6D}"/>
                  </a:ext>
                </a:extLst>
              </p:cNvPr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5" name="椭圆 17">
                  <a:extLst>
                    <a:ext uri="{FF2B5EF4-FFF2-40B4-BE49-F238E27FC236}">
                      <a16:creationId xmlns:a16="http://schemas.microsoft.com/office/drawing/2014/main" id="{916D02D2-4049-4D50-B872-45B857666B97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椭圆 18">
                  <a:extLst>
                    <a:ext uri="{FF2B5EF4-FFF2-40B4-BE49-F238E27FC236}">
                      <a16:creationId xmlns:a16="http://schemas.microsoft.com/office/drawing/2014/main" id="{0DE36AE5-3E0C-4652-8B0E-7D5174EE14CD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组合 12">
                <a:extLst>
                  <a:ext uri="{FF2B5EF4-FFF2-40B4-BE49-F238E27FC236}">
                    <a16:creationId xmlns:a16="http://schemas.microsoft.com/office/drawing/2014/main" id="{11EFEA1D-DE84-44A1-9018-6D963435DEDB}"/>
                  </a:ext>
                </a:extLst>
              </p:cNvPr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3" name="椭圆 15">
                  <a:extLst>
                    <a:ext uri="{FF2B5EF4-FFF2-40B4-BE49-F238E27FC236}">
                      <a16:creationId xmlns:a16="http://schemas.microsoft.com/office/drawing/2014/main" id="{E1DD30F3-A093-495C-AF93-D2E5177D6FC4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" name="椭圆 16">
                  <a:extLst>
                    <a:ext uri="{FF2B5EF4-FFF2-40B4-BE49-F238E27FC236}">
                      <a16:creationId xmlns:a16="http://schemas.microsoft.com/office/drawing/2014/main" id="{7AB18523-37B6-46D3-8940-5C4161214ADC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1" name="圆角矩形 13">
                <a:extLst>
                  <a:ext uri="{FF2B5EF4-FFF2-40B4-BE49-F238E27FC236}">
                    <a16:creationId xmlns:a16="http://schemas.microsoft.com/office/drawing/2014/main" id="{C42E0258-0CA0-4FA3-A6F6-98509EBD8827}"/>
                  </a:ext>
                </a:extLst>
              </p:cNvPr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圆角矩形 14">
                <a:extLst>
                  <a:ext uri="{FF2B5EF4-FFF2-40B4-BE49-F238E27FC236}">
                    <a16:creationId xmlns:a16="http://schemas.microsoft.com/office/drawing/2014/main" id="{265134C2-E1C0-43EF-A569-5E5EF17C32A1}"/>
                  </a:ext>
                </a:extLst>
              </p:cNvPr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组合 20">
              <a:extLst>
                <a:ext uri="{FF2B5EF4-FFF2-40B4-BE49-F238E27FC236}">
                  <a16:creationId xmlns:a16="http://schemas.microsoft.com/office/drawing/2014/main" id="{23AF3D94-26D5-4BE7-A743-D8FBCE135A67}"/>
                </a:ext>
              </a:extLst>
            </p:cNvPr>
            <p:cNvGrpSpPr/>
            <p:nvPr/>
          </p:nvGrpSpPr>
          <p:grpSpPr>
            <a:xfrm>
              <a:off x="9077837" y="2218992"/>
              <a:ext cx="890833" cy="201288"/>
              <a:chOff x="4111386" y="2043778"/>
              <a:chExt cx="926499" cy="158012"/>
            </a:xfrm>
          </p:grpSpPr>
          <p:grpSp>
            <p:nvGrpSpPr>
              <p:cNvPr id="31" name="组合 21">
                <a:extLst>
                  <a:ext uri="{FF2B5EF4-FFF2-40B4-BE49-F238E27FC236}">
                    <a16:creationId xmlns:a16="http://schemas.microsoft.com/office/drawing/2014/main" id="{A1F8772F-4A08-4AAE-A545-04EEB3EB8FF7}"/>
                  </a:ext>
                </a:extLst>
              </p:cNvPr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7" name="椭圆 27">
                  <a:extLst>
                    <a:ext uri="{FF2B5EF4-FFF2-40B4-BE49-F238E27FC236}">
                      <a16:creationId xmlns:a16="http://schemas.microsoft.com/office/drawing/2014/main" id="{375382F1-D7BE-4601-91AB-644D83539BCC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" name="椭圆 28">
                  <a:extLst>
                    <a:ext uri="{FF2B5EF4-FFF2-40B4-BE49-F238E27FC236}">
                      <a16:creationId xmlns:a16="http://schemas.microsoft.com/office/drawing/2014/main" id="{9B581640-4FB9-436B-B0E9-AB6BC547F789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组合 22">
                <a:extLst>
                  <a:ext uri="{FF2B5EF4-FFF2-40B4-BE49-F238E27FC236}">
                    <a16:creationId xmlns:a16="http://schemas.microsoft.com/office/drawing/2014/main" id="{BC740660-1677-4C4D-BF06-AEBB63B21E8C}"/>
                  </a:ext>
                </a:extLst>
              </p:cNvPr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5" name="椭圆 25">
                  <a:extLst>
                    <a:ext uri="{FF2B5EF4-FFF2-40B4-BE49-F238E27FC236}">
                      <a16:creationId xmlns:a16="http://schemas.microsoft.com/office/drawing/2014/main" id="{4B13AE21-A6AB-45F8-9D17-A42BC5FFBBAF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" name="椭圆 26">
                  <a:extLst>
                    <a:ext uri="{FF2B5EF4-FFF2-40B4-BE49-F238E27FC236}">
                      <a16:creationId xmlns:a16="http://schemas.microsoft.com/office/drawing/2014/main" id="{9C9D84E7-44C4-4D63-BF85-F1DBF16D155B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3" name="圆角矩形 23">
                <a:extLst>
                  <a:ext uri="{FF2B5EF4-FFF2-40B4-BE49-F238E27FC236}">
                    <a16:creationId xmlns:a16="http://schemas.microsoft.com/office/drawing/2014/main" id="{3B4485F4-EEF7-420A-9EAF-3E3CB5B4E45A}"/>
                  </a:ext>
                </a:extLst>
              </p:cNvPr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圆角矩形 24">
                <a:extLst>
                  <a:ext uri="{FF2B5EF4-FFF2-40B4-BE49-F238E27FC236}">
                    <a16:creationId xmlns:a16="http://schemas.microsoft.com/office/drawing/2014/main" id="{C5BF35E4-E3F4-4757-A7E3-C079056E01A6}"/>
                  </a:ext>
                </a:extLst>
              </p:cNvPr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" name="组合 29">
              <a:extLst>
                <a:ext uri="{FF2B5EF4-FFF2-40B4-BE49-F238E27FC236}">
                  <a16:creationId xmlns:a16="http://schemas.microsoft.com/office/drawing/2014/main" id="{B0D71422-BA2C-4816-83BB-B2CECC5CB84D}"/>
                </a:ext>
              </a:extLst>
            </p:cNvPr>
            <p:cNvGrpSpPr/>
            <p:nvPr/>
          </p:nvGrpSpPr>
          <p:grpSpPr>
            <a:xfrm>
              <a:off x="4582311" y="6226420"/>
              <a:ext cx="1002342" cy="296804"/>
              <a:chOff x="4111386" y="2043778"/>
              <a:chExt cx="926499" cy="158012"/>
            </a:xfrm>
          </p:grpSpPr>
          <p:grpSp>
            <p:nvGrpSpPr>
              <p:cNvPr id="23" name="组合 30">
                <a:extLst>
                  <a:ext uri="{FF2B5EF4-FFF2-40B4-BE49-F238E27FC236}">
                    <a16:creationId xmlns:a16="http://schemas.microsoft.com/office/drawing/2014/main" id="{26CBB19B-4AE5-4CBE-959C-617A083E52EE}"/>
                  </a:ext>
                </a:extLst>
              </p:cNvPr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9" name="椭圆 36">
                  <a:extLst>
                    <a:ext uri="{FF2B5EF4-FFF2-40B4-BE49-F238E27FC236}">
                      <a16:creationId xmlns:a16="http://schemas.microsoft.com/office/drawing/2014/main" id="{E79823F9-0242-4D93-84EC-FAF119ACFACF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" name="椭圆 37">
                  <a:extLst>
                    <a:ext uri="{FF2B5EF4-FFF2-40B4-BE49-F238E27FC236}">
                      <a16:creationId xmlns:a16="http://schemas.microsoft.com/office/drawing/2014/main" id="{BDABF3EF-D5D3-4997-B270-C427AF031B12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4" name="组合 31">
                <a:extLst>
                  <a:ext uri="{FF2B5EF4-FFF2-40B4-BE49-F238E27FC236}">
                    <a16:creationId xmlns:a16="http://schemas.microsoft.com/office/drawing/2014/main" id="{2077AF19-D728-470C-B5F8-A25C5EDF7706}"/>
                  </a:ext>
                </a:extLst>
              </p:cNvPr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7" name="椭圆 34">
                  <a:extLst>
                    <a:ext uri="{FF2B5EF4-FFF2-40B4-BE49-F238E27FC236}">
                      <a16:creationId xmlns:a16="http://schemas.microsoft.com/office/drawing/2014/main" id="{9931DF66-AC2E-4416-BB70-F820CA20FE43}"/>
                    </a:ext>
                  </a:extLst>
                </p:cNvPr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65000"/>
                      </a:sysClr>
                    </a:gs>
                    <a:gs pos="35000">
                      <a:sysClr val="window" lastClr="FFFFFF">
                        <a:lumMod val="95000"/>
                      </a:sysClr>
                    </a:gs>
                    <a:gs pos="17000">
                      <a:sysClr val="window" lastClr="FFFFFF">
                        <a:lumMod val="65000"/>
                      </a:sysClr>
                    </a:gs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椭圆 35">
                  <a:extLst>
                    <a:ext uri="{FF2B5EF4-FFF2-40B4-BE49-F238E27FC236}">
                      <a16:creationId xmlns:a16="http://schemas.microsoft.com/office/drawing/2014/main" id="{6484CFB6-FDC5-47A7-8F3C-55B4200BE387}"/>
                    </a:ext>
                  </a:extLst>
                </p:cNvPr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400" kern="0">
                    <a:solidFill>
                      <a:prstClr val="white"/>
                    </a:solidFill>
                    <a:latin typeface="Arial Narrow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93F4265D-D387-4E3B-84A1-D9EFBAF030E2}"/>
                  </a:ext>
                </a:extLst>
              </p:cNvPr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圆角矩形 33">
                <a:extLst>
                  <a:ext uri="{FF2B5EF4-FFF2-40B4-BE49-F238E27FC236}">
                    <a16:creationId xmlns:a16="http://schemas.microsoft.com/office/drawing/2014/main" id="{B884542C-7841-490C-B3AC-E46F47C4FD15}"/>
                  </a:ext>
                </a:extLst>
              </p:cNvPr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44000">
                      <a:sysClr val="window" lastClr="FFFFFF">
                        <a:lumMod val="75000"/>
                      </a:sysClr>
                    </a:gs>
                    <a:gs pos="78000">
                      <a:sysClr val="window" lastClr="FFFFFF"/>
                    </a:gs>
                    <a:gs pos="61000">
                      <a:sysClr val="window" lastClr="FFFFFF">
                        <a:lumMod val="10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0"/>
                  <a:tileRect/>
                </a:gradFill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 Narrow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8BFB63-E0B2-43B4-A58B-F25CAA87AAAD}"/>
                </a:ext>
              </a:extLst>
            </p:cNvPr>
            <p:cNvSpPr/>
            <p:nvPr/>
          </p:nvSpPr>
          <p:spPr>
            <a:xfrm>
              <a:off x="5295685" y="3983017"/>
              <a:ext cx="4031922" cy="3035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ts val="1650"/>
                </a:lnSpc>
                <a:buFont typeface="Wingdings" panose="05000000000000000000" pitchFamily="2" charset="2"/>
                <a:buChar char="l"/>
              </a:pPr>
              <a:r>
                <a:rPr lang="zh-TW" altLang="en-US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審查資料</a:t>
              </a:r>
              <a:endPara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70272">
                <a:lnSpc>
                  <a:spcPts val="1350"/>
                </a:lnSpc>
                <a:spcAft>
                  <a:spcPts val="45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如高中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在校修課紀錄、課程學習成果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高中課堂學習成果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、多元表現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如競賽經驗、社團經驗等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、多元表現綜整心得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至多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800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、學習歷程自述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如學習反思、就讀動機、未來學習計畫與生涯規劃等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、其他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有利審查資料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)….</a:t>
              </a:r>
            </a:p>
            <a:p>
              <a:pPr marL="214313" indent="-214313">
                <a:lnSpc>
                  <a:spcPts val="3000"/>
                </a:lnSpc>
                <a:buFont typeface="Wingdings" panose="05000000000000000000" pitchFamily="2" charset="2"/>
                <a:buChar char="l"/>
              </a:pPr>
              <a:r>
                <a:rPr lang="zh-TW" altLang="en-US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校系指定甄試項目</a:t>
              </a:r>
              <a:endPara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1650"/>
                </a:lnSpc>
              </a:pPr>
              <a:r>
                <a:rPr lang="zh-TW" altLang="en-US" sz="1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</a:t>
              </a:r>
              <a:r>
                <a:rPr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如面試、筆試、實作項目</a:t>
              </a:r>
              <a:r>
                <a:rPr lang="en-US" altLang="zh-TW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2449DEC-431F-45AF-8B50-F15E108F81E8}"/>
                </a:ext>
              </a:extLst>
            </p:cNvPr>
            <p:cNvSpPr/>
            <p:nvPr/>
          </p:nvSpPr>
          <p:spPr>
            <a:xfrm>
              <a:off x="5298947" y="3854723"/>
              <a:ext cx="4025398" cy="219821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語音泡泡: 橢圓形 27">
              <a:extLst>
                <a:ext uri="{FF2B5EF4-FFF2-40B4-BE49-F238E27FC236}">
                  <a16:creationId xmlns:a16="http://schemas.microsoft.com/office/drawing/2014/main" id="{2374F2AD-BEA6-49FA-B308-F2A0B014D942}"/>
                </a:ext>
              </a:extLst>
            </p:cNvPr>
            <p:cNvSpPr/>
            <p:nvPr/>
          </p:nvSpPr>
          <p:spPr bwMode="auto">
            <a:xfrm>
              <a:off x="9432234" y="5935528"/>
              <a:ext cx="2504490" cy="974348"/>
            </a:xfrm>
            <a:prstGeom prst="wedgeEllipseCallout">
              <a:avLst>
                <a:gd name="adj1" fmla="val -52832"/>
                <a:gd name="adj2" fmla="val -96914"/>
              </a:avLst>
            </a:prstGeom>
            <a:solidFill>
              <a:srgbClr val="F2DCDB"/>
            </a:solidFill>
            <a:ln w="9525" cap="flat" cmpd="sng" algn="ctr">
              <a:solidFill>
                <a:srgbClr val="E57F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ts val="15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5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得由學習歷程檔案產出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6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14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sp>
        <p:nvSpPr>
          <p:cNvPr id="5" name="矩形 4"/>
          <p:cNvSpPr/>
          <p:nvPr/>
        </p:nvSpPr>
        <p:spPr>
          <a:xfrm>
            <a:off x="1925193" y="860663"/>
            <a:ext cx="417861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21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申請入學備審資料上傳系統示意圖</a:t>
            </a:r>
            <a:endParaRPr lang="zh-TW" alt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016350-B0A3-4874-A214-CB8D094DB5FD}"/>
              </a:ext>
            </a:extLst>
          </p:cNvPr>
          <p:cNvSpPr/>
          <p:nvPr/>
        </p:nvSpPr>
        <p:spPr bwMode="auto">
          <a:xfrm>
            <a:off x="6354996" y="3998224"/>
            <a:ext cx="864096" cy="2700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400" b="1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E20274-A08F-4274-8012-2524339D2E35}"/>
              </a:ext>
            </a:extLst>
          </p:cNvPr>
          <p:cNvSpPr/>
          <p:nvPr/>
        </p:nvSpPr>
        <p:spPr bwMode="auto">
          <a:xfrm>
            <a:off x="1709141" y="1292711"/>
            <a:ext cx="4995650" cy="351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400" b="1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36870" y="1400723"/>
            <a:ext cx="6507847" cy="3402378"/>
            <a:chOff x="912519" y="1836951"/>
            <a:chExt cx="8135845" cy="487673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3C5B5E3-0078-4243-9CD0-A338CF56ADF5}"/>
                </a:ext>
              </a:extLst>
            </p:cNvPr>
            <p:cNvSpPr/>
            <p:nvPr/>
          </p:nvSpPr>
          <p:spPr bwMode="auto">
            <a:xfrm>
              <a:off x="2629818" y="1908958"/>
              <a:ext cx="946651" cy="24482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學習歷程中央資料庫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4C7CD02-7862-48B9-9AA0-2A5133BCDD80}"/>
                </a:ext>
              </a:extLst>
            </p:cNvPr>
            <p:cNvSpPr/>
            <p:nvPr/>
          </p:nvSpPr>
          <p:spPr bwMode="auto">
            <a:xfrm>
              <a:off x="4080459" y="2225380"/>
              <a:ext cx="2447953" cy="706922"/>
            </a:xfrm>
            <a:prstGeom prst="rect">
              <a:avLst/>
            </a:prstGeom>
            <a:solidFill>
              <a:srgbClr val="F2DCD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TW" sz="1400" b="1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修課紀錄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含成績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4">
              <a:extLst>
                <a:ext uri="{FF2B5EF4-FFF2-40B4-BE49-F238E27FC236}">
                  <a16:creationId xmlns:a16="http://schemas.microsoft.com/office/drawing/2014/main" id="{79103D38-4CB3-4BC7-8FAB-52B2D408D23C}"/>
                </a:ext>
              </a:extLst>
            </p:cNvPr>
            <p:cNvSpPr/>
            <p:nvPr/>
          </p:nvSpPr>
          <p:spPr bwMode="auto">
            <a:xfrm>
              <a:off x="3720465" y="1908958"/>
              <a:ext cx="1799966" cy="504056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系統自動代入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C1A532C-748D-4A78-8494-1D4DCA9259A0}"/>
                </a:ext>
              </a:extLst>
            </p:cNvPr>
            <p:cNvSpPr/>
            <p:nvPr/>
          </p:nvSpPr>
          <p:spPr bwMode="auto">
            <a:xfrm>
              <a:off x="4080458" y="3421126"/>
              <a:ext cx="2447952" cy="936104"/>
            </a:xfrm>
            <a:prstGeom prst="rect">
              <a:avLst/>
            </a:prstGeom>
            <a:solidFill>
              <a:srgbClr val="F2DCD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課程學習成果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至多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件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多元表現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至多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件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9">
              <a:extLst>
                <a:ext uri="{FF2B5EF4-FFF2-40B4-BE49-F238E27FC236}">
                  <a16:creationId xmlns:a16="http://schemas.microsoft.com/office/drawing/2014/main" id="{20BD4946-321C-4A72-94F5-29CBE7026553}"/>
                </a:ext>
              </a:extLst>
            </p:cNvPr>
            <p:cNvSpPr/>
            <p:nvPr/>
          </p:nvSpPr>
          <p:spPr bwMode="auto">
            <a:xfrm>
              <a:off x="3720465" y="3061086"/>
              <a:ext cx="1799966" cy="504056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學生勾選送出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DC8ECC1-4352-431B-91D6-47229E293B6A}"/>
                </a:ext>
              </a:extLst>
            </p:cNvPr>
            <p:cNvSpPr/>
            <p:nvPr/>
          </p:nvSpPr>
          <p:spPr bwMode="auto">
            <a:xfrm>
              <a:off x="4116458" y="4861286"/>
              <a:ext cx="2411952" cy="1080120"/>
            </a:xfrm>
            <a:prstGeom prst="rect">
              <a:avLst/>
            </a:prstGeom>
            <a:solidFill>
              <a:srgbClr val="F2DCD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多元表現綜整心得</a:t>
              </a:r>
              <a:endPara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69056" indent="-69056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學習歷程自述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自傳、</a:t>
              </a:r>
              <a:endPara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69056" indent="-69056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讀書計畫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5" name="圓角矩形 12">
              <a:extLst>
                <a:ext uri="{FF2B5EF4-FFF2-40B4-BE49-F238E27FC236}">
                  <a16:creationId xmlns:a16="http://schemas.microsoft.com/office/drawing/2014/main" id="{B008A281-496D-43FC-8684-18ED4BD34CA2}"/>
                </a:ext>
              </a:extLst>
            </p:cNvPr>
            <p:cNvSpPr/>
            <p:nvPr/>
          </p:nvSpPr>
          <p:spPr bwMode="auto">
            <a:xfrm>
              <a:off x="3730783" y="4501246"/>
              <a:ext cx="1799966" cy="504056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學生自行上傳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BCDC1EF-CCF0-4DFE-B423-110B43C22D5D}"/>
                </a:ext>
              </a:extLst>
            </p:cNvPr>
            <p:cNvSpPr/>
            <p:nvPr/>
          </p:nvSpPr>
          <p:spPr bwMode="auto">
            <a:xfrm>
              <a:off x="2629818" y="4501246"/>
              <a:ext cx="946651" cy="14401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學生自行製作</a:t>
              </a:r>
              <a:endPara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(PDF)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8CE4D8D9-9C57-495C-BB07-B84C77E600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52388" y="4116131"/>
              <a:ext cx="1295976" cy="129614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</a:t>
              </a:r>
              <a:endPara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校系</a:t>
              </a:r>
              <a:endPara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617DD52-6F49-4910-AAD2-83284DDA43DF}"/>
                </a:ext>
              </a:extLst>
            </p:cNvPr>
            <p:cNvSpPr/>
            <p:nvPr/>
          </p:nvSpPr>
          <p:spPr bwMode="auto">
            <a:xfrm>
              <a:off x="2496490" y="1836951"/>
              <a:ext cx="4213708" cy="4248471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圓角矩形 8">
              <a:extLst>
                <a:ext uri="{FF2B5EF4-FFF2-40B4-BE49-F238E27FC236}">
                  <a16:creationId xmlns:a16="http://schemas.microsoft.com/office/drawing/2014/main" id="{EE31FB22-8AFB-4548-AEF0-9D18B0AFAAA6}"/>
                </a:ext>
              </a:extLst>
            </p:cNvPr>
            <p:cNvSpPr/>
            <p:nvPr/>
          </p:nvSpPr>
          <p:spPr bwMode="auto">
            <a:xfrm>
              <a:off x="912519" y="3313114"/>
              <a:ext cx="1295975" cy="1044116"/>
            </a:xfrm>
            <a:prstGeom prst="roundRect">
              <a:avLst/>
            </a:prstGeom>
            <a:solidFill>
              <a:srgbClr val="FFFF7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noProof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高中學習歷程資料庫</a:t>
              </a:r>
            </a:p>
          </p:txBody>
        </p:sp>
        <p:sp>
          <p:nvSpPr>
            <p:cNvPr id="20" name="圓角矩形 21">
              <a:extLst>
                <a:ext uri="{FF2B5EF4-FFF2-40B4-BE49-F238E27FC236}">
                  <a16:creationId xmlns:a16="http://schemas.microsoft.com/office/drawing/2014/main" id="{C331B228-E806-4C2F-8E9B-B5251DB070A7}"/>
                </a:ext>
              </a:extLst>
            </p:cNvPr>
            <p:cNvSpPr/>
            <p:nvPr/>
          </p:nvSpPr>
          <p:spPr bwMode="auto">
            <a:xfrm>
              <a:off x="912519" y="5977538"/>
              <a:ext cx="1295975" cy="736151"/>
            </a:xfrm>
            <a:prstGeom prst="roundRect">
              <a:avLst/>
            </a:prstGeom>
            <a:solidFill>
              <a:srgbClr val="FFFF7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自行製作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endPara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向右箭號 22">
              <a:extLst>
                <a:ext uri="{FF2B5EF4-FFF2-40B4-BE49-F238E27FC236}">
                  <a16:creationId xmlns:a16="http://schemas.microsoft.com/office/drawing/2014/main" id="{B391657E-9453-4DC0-ABAF-4FD05D59343F}"/>
                </a:ext>
              </a:extLst>
            </p:cNvPr>
            <p:cNvSpPr/>
            <p:nvPr/>
          </p:nvSpPr>
          <p:spPr bwMode="auto">
            <a:xfrm>
              <a:off x="2208494" y="3565142"/>
              <a:ext cx="287995" cy="39604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2" name="向右箭號 23">
              <a:extLst>
                <a:ext uri="{FF2B5EF4-FFF2-40B4-BE49-F238E27FC236}">
                  <a16:creationId xmlns:a16="http://schemas.microsoft.com/office/drawing/2014/main" id="{80315361-A573-427C-ABDF-3D26E52604D6}"/>
                </a:ext>
              </a:extLst>
            </p:cNvPr>
            <p:cNvSpPr/>
            <p:nvPr/>
          </p:nvSpPr>
          <p:spPr bwMode="auto">
            <a:xfrm>
              <a:off x="2208494" y="6121553"/>
              <a:ext cx="4895907" cy="4320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向右箭號 24">
              <a:extLst>
                <a:ext uri="{FF2B5EF4-FFF2-40B4-BE49-F238E27FC236}">
                  <a16:creationId xmlns:a16="http://schemas.microsoft.com/office/drawing/2014/main" id="{FC4DF2DF-FED0-41F2-A709-7911A19A80EC}"/>
                </a:ext>
              </a:extLst>
            </p:cNvPr>
            <p:cNvSpPr/>
            <p:nvPr/>
          </p:nvSpPr>
          <p:spPr bwMode="auto">
            <a:xfrm>
              <a:off x="6708407" y="3565142"/>
              <a:ext cx="395994" cy="39604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" name="圓角矩形 19">
              <a:extLst>
                <a:ext uri="{FF2B5EF4-FFF2-40B4-BE49-F238E27FC236}">
                  <a16:creationId xmlns:a16="http://schemas.microsoft.com/office/drawing/2014/main" id="{34A5407C-AB05-40A9-A3F8-280698169311}"/>
                </a:ext>
              </a:extLst>
            </p:cNvPr>
            <p:cNvSpPr/>
            <p:nvPr/>
          </p:nvSpPr>
          <p:spPr bwMode="auto">
            <a:xfrm>
              <a:off x="6967105" y="2088392"/>
              <a:ext cx="1474182" cy="649244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大學甄選會</a:t>
              </a:r>
              <a:endPara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報名平台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向右箭號 25">
              <a:extLst>
                <a:ext uri="{FF2B5EF4-FFF2-40B4-BE49-F238E27FC236}">
                  <a16:creationId xmlns:a16="http://schemas.microsoft.com/office/drawing/2014/main" id="{3E4A7309-70F0-45FD-BD85-439F14BA4C72}"/>
                </a:ext>
              </a:extLst>
            </p:cNvPr>
            <p:cNvSpPr/>
            <p:nvPr/>
          </p:nvSpPr>
          <p:spPr bwMode="auto">
            <a:xfrm rot="2100000">
              <a:off x="7074453" y="3882834"/>
              <a:ext cx="914481" cy="39604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向右箭號 26">
              <a:extLst>
                <a:ext uri="{FF2B5EF4-FFF2-40B4-BE49-F238E27FC236}">
                  <a16:creationId xmlns:a16="http://schemas.microsoft.com/office/drawing/2014/main" id="{24ACD202-DFCF-44BD-8762-B0E0CB576044}"/>
                </a:ext>
              </a:extLst>
            </p:cNvPr>
            <p:cNvSpPr/>
            <p:nvPr/>
          </p:nvSpPr>
          <p:spPr bwMode="auto">
            <a:xfrm rot="19200000">
              <a:off x="7001223" y="5696481"/>
              <a:ext cx="1354535" cy="39604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5E88A88-122B-4605-924F-95EAEEBBEB55}"/>
                </a:ext>
              </a:extLst>
            </p:cNvPr>
            <p:cNvSpPr txBox="1"/>
            <p:nvPr/>
          </p:nvSpPr>
          <p:spPr>
            <a:xfrm>
              <a:off x="7357166" y="3565143"/>
              <a:ext cx="1295976" cy="44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備審資料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6F9A3088-5315-43FE-9761-3A5DB81017EB}"/>
                </a:ext>
              </a:extLst>
            </p:cNvPr>
            <p:cNvSpPr txBox="1"/>
            <p:nvPr/>
          </p:nvSpPr>
          <p:spPr>
            <a:xfrm>
              <a:off x="7527437" y="5977537"/>
              <a:ext cx="1295976" cy="44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備審資料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15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70911762"/>
              </p:ext>
            </p:extLst>
          </p:nvPr>
        </p:nvGraphicFramePr>
        <p:xfrm>
          <a:off x="1350769" y="1543073"/>
          <a:ext cx="7128792" cy="324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46E1143-44D5-A545-A728-700FEC23B653}"/>
              </a:ext>
            </a:extLst>
          </p:cNvPr>
          <p:cNvSpPr txBox="1"/>
          <p:nvPr/>
        </p:nvSpPr>
        <p:spPr>
          <a:xfrm>
            <a:off x="1351681" y="895000"/>
            <a:ext cx="5994666" cy="692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  不同管道參採重點與招生條件不同</a:t>
            </a:r>
          </a:p>
        </p:txBody>
      </p:sp>
    </p:spTree>
    <p:extLst>
      <p:ext uri="{BB962C8B-B14F-4D97-AF65-F5344CB8AC3E}">
        <p14:creationId xmlns:p14="http://schemas.microsoft.com/office/powerpoint/2010/main" val="544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D98B8-EEE0-43DB-92B6-9069EB2D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2CD98B8-EEE0-43DB-92B6-9069EB2D0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13D21-045F-44D3-89F6-141A4F675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51613D21-045F-44D3-89F6-141A4F675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687C52-7340-4BAE-94EB-895FF2CE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3687C52-7340-4BAE-94EB-895FF2CEF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51A16B-6F4A-4A31-AA35-B03FD81F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351A16B-6F4A-4A31-AA35-B03FD81F2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9EDFCD-20EE-4B79-BE1A-6A0E07E0C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99EDFCD-20EE-4B79-BE1A-6A0E07E0C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662" t="25293" r="741"/>
          <a:stretch>
            <a:fillRect/>
          </a:stretch>
        </p:blipFill>
        <p:spPr bwMode="auto">
          <a:xfrm>
            <a:off x="1296170" y="1267658"/>
            <a:ext cx="7694389" cy="1435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9661" t="21371"/>
          <a:stretch>
            <a:fillRect/>
          </a:stretch>
        </p:blipFill>
        <p:spPr bwMode="auto">
          <a:xfrm>
            <a:off x="1299257" y="3111861"/>
            <a:ext cx="7745910" cy="1589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40950" y="2846536"/>
            <a:ext cx="969401" cy="1920727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0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招生名額申請最多</a:t>
            </a:r>
            <a:endParaRPr lang="zh-CN" altLang="en-US" sz="3000" b="1" dirty="0">
              <a:solidFill>
                <a:srgbClr val="0031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2210" y="2379236"/>
            <a:ext cx="36529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b="1" dirty="0">
                <a:solidFill>
                  <a:srgbClr val="1E00D0"/>
                </a:solidFill>
              </a:rPr>
              <a:t>https://udn.com/news/story/124303/8335819</a:t>
            </a:r>
            <a:endParaRPr lang="zh-TW" altLang="en-US" b="1" dirty="0">
              <a:solidFill>
                <a:srgbClr val="1E00D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37697" y="4264622"/>
            <a:ext cx="33715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b="1" dirty="0">
                <a:solidFill>
                  <a:srgbClr val="1E00D0"/>
                </a:solidFill>
              </a:rPr>
              <a:t>https://udn.com/news/story/6925/8341823</a:t>
            </a:r>
            <a:endParaRPr lang="zh-TW" altLang="en-US" b="1" dirty="0">
              <a:solidFill>
                <a:srgbClr val="1E00D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3980578" y="1303726"/>
            <a:ext cx="815268" cy="27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3612532" y="1662084"/>
            <a:ext cx="968131" cy="27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8217686" y="1645729"/>
            <a:ext cx="611451" cy="27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7784574" y="1993268"/>
            <a:ext cx="866223" cy="27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1460459" y="1993268"/>
            <a:ext cx="229295" cy="27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4173029" y="3248693"/>
            <a:ext cx="815268" cy="27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19A5230-AFE5-451E-872C-E25142CA95B2}"/>
              </a:ext>
            </a:extLst>
          </p:cNvPr>
          <p:cNvSpPr/>
          <p:nvPr/>
        </p:nvSpPr>
        <p:spPr bwMode="auto">
          <a:xfrm>
            <a:off x="1689754" y="3609677"/>
            <a:ext cx="891701" cy="297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78216"/>
              </p:ext>
            </p:extLst>
          </p:nvPr>
        </p:nvGraphicFramePr>
        <p:xfrm>
          <a:off x="745440" y="892408"/>
          <a:ext cx="8291413" cy="29754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0904">
                  <a:extLst>
                    <a:ext uri="{9D8B030D-6E8A-4147-A177-3AD203B41FA5}">
                      <a16:colId xmlns:a16="http://schemas.microsoft.com/office/drawing/2014/main" val="1006529308"/>
                    </a:ext>
                  </a:extLst>
                </a:gridCol>
                <a:gridCol w="1072946">
                  <a:extLst>
                    <a:ext uri="{9D8B030D-6E8A-4147-A177-3AD203B41FA5}">
                      <a16:colId xmlns:a16="http://schemas.microsoft.com/office/drawing/2014/main" val="2513635761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1146650393"/>
                    </a:ext>
                  </a:extLst>
                </a:gridCol>
                <a:gridCol w="741106">
                  <a:extLst>
                    <a:ext uri="{9D8B030D-6E8A-4147-A177-3AD203B41FA5}">
                      <a16:colId xmlns:a16="http://schemas.microsoft.com/office/drawing/2014/main" val="726348224"/>
                    </a:ext>
                  </a:extLst>
                </a:gridCol>
                <a:gridCol w="956433">
                  <a:extLst>
                    <a:ext uri="{9D8B030D-6E8A-4147-A177-3AD203B41FA5}">
                      <a16:colId xmlns:a16="http://schemas.microsoft.com/office/drawing/2014/main" val="1723941704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2879776533"/>
                    </a:ext>
                  </a:extLst>
                </a:gridCol>
                <a:gridCol w="1201747">
                  <a:extLst>
                    <a:ext uri="{9D8B030D-6E8A-4147-A177-3AD203B41FA5}">
                      <a16:colId xmlns:a16="http://schemas.microsoft.com/office/drawing/2014/main" val="2323123160"/>
                    </a:ext>
                  </a:extLst>
                </a:gridCol>
                <a:gridCol w="1323000">
                  <a:extLst>
                    <a:ext uri="{9D8B030D-6E8A-4147-A177-3AD203B41FA5}">
                      <a16:colId xmlns:a16="http://schemas.microsoft.com/office/drawing/2014/main" val="124597594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群科</a:t>
                      </a: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學程別</a:t>
                      </a:r>
                      <a:endParaRPr lang="zh-TW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463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90488" indent="1778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1463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學術學程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1463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普通科非應屆畢業生</a:t>
                      </a:r>
                      <a:endParaRPr lang="zh-TW" sz="12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435100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5100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5100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學術學程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5100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</a:t>
                      </a:r>
                    </a:p>
                    <a:p>
                      <a:pPr marL="179388" indent="-179388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9388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9388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學術學程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9388" indent="-179388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專業群科藝術群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77402"/>
                  </a:ext>
                </a:extLst>
              </a:tr>
              <a:tr h="3725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考試名稱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四技二專統一入學測驗</a:t>
                      </a:r>
                      <a:endParaRPr lang="en-US" alt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統測</a:t>
                      </a: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大學學科能力測驗</a:t>
                      </a:r>
                      <a:endParaRPr lang="en-US" alt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77108"/>
                  </a:ext>
                </a:extLst>
              </a:tr>
              <a:tr h="12313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報名資格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統測</a:t>
                      </a:r>
                      <a:r>
                        <a:rPr lang="en-US" altLang="zh-TW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科成績</a:t>
                      </a:r>
                      <a:endParaRPr lang="en-US" altLang="zh-TW" sz="1200" b="1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不得有</a:t>
                      </a:r>
                      <a:r>
                        <a:rPr lang="en-US" altLang="zh-TW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altLang="zh-TW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以上為</a:t>
                      </a:r>
                      <a:r>
                        <a:rPr lang="en-US" altLang="zh-TW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1200" b="1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具特殊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簡章表列之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國際或全國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能競賽得獎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正備取國手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簡章表列之</a:t>
                      </a: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競賽得獎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取得乙級以上技術士證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或通過專技人員普通考試</a:t>
                      </a:r>
                      <a:endParaRPr lang="zh-TW" alt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技綜高</a:t>
                      </a:r>
                      <a:r>
                        <a:rPr lang="zh-TW" sz="12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校內推薦</a:t>
                      </a:r>
                      <a:endParaRPr lang="en-US" altLang="zh-TW" sz="12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排名在各科、學程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之應屆畢業生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393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招生管道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zh-TW" sz="1500" b="1" kern="100" baseline="30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選才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保送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甄審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r>
                        <a:rPr lang="zh-TW" altLang="en-US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推薦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en-US" alt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3138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43877" y="3916745"/>
            <a:ext cx="8294540" cy="1018720"/>
          </a:xfrm>
          <a:prstGeom prst="rect">
            <a:avLst/>
          </a:prstGeom>
          <a:gradFill>
            <a:gsLst>
              <a:gs pos="28000">
                <a:srgbClr val="FFFFCC"/>
              </a:gs>
              <a:gs pos="9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TW" altLang="en-US" sz="15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4777" y="3862739"/>
            <a:ext cx="8263994" cy="1026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 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marL="470297" indent="-470297" algn="just" defTabSz="685800"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1. </a:t>
            </a: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資安人才升學進路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分別於</a:t>
            </a: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甄選入學、特殊選才、技優保送、技優甄審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等管道招生。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685800"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2. 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青年教育與就業儲蓄帳戶方案學生可參加</a:t>
            </a:r>
            <a:r>
              <a:rPr lang="zh-TW" altLang="en-US" sz="1200" b="1" dirty="0">
                <a:solidFill>
                  <a:srgbClr val="4472C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200" b="1" dirty="0">
                <a:solidFill>
                  <a:srgbClr val="4472C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管道。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354" indent="-539354" algn="just" defTabSz="685800"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3. 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普通科應屆畢業生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可報名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四技申請入學、特殊選才、技優保送及技優甄審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入學管道。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354" indent="-539354" algn="just" defTabSz="685800"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4. </a:t>
            </a:r>
            <a:r>
              <a:rPr lang="zh-TW" altLang="en-US" sz="12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綜高學術學程應屆畢業生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可報名</a:t>
            </a:r>
            <a:r>
              <a:rPr lang="zh-TW" altLang="en-US" sz="12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；修滿</a:t>
            </a:r>
            <a:r>
              <a:rPr lang="zh-TW" altLang="en-US" sz="12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r>
              <a:rPr lang="en-US" altLang="zh-TW" sz="12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2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可應屆報名</a:t>
            </a:r>
            <a:r>
              <a:rPr lang="zh-TW" altLang="en-US" sz="12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管道。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88642D-3AFE-4608-869A-928C02A407E2}"/>
              </a:ext>
            </a:extLst>
          </p:cNvPr>
          <p:cNvSpPr/>
          <p:nvPr/>
        </p:nvSpPr>
        <p:spPr>
          <a:xfrm>
            <a:off x="2441292" y="3560833"/>
            <a:ext cx="323850" cy="15966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zh-TW" sz="1400" b="1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EP</a:t>
            </a:r>
            <a:endParaRPr lang="zh-TW" altLang="en-US" sz="1400" b="1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260756-F871-354B-B5B5-E2F0B4D0DFDD}"/>
              </a:ext>
            </a:extLst>
          </p:cNvPr>
          <p:cNvSpPr/>
          <p:nvPr/>
        </p:nvSpPr>
        <p:spPr>
          <a:xfrm>
            <a:off x="6185578" y="3560834"/>
            <a:ext cx="323850" cy="15966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zh-TW" sz="1400" b="1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EP</a:t>
            </a:r>
            <a:endParaRPr lang="zh-TW" altLang="en-US" sz="1400" b="1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D5950C-227D-2D70-0377-C6E7925B8EA5}"/>
              </a:ext>
            </a:extLst>
          </p:cNvPr>
          <p:cNvSpPr/>
          <p:nvPr/>
        </p:nvSpPr>
        <p:spPr>
          <a:xfrm>
            <a:off x="8721845" y="3560834"/>
            <a:ext cx="323850" cy="15966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zh-TW" sz="1400" b="1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EP</a:t>
            </a:r>
            <a:endParaRPr lang="zh-TW" altLang="en-US" sz="1400" b="1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7261E8A-83FA-5CC0-A450-EB66BB94DE89}"/>
              </a:ext>
            </a:extLst>
          </p:cNvPr>
          <p:cNvSpPr/>
          <p:nvPr/>
        </p:nvSpPr>
        <p:spPr>
          <a:xfrm>
            <a:off x="7508919" y="4024758"/>
            <a:ext cx="323850" cy="15966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zh-TW" sz="1400" b="1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EP</a:t>
            </a:r>
            <a:endParaRPr lang="zh-TW" altLang="en-US" sz="1400" b="1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BC85F3-D34F-DFD3-8F51-4B1049B7E757}"/>
              </a:ext>
            </a:extLst>
          </p:cNvPr>
          <p:cNvSpPr txBox="1"/>
          <p:nvPr/>
        </p:nvSpPr>
        <p:spPr>
          <a:xfrm>
            <a:off x="7832769" y="4009949"/>
            <a:ext cx="1173744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endParaRPr lang="zh-TW" altLang="en-US" sz="11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74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18</a:t>
            </a:fld>
            <a:endParaRPr kumimoji="1" lang="zh-TW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7227"/>
          <a:stretch/>
        </p:blipFill>
        <p:spPr bwMode="auto">
          <a:xfrm>
            <a:off x="1159301" y="1159782"/>
            <a:ext cx="7571702" cy="36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169179" y="2058223"/>
            <a:ext cx="4984472" cy="405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6865261" y="1906032"/>
            <a:ext cx="1325612" cy="611713"/>
          </a:xfrm>
          <a:prstGeom prst="wedgeRoundRectCallout">
            <a:avLst>
              <a:gd name="adj1" fmla="val -90963"/>
              <a:gd name="adj2" fmla="val 167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全考</a:t>
            </a:r>
          </a:p>
        </p:txBody>
      </p:sp>
      <p:sp>
        <p:nvSpPr>
          <p:cNvPr id="16" name="矩形 15"/>
          <p:cNvSpPr/>
          <p:nvPr/>
        </p:nvSpPr>
        <p:spPr>
          <a:xfrm>
            <a:off x="1210264" y="821345"/>
            <a:ext cx="283154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統測考試方式及適用之招生管道</a:t>
            </a:r>
          </a:p>
        </p:txBody>
      </p:sp>
      <p:sp>
        <p:nvSpPr>
          <p:cNvPr id="17" name="矩形 16"/>
          <p:cNvSpPr/>
          <p:nvPr/>
        </p:nvSpPr>
        <p:spPr>
          <a:xfrm>
            <a:off x="1169179" y="4461959"/>
            <a:ext cx="353746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6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5" name="矩形 4"/>
          <p:cNvSpPr/>
          <p:nvPr/>
        </p:nvSpPr>
        <p:spPr>
          <a:xfrm>
            <a:off x="873766" y="821346"/>
            <a:ext cx="7068655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l"/>
            </a:pP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統測考試科目為共同科目國文、英文、數學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ABC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及專業科目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、專業科目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99776"/>
              </p:ext>
            </p:extLst>
          </p:nvPr>
        </p:nvGraphicFramePr>
        <p:xfrm>
          <a:off x="1491993" y="1692717"/>
          <a:ext cx="6385304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406">
                  <a:extLst>
                    <a:ext uri="{9D8B030D-6E8A-4147-A177-3AD203B41FA5}">
                      <a16:colId xmlns:a16="http://schemas.microsoft.com/office/drawing/2014/main" val="288506348"/>
                    </a:ext>
                  </a:extLst>
                </a:gridCol>
                <a:gridCol w="4685885">
                  <a:extLst>
                    <a:ext uri="{9D8B030D-6E8A-4147-A177-3AD203B41FA5}">
                      <a16:colId xmlns:a16="http://schemas.microsoft.com/office/drawing/2014/main" val="135332370"/>
                    </a:ext>
                  </a:extLst>
                </a:gridCol>
                <a:gridCol w="1154013">
                  <a:extLst>
                    <a:ext uri="{9D8B030D-6E8A-4147-A177-3AD203B41FA5}">
                      <a16:colId xmlns:a16="http://schemas.microsoft.com/office/drawing/2014/main" val="3932607268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49023" marR="4902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新課綱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適用群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未對應群科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928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家政群、藝術群</a:t>
                      </a: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61261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957715"/>
                  </a:ext>
                </a:extLst>
              </a:tr>
              <a:tr h="16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機械群、動力機械群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9023" marR="4902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502159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76445" y="1161802"/>
            <a:ext cx="660423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國文、英文不分版本。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數學依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課綱群科課程屬性分為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ABC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版本，課綱適用群別如下表。</a:t>
            </a:r>
            <a:endParaRPr lang="en-US" altLang="zh-TW" sz="1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79092"/>
              </p:ext>
            </p:extLst>
          </p:nvPr>
        </p:nvGraphicFramePr>
        <p:xfrm>
          <a:off x="1443152" y="2566764"/>
          <a:ext cx="7080760" cy="257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861">
                  <a:extLst>
                    <a:ext uri="{9D8B030D-6E8A-4147-A177-3AD203B41FA5}">
                      <a16:colId xmlns:a16="http://schemas.microsoft.com/office/drawing/2014/main" val="3449185537"/>
                    </a:ext>
                  </a:extLst>
                </a:gridCol>
                <a:gridCol w="1919273">
                  <a:extLst>
                    <a:ext uri="{9D8B030D-6E8A-4147-A177-3AD203B41FA5}">
                      <a16:colId xmlns:a16="http://schemas.microsoft.com/office/drawing/2014/main" val="1644002735"/>
                    </a:ext>
                  </a:extLst>
                </a:gridCol>
                <a:gridCol w="4012626">
                  <a:extLst>
                    <a:ext uri="{9D8B030D-6E8A-4147-A177-3AD203B41FA5}">
                      <a16:colId xmlns:a16="http://schemas.microsoft.com/office/drawing/2014/main" val="4263214640"/>
                    </a:ext>
                  </a:extLst>
                </a:gridCol>
              </a:tblGrid>
              <a:tr h="248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技高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</a:p>
                  </a:txBody>
                  <a:tcPr marL="65365" marR="65365" marT="32679" marB="32679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統測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</a:t>
                      </a:r>
                    </a:p>
                  </a:txBody>
                  <a:tcPr marL="65365" marR="65365" marT="32679" marB="32679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統測可跨考群類</a:t>
                      </a:r>
                    </a:p>
                  </a:txBody>
                  <a:tcPr marL="65365" marR="65365" marT="32679" marB="32679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82813"/>
                  </a:ext>
                </a:extLst>
              </a:tr>
              <a:tr h="22256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en-US" altLang="zh-TW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</a:p>
                  </a:txBody>
                  <a:tcPr marL="65365" marR="65365" marT="32679" marB="32679">
                    <a:solidFill>
                      <a:srgbClr val="FFE9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機械群、動力機械群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化工群、土木與建築群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設計群、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en-US" altLang="zh-TW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農業群、食品群、餐旅群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藝術群影視類、海事群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電機與電子群電機類</a:t>
                      </a:r>
                      <a:endParaRPr lang="en-US" altLang="zh-TW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電機與電子群資電類</a:t>
                      </a:r>
                      <a:endParaRPr lang="en-US" altLang="zh-TW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  <a:endParaRPr lang="en-US" altLang="zh-TW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  <a:endParaRPr lang="en-US" altLang="zh-TW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家政群幼保類</a:t>
                      </a:r>
                      <a:endParaRPr lang="en-US" altLang="zh-TW" sz="1100" b="0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家政群生活應用類</a:t>
                      </a:r>
                      <a:endParaRPr lang="en-US" altLang="zh-TW" sz="1100" b="0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無對應技高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無對應技高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365" marR="65365" marT="32679" marB="326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365" marR="65365" marT="32679" marB="3267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251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53575"/>
              </p:ext>
            </p:extLst>
          </p:nvPr>
        </p:nvGraphicFramePr>
        <p:xfrm>
          <a:off x="4584328" y="2933103"/>
          <a:ext cx="3939584" cy="138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609">
                  <a:extLst>
                    <a:ext uri="{9D8B030D-6E8A-4147-A177-3AD203B41FA5}">
                      <a16:colId xmlns:a16="http://schemas.microsoft.com/office/drawing/2014/main" val="2607054545"/>
                    </a:ext>
                  </a:extLst>
                </a:gridCol>
                <a:gridCol w="2864975">
                  <a:extLst>
                    <a:ext uri="{9D8B030D-6E8A-4147-A177-3AD203B41FA5}">
                      <a16:colId xmlns:a16="http://schemas.microsoft.com/office/drawing/2014/main" val="218753167"/>
                    </a:ext>
                  </a:extLst>
                </a:gridCol>
              </a:tblGrid>
              <a:tr h="1987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資電類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183856"/>
                  </a:ext>
                </a:extLst>
              </a:tr>
              <a:tr h="1987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87749"/>
                  </a:ext>
                </a:extLst>
              </a:tr>
              <a:tr h="1987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580299"/>
                  </a:ext>
                </a:extLst>
              </a:tr>
              <a:tr h="1987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76855"/>
                  </a:ext>
                </a:extLst>
              </a:tr>
              <a:tr h="1987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533785"/>
                  </a:ext>
                </a:extLst>
              </a:tr>
              <a:tr h="19870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rgbClr val="A624D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</a:p>
                  </a:txBody>
                  <a:tcPr marL="65365" marR="65365" marT="32679" marB="3267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97417"/>
                  </a:ext>
                </a:extLst>
              </a:tr>
            </a:tbl>
          </a:graphicData>
        </a:graphic>
      </p:graphicFrame>
      <p:sp>
        <p:nvSpPr>
          <p:cNvPr id="10" name="TextBox 116">
            <a:extLst>
              <a:ext uri="{FF2B5EF4-FFF2-40B4-BE49-F238E27FC236}">
                <a16:creationId xmlns:a16="http://schemas.microsoft.com/office/drawing/2014/main" id="{ECF0191B-B57E-46D8-80A5-4616505595CD}"/>
              </a:ext>
            </a:extLst>
          </p:cNvPr>
          <p:cNvSpPr txBox="1"/>
          <p:nvPr/>
        </p:nvSpPr>
        <p:spPr>
          <a:xfrm>
            <a:off x="4605002" y="4449180"/>
            <a:ext cx="3896395" cy="577081"/>
          </a:xfrm>
          <a:prstGeom prst="rect">
            <a:avLst/>
          </a:prstGeom>
          <a:solidFill>
            <a:srgbClr val="FFFFCC"/>
          </a:solidFill>
        </p:spPr>
        <p:txBody>
          <a:bodyPr wrap="square" lIns="68580" tIns="34290" rIns="68580" bIns="34290" rtlCol="0">
            <a:spAutoFit/>
          </a:bodyPr>
          <a:lstStyle/>
          <a:p>
            <a:pPr marL="135000" indent="-135000">
              <a:buFont typeface="+mj-lt"/>
              <a:buAutoNum type="arabicPeriod"/>
            </a:pP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考生得依意願報考統測之任一群類。</a:t>
            </a:r>
            <a:endParaRPr lang="en-US" altLang="zh-TW" sz="11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5000" indent="-135000">
              <a:buFont typeface="+mj-lt"/>
              <a:buAutoNum type="arabicPeriod"/>
            </a:pPr>
            <a:r>
              <a:rPr lang="zh-TW" altLang="en-US" sz="1100" b="1" spc="-4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電機與電子群</a:t>
            </a:r>
            <a:r>
              <a:rPr lang="zh-TW" altLang="en-US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100" b="1" spc="-4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外語群及商業與管理群</a:t>
            </a:r>
            <a:r>
              <a:rPr lang="zh-TW" altLang="en-US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100" b="1" spc="-45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家政群</a:t>
            </a:r>
            <a:r>
              <a:rPr lang="zh-TW" altLang="en-US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，因專業科目</a:t>
            </a:r>
            <a:r>
              <a:rPr lang="en-US" altLang="zh-TW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b="1" spc="-4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相同，可加考專業科目後，可跨群類應考。</a:t>
            </a:r>
            <a:endParaRPr lang="en-US" altLang="zh-TW" sz="1100" b="1" spc="-45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9132" y="2556354"/>
            <a:ext cx="351046" cy="2469907"/>
          </a:xfrm>
          <a:prstGeom prst="rect">
            <a:avLst/>
          </a:prstGeom>
          <a:solidFill>
            <a:srgbClr val="0070C0">
              <a:alpha val="83000"/>
            </a:srgb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  <a:latin typeface="新細明體" panose="02020500000000000000" pitchFamily="18" charset="-120"/>
              </a:rPr>
              <a:t>※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群與統測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群類對照</a:t>
            </a:r>
          </a:p>
        </p:txBody>
      </p:sp>
      <p:sp>
        <p:nvSpPr>
          <p:cNvPr id="12" name="矩形 11"/>
          <p:cNvSpPr/>
          <p:nvPr/>
        </p:nvSpPr>
        <p:spPr>
          <a:xfrm>
            <a:off x="1443152" y="4635576"/>
            <a:ext cx="1004296" cy="4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36646" y="3738606"/>
            <a:ext cx="1404183" cy="8969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581398" y="2880389"/>
            <a:ext cx="3942513" cy="15116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636490" y="4643167"/>
            <a:ext cx="1695976" cy="3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01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253317"/>
              </p:ext>
            </p:extLst>
          </p:nvPr>
        </p:nvGraphicFramePr>
        <p:xfrm>
          <a:off x="127262" y="128499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2" name="流程圖: 替代程序 1"/>
          <p:cNvSpPr/>
          <p:nvPr/>
        </p:nvSpPr>
        <p:spPr>
          <a:xfrm>
            <a:off x="3200400" y="126428"/>
            <a:ext cx="2743200" cy="77594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大 綱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887239" y="4734921"/>
            <a:ext cx="3342361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註：工管類與衛護類未對應技高專業群科，故專業 </a:t>
            </a:r>
            <a:endParaRPr lang="en-US" altLang="zh-TW" sz="11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科目採未來就讀相關系科所需之重要基本能力。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20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D3CD6FE0-5F7C-A4D1-46F9-BF8FEA8AB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533428"/>
              </p:ext>
            </p:extLst>
          </p:nvPr>
        </p:nvGraphicFramePr>
        <p:xfrm>
          <a:off x="695866" y="905909"/>
          <a:ext cx="4158543" cy="40619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3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684">
                  <a:extLst>
                    <a:ext uri="{9D8B030D-6E8A-4147-A177-3AD203B41FA5}">
                      <a16:colId xmlns:a16="http://schemas.microsoft.com/office/drawing/2014/main" val="3182241135"/>
                    </a:ext>
                  </a:extLst>
                </a:gridCol>
                <a:gridCol w="1026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45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群類名稱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試題命題範圍</a:t>
                      </a:r>
                      <a:endParaRPr lang="zh-TW" altLang="en-US" sz="11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42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數學版本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機件原理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機械力學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機械製造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機械基礎實習、機械製圖實習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9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應用力學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引擎原理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底盤原理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引擎實習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底盤實習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電工電子實習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    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algn="l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電機類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電工機械實習</a:t>
                      </a:r>
                      <a:endParaRPr lang="en-US" altLang="zh-TW" sz="11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algn="l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資電類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微處理機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數位邏輯設計、程式設計實習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基礎化工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化工裝置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普通化學實習、分析化學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分析化學實習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C7AB459-569B-7F6D-0420-6F0A322D8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92894"/>
              </p:ext>
            </p:extLst>
          </p:nvPr>
        </p:nvGraphicFramePr>
        <p:xfrm>
          <a:off x="4882642" y="905909"/>
          <a:ext cx="4244156" cy="37998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27452">
                  <a:extLst>
                    <a:ext uri="{9D8B030D-6E8A-4147-A177-3AD203B41FA5}">
                      <a16:colId xmlns:a16="http://schemas.microsoft.com/office/drawing/2014/main" val="2055156284"/>
                    </a:ext>
                  </a:extLst>
                </a:gridCol>
                <a:gridCol w="702169">
                  <a:extLst>
                    <a:ext uri="{9D8B030D-6E8A-4147-A177-3AD203B41FA5}">
                      <a16:colId xmlns:a16="http://schemas.microsoft.com/office/drawing/2014/main" val="315670614"/>
                    </a:ext>
                  </a:extLst>
                </a:gridCol>
                <a:gridCol w="1134274">
                  <a:extLst>
                    <a:ext uri="{9D8B030D-6E8A-4147-A177-3AD203B41FA5}">
                      <a16:colId xmlns:a16="http://schemas.microsoft.com/office/drawing/2014/main" val="2580290603"/>
                    </a:ext>
                  </a:extLst>
                </a:gridCol>
                <a:gridCol w="1080261">
                  <a:extLst>
                    <a:ext uri="{9D8B030D-6E8A-4147-A177-3AD203B41FA5}">
                      <a16:colId xmlns:a16="http://schemas.microsoft.com/office/drawing/2014/main" val="3290827444"/>
                    </a:ext>
                  </a:extLst>
                </a:gridCol>
              </a:tblGrid>
              <a:tr h="23312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群類名稱</a:t>
                      </a:r>
                      <a:endParaRPr lang="en-US" altLang="zh-TW" sz="11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試題命題範圍</a:t>
                      </a:r>
                    </a:p>
                  </a:txBody>
                  <a:tcPr marL="51442" marR="51442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0512"/>
                  </a:ext>
                </a:extLst>
              </a:tr>
              <a:tr h="247072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數學版本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777254177"/>
                  </a:ext>
                </a:extLst>
              </a:tr>
              <a:tr h="49893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</a:t>
                      </a:r>
                      <a:r>
                        <a:rPr lang="zh-TW" altLang="en-US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基礎工程力學</a:t>
                      </a:r>
                      <a:endParaRPr lang="en-US" altLang="zh-TW" sz="11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zh-TW" alt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材料與試驗</a:t>
                      </a:r>
                      <a:endParaRPr lang="en-US" altLang="zh-TW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測量實習</a:t>
                      </a:r>
                      <a:endParaRPr lang="en-US" altLang="zh-TW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製圖實習</a:t>
                      </a: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2925093941"/>
                  </a:ext>
                </a:extLst>
              </a:tr>
              <a:tr h="6064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色彩原理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造形原理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設計概論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基本設計實習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繪畫基礎實習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基礎圖學實習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55683064"/>
                  </a:ext>
                </a:extLst>
              </a:tr>
              <a:tr h="42383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endParaRPr lang="zh-TW" altLang="en-US" sz="11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r>
                        <a:rPr lang="en-US" altLang="zh-TW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3253241672"/>
                  </a:ext>
                </a:extLst>
              </a:tr>
              <a:tr h="61927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1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1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kumimoji="0" lang="en-US" altLang="zh-TW" sz="1100" b="0" u="none" strike="noStrike" kern="1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1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kumimoji="0" lang="en-US" altLang="zh-TW" sz="11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1277959171"/>
                  </a:ext>
                </a:extLst>
              </a:tr>
              <a:tr h="4930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endParaRPr lang="zh-TW" altLang="en-US" sz="11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r>
                        <a:rPr lang="en-US" alt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100" b="0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B)</a:t>
                      </a:r>
                      <a:endParaRPr lang="en-US" altLang="zh-TW" sz="9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en-US" altLang="zh-TW" sz="11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3607987219"/>
                  </a:ext>
                </a:extLst>
              </a:tr>
              <a:tr h="51814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zh-TW" alt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</a:t>
                      </a:r>
                      <a:endParaRPr lang="en-US" altLang="zh-TW" sz="11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食品加工實習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1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食品化學與分析、食品化學與分析實習</a:t>
                      </a:r>
                      <a:endParaRPr lang="zh-TW" altLang="en-US" sz="11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283081699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887240" y="2493541"/>
            <a:ext cx="4185545" cy="4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59769" y="3573607"/>
            <a:ext cx="4266555" cy="4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B87CA5-AF8C-2EEA-CFC0-F83F4A2503B1}"/>
              </a:ext>
            </a:extLst>
          </p:cNvPr>
          <p:cNvSpPr/>
          <p:nvPr/>
        </p:nvSpPr>
        <p:spPr>
          <a:xfrm>
            <a:off x="4876187" y="2867371"/>
            <a:ext cx="1377179" cy="164579"/>
          </a:xfrm>
          <a:prstGeom prst="rect">
            <a:avLst/>
          </a:prstGeom>
          <a:gradFill>
            <a:gsLst>
              <a:gs pos="76000">
                <a:srgbClr val="FF0000"/>
              </a:gs>
              <a:gs pos="30000">
                <a:srgbClr val="FF0000"/>
              </a:gs>
              <a:gs pos="89000">
                <a:schemeClr val="accent4"/>
              </a:gs>
              <a:gs pos="9000">
                <a:schemeClr val="accent4"/>
              </a:gs>
            </a:gsLst>
            <a:lin ang="8100000" scaled="1"/>
          </a:gra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9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9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sz="9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學年度起取消辦理</a:t>
            </a:r>
          </a:p>
        </p:txBody>
      </p:sp>
    </p:spTree>
    <p:extLst>
      <p:ext uri="{BB962C8B-B14F-4D97-AF65-F5344CB8AC3E}">
        <p14:creationId xmlns:p14="http://schemas.microsoft.com/office/powerpoint/2010/main" val="28301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21</a:t>
            </a:fld>
            <a:endParaRPr kumimoji="1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93692"/>
              </p:ext>
            </p:extLst>
          </p:nvPr>
        </p:nvGraphicFramePr>
        <p:xfrm>
          <a:off x="1111081" y="953124"/>
          <a:ext cx="3699481" cy="388996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45123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648084">
                  <a:extLst>
                    <a:ext uri="{9D8B030D-6E8A-4147-A177-3AD203B41FA5}">
                      <a16:colId xmlns:a16="http://schemas.microsoft.com/office/drawing/2014/main" val="3063926893"/>
                    </a:ext>
                  </a:extLst>
                </a:gridCol>
                <a:gridCol w="1053137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053137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25035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群類名稱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試題命題範圍</a:t>
                      </a:r>
                      <a:endParaRPr lang="zh-TW" altLang="en-US" sz="11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2032"/>
                  </a:ext>
                </a:extLst>
              </a:tr>
              <a:tr h="338036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數學版本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53942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indent="0" algn="l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</a:t>
                      </a:r>
                      <a:endParaRPr lang="zh-TW" altLang="en-US" sz="11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家庭教育</a:t>
                      </a:r>
                      <a:endParaRPr lang="en-US" alt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嬰幼兒發展照護實務</a:t>
                      </a:r>
                      <a:endParaRPr 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56836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indent="0" algn="l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altLang="en-US" sz="11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1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庭教育</a:t>
                      </a:r>
                      <a:endParaRPr lang="en-US" alt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多媒材創作實務</a:t>
                      </a:r>
                      <a:endParaRPr 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altLang="en-US" sz="11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alt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生物</a:t>
                      </a:r>
                      <a:r>
                        <a:rPr lang="en-US" altLang="zh-TW" sz="11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endParaRPr lang="zh-TW" alt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農業概論</a:t>
                      </a:r>
                      <a:endParaRPr lang="zh-TW" alt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88979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algn="l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英語類</a:t>
                      </a:r>
                      <a:endParaRPr lang="zh-TW" altLang="en-US" sz="11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英文閱讀與寫作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初階英文閱讀與寫作練習、中階英文閱讀與寫作練習、高階英文閱讀與寫作練習</a:t>
                      </a:r>
                      <a:r>
                        <a:rPr lang="en-US" altLang="zh-TW" sz="9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  <a:tr h="75450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1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algn="l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日語類</a:t>
                      </a:r>
                      <a:endParaRPr lang="zh-TW" altLang="en-US" sz="11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1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日文閱讀與翻譯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日語文型練習、日語翻譯練習、日語讀解初階練習</a:t>
                      </a:r>
                      <a:r>
                        <a:rPr lang="en-US" altLang="zh-TW" sz="9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4392127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24663"/>
              </p:ext>
            </p:extLst>
          </p:nvPr>
        </p:nvGraphicFramePr>
        <p:xfrm>
          <a:off x="5034112" y="953124"/>
          <a:ext cx="3834499" cy="29438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5123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648084">
                  <a:extLst>
                    <a:ext uri="{9D8B030D-6E8A-4147-A177-3AD203B41FA5}">
                      <a16:colId xmlns:a16="http://schemas.microsoft.com/office/drawing/2014/main" val="4153659678"/>
                    </a:ext>
                  </a:extLst>
                </a:gridCol>
                <a:gridCol w="1053137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188155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24803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群類名稱</a:t>
                      </a:r>
                      <a:endParaRPr lang="en-US" altLang="zh-TW" sz="11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試題命題範圍</a:t>
                      </a:r>
                      <a:endParaRPr lang="zh-TW" altLang="en-US" sz="11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25718" marB="257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2032"/>
                  </a:ext>
                </a:extLst>
              </a:tr>
              <a:tr h="278893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數學版本</a:t>
                      </a: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1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25718" marB="25718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6009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11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1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觀光餐旅業導論</a:t>
                      </a:r>
                      <a:endParaRPr lang="zh-TW" sz="11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餐飲服務技術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飲料實務</a:t>
                      </a:r>
                      <a:endParaRPr lang="zh-TW" sz="11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6331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zh-TW" sz="11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sz="11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船藝</a:t>
                      </a: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44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11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zh-TW" sz="11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1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水產概要</a:t>
                      </a: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</a:t>
                      </a:r>
                      <a:r>
                        <a:rPr lang="zh-TW" altLang="en-US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生物實務</a:t>
                      </a:r>
                      <a:endParaRPr lang="zh-TW" sz="11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6331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1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1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影視類</a:t>
                      </a:r>
                      <a:endParaRPr lang="zh-TW" sz="11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藝術概論</a:t>
                      </a: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展演實務</a:t>
                      </a:r>
                      <a:endParaRPr lang="en-US" altLang="zh-TW" sz="11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1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音像藝術展演實務</a:t>
                      </a: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8302A32-63CC-1C25-E5EB-90369203DF34}"/>
              </a:ext>
            </a:extLst>
          </p:cNvPr>
          <p:cNvSpPr txBox="1"/>
          <p:nvPr/>
        </p:nvSpPr>
        <p:spPr>
          <a:xfrm>
            <a:off x="5115043" y="4843089"/>
            <a:ext cx="2444057" cy="1962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https://www.tcte.edu.tw/doc/114Range_4y</a:t>
            </a:r>
            <a:endParaRPr lang="zh-TW" altLang="en-US" sz="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CEC309-57A4-BDB6-A899-D895B88C115A}"/>
              </a:ext>
            </a:extLst>
          </p:cNvPr>
          <p:cNvSpPr/>
          <p:nvPr/>
        </p:nvSpPr>
        <p:spPr>
          <a:xfrm>
            <a:off x="7062803" y="3983309"/>
            <a:ext cx="38755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900" b="1" dirty="0">
                <a:solidFill>
                  <a:srgbClr val="F08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財團法人</a:t>
            </a:r>
            <a:endParaRPr lang="en-US" altLang="zh-TW" sz="900" b="1" dirty="0">
              <a:solidFill>
                <a:srgbClr val="F089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A68274-64CE-59C3-58E8-295CC3EB8CE4}"/>
              </a:ext>
            </a:extLst>
          </p:cNvPr>
          <p:cNvSpPr/>
          <p:nvPr/>
        </p:nvSpPr>
        <p:spPr>
          <a:xfrm>
            <a:off x="7256580" y="3967921"/>
            <a:ext cx="1231188" cy="377026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TW" altLang="en-US" sz="1000" b="1" dirty="0">
                <a:solidFill>
                  <a:srgbClr val="0248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技專校院入學測驗中心</a:t>
            </a:r>
            <a:r>
              <a:rPr lang="zh-TW" altLang="en-US" sz="800" b="1" dirty="0">
                <a:solidFill>
                  <a:srgbClr val="F08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基金會</a:t>
            </a:r>
            <a:endParaRPr lang="en-US" altLang="zh-TW" sz="900" b="1" dirty="0">
              <a:solidFill>
                <a:srgbClr val="F089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525B2A-B639-5C80-6B8D-8399E3C84440}"/>
              </a:ext>
            </a:extLst>
          </p:cNvPr>
          <p:cNvSpPr/>
          <p:nvPr/>
        </p:nvSpPr>
        <p:spPr>
          <a:xfrm>
            <a:off x="5025105" y="4029476"/>
            <a:ext cx="1894779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詳細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群類考試大綱請見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58FCD1-22A9-C113-A1F4-53E8ADF8445F}"/>
              </a:ext>
            </a:extLst>
          </p:cNvPr>
          <p:cNvSpPr/>
          <p:nvPr/>
        </p:nvSpPr>
        <p:spPr>
          <a:xfrm>
            <a:off x="4991459" y="4235219"/>
            <a:ext cx="2037457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TW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學年度四技二專</a:t>
            </a:r>
            <a:endParaRPr lang="en-US" altLang="zh-TW" sz="1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統一入學測驗考試大綱公告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3275465-8481-518A-446E-C2AACC30E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32" y="4454509"/>
            <a:ext cx="544932" cy="5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22</a:t>
            </a:fld>
            <a:endParaRPr kumimoji="1"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207916" y="1329974"/>
            <a:ext cx="1784924" cy="1646277"/>
          </a:xfrm>
          <a:prstGeom prst="roundRect">
            <a:avLst>
              <a:gd name="adj" fmla="val 5795"/>
            </a:avLst>
          </a:prstGeom>
          <a:solidFill>
            <a:srgbClr val="FFDD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254598" y="1380330"/>
            <a:ext cx="1676498" cy="1531158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276963" y="1775445"/>
            <a:ext cx="1654134" cy="6873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技專公告正備取名單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依學生所填</a:t>
            </a:r>
            <a:r>
              <a:rPr lang="zh-TW" altLang="en-US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就讀志願序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進行分發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187799" y="1329974"/>
            <a:ext cx="1784924" cy="1646277"/>
          </a:xfrm>
          <a:prstGeom prst="roundRect">
            <a:avLst>
              <a:gd name="adj" fmla="val 57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253366" y="1387533"/>
            <a:ext cx="1676498" cy="1531158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193940" y="1329974"/>
            <a:ext cx="1784924" cy="1646277"/>
          </a:xfrm>
          <a:prstGeom prst="roundRect">
            <a:avLst>
              <a:gd name="adj" fmla="val 579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240621" y="1380330"/>
            <a:ext cx="1676498" cy="1531158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72969" y="1454881"/>
            <a:ext cx="1654134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至多選填</a:t>
            </a:r>
            <a:r>
              <a:rPr lang="en-US" altLang="zh-TW" sz="15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依各系簡章規定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進行資格審查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126237" y="1329974"/>
            <a:ext cx="1784924" cy="1646277"/>
          </a:xfrm>
          <a:prstGeom prst="roundRect">
            <a:avLst>
              <a:gd name="adj" fmla="val 5795"/>
            </a:avLst>
          </a:prstGeom>
          <a:solidFill>
            <a:srgbClr val="E4F6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72919" y="1380330"/>
            <a:ext cx="1676498" cy="1531158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4FC1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14041" y="1462187"/>
            <a:ext cx="15873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kern="100" dirty="0">
                <a:solidFill>
                  <a:srgbClr val="007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具特殊經歷</a:t>
            </a:r>
            <a:endParaRPr lang="en-US" altLang="zh-TW" sz="1200" b="1" kern="100" dirty="0">
              <a:solidFill>
                <a:srgbClr val="007E7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88414" y="1564489"/>
            <a:ext cx="1264209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書面審查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面試、筆試、術科實作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164506" y="3728702"/>
            <a:ext cx="2844038" cy="1205339"/>
            <a:chOff x="7869184" y="4918225"/>
            <a:chExt cx="3791557" cy="1607119"/>
          </a:xfrm>
        </p:grpSpPr>
        <p:sp>
          <p:nvSpPr>
            <p:cNvPr id="18" name="手繪多邊形 17"/>
            <p:cNvSpPr/>
            <p:nvPr/>
          </p:nvSpPr>
          <p:spPr>
            <a:xfrm rot="5400000">
              <a:off x="8806254" y="4850874"/>
              <a:ext cx="659275" cy="793977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19" name="Google Shape;446;p38"/>
            <p:cNvSpPr txBox="1">
              <a:spLocks/>
            </p:cNvSpPr>
            <p:nvPr/>
          </p:nvSpPr>
          <p:spPr>
            <a:xfrm>
              <a:off x="8759503" y="5056893"/>
              <a:ext cx="721077" cy="532347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7869184" y="4923110"/>
              <a:ext cx="3791557" cy="1602234"/>
              <a:chOff x="7869184" y="4851975"/>
              <a:chExt cx="3791557" cy="1602234"/>
            </a:xfrm>
          </p:grpSpPr>
          <p:sp>
            <p:nvSpPr>
              <p:cNvPr id="21" name="手繪多邊形 20"/>
              <p:cNvSpPr/>
              <p:nvPr/>
            </p:nvSpPr>
            <p:spPr>
              <a:xfrm rot="5400000">
                <a:off x="10062462" y="4784624"/>
                <a:ext cx="659275" cy="793977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4240" tIns="434931" rIns="394240" bIns="434931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/>
              </a:p>
            </p:txBody>
          </p:sp>
          <p:sp>
            <p:nvSpPr>
              <p:cNvPr id="22" name="手繪多邊形 21"/>
              <p:cNvSpPr/>
              <p:nvPr/>
            </p:nvSpPr>
            <p:spPr>
              <a:xfrm rot="5400000">
                <a:off x="8729413" y="5447298"/>
                <a:ext cx="936977" cy="1076845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100000">
                    <a:srgbClr val="92D050"/>
                  </a:gs>
                  <a:gs pos="70000">
                    <a:schemeClr val="accent6">
                      <a:lumMod val="75000"/>
                    </a:schemeClr>
                  </a:gs>
                  <a:gs pos="32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4240" tIns="434931" rIns="394240" bIns="434931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/>
              </a:p>
            </p:txBody>
          </p:sp>
          <p:sp>
            <p:nvSpPr>
              <p:cNvPr id="23" name="手繪多邊形 22"/>
              <p:cNvSpPr/>
              <p:nvPr/>
            </p:nvSpPr>
            <p:spPr>
              <a:xfrm rot="5400000">
                <a:off x="10676883" y="4987853"/>
                <a:ext cx="892664" cy="1075052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/>
                  </a:gs>
                  <a:gs pos="100000">
                    <a:srgbClr val="00FFFF"/>
                  </a:gs>
                  <a:gs pos="70000">
                    <a:srgbClr val="007E7B"/>
                  </a:gs>
                  <a:gs pos="32000">
                    <a:srgbClr val="00928F"/>
                  </a:gs>
                </a:gsLst>
                <a:lin ang="0" scaled="1"/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4240" tIns="434931" rIns="394240" bIns="434931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/>
              </a:p>
            </p:txBody>
          </p:sp>
          <p:sp>
            <p:nvSpPr>
              <p:cNvPr id="24" name="手繪多邊形 23"/>
              <p:cNvSpPr/>
              <p:nvPr/>
            </p:nvSpPr>
            <p:spPr>
              <a:xfrm rot="5400000">
                <a:off x="7960378" y="4893414"/>
                <a:ext cx="892664" cy="1075052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99"/>
                  </a:gs>
                  <a:gs pos="100000">
                    <a:srgbClr val="CC0099"/>
                  </a:gs>
                  <a:gs pos="70000">
                    <a:srgbClr val="7030A0"/>
                  </a:gs>
                  <a:gs pos="32000">
                    <a:srgbClr val="7030A0"/>
                  </a:gs>
                </a:gsLst>
                <a:lin ang="0" scaled="1"/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4240" tIns="434931" rIns="394240" bIns="434931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/>
              </a:p>
            </p:txBody>
          </p:sp>
          <p:sp>
            <p:nvSpPr>
              <p:cNvPr id="25" name="手繪多邊形 24"/>
              <p:cNvSpPr/>
              <p:nvPr/>
            </p:nvSpPr>
            <p:spPr>
              <a:xfrm rot="5400000">
                <a:off x="10053113" y="5456978"/>
                <a:ext cx="659275" cy="793977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4240" tIns="434931" rIns="394240" bIns="434931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/>
              </a:p>
            </p:txBody>
          </p:sp>
          <p:sp>
            <p:nvSpPr>
              <p:cNvPr id="26" name="Google Shape;446;p38"/>
              <p:cNvSpPr txBox="1">
                <a:spLocks/>
              </p:cNvSpPr>
              <p:nvPr/>
            </p:nvSpPr>
            <p:spPr>
              <a:xfrm>
                <a:off x="8872228" y="5776973"/>
                <a:ext cx="692000" cy="53234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競賽獲獎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Google Shape;446;p38"/>
              <p:cNvSpPr txBox="1">
                <a:spLocks/>
              </p:cNvSpPr>
              <p:nvPr/>
            </p:nvSpPr>
            <p:spPr>
              <a:xfrm>
                <a:off x="9985763" y="4997835"/>
                <a:ext cx="850409" cy="53234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統測</a:t>
                </a:r>
                <a:endParaRPr lang="en-US" altLang="zh-TW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成績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手繪多邊形 27"/>
              <p:cNvSpPr/>
              <p:nvPr/>
            </p:nvSpPr>
            <p:spPr>
              <a:xfrm rot="5400000">
                <a:off x="9435058" y="5109117"/>
                <a:ext cx="659275" cy="793977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4240" tIns="434931" rIns="394240" bIns="434931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/>
              </a:p>
            </p:txBody>
          </p:sp>
          <p:sp>
            <p:nvSpPr>
              <p:cNvPr id="29" name="Google Shape;446;p38"/>
              <p:cNvSpPr txBox="1">
                <a:spLocks/>
              </p:cNvSpPr>
              <p:nvPr/>
            </p:nvSpPr>
            <p:spPr>
              <a:xfrm>
                <a:off x="10010413" y="5623001"/>
                <a:ext cx="717027" cy="53234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學習歷程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Google Shape;446;p38"/>
              <p:cNvSpPr txBox="1">
                <a:spLocks/>
              </p:cNvSpPr>
              <p:nvPr/>
            </p:nvSpPr>
            <p:spPr>
              <a:xfrm>
                <a:off x="10791678" y="5360337"/>
                <a:ext cx="692000" cy="53234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證照檢定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Google Shape;446;p38"/>
              <p:cNvSpPr txBox="1">
                <a:spLocks/>
              </p:cNvSpPr>
              <p:nvPr/>
            </p:nvSpPr>
            <p:spPr>
              <a:xfrm>
                <a:off x="8036212" y="5272917"/>
                <a:ext cx="692000" cy="53234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興趣</a:t>
                </a:r>
                <a:endParaRPr lang="en-US" altLang="zh-TW" sz="12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200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才能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1415103" y="1858211"/>
            <a:ext cx="122970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</a:t>
            </a:r>
            <a:endParaRPr lang="en-US" altLang="zh-TW" sz="12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青年儲蓄方案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0" y="3426523"/>
            <a:ext cx="1959731" cy="1345501"/>
          </a:xfrm>
          <a:prstGeom prst="rect">
            <a:avLst/>
          </a:prstGeom>
        </p:spPr>
      </p:pic>
      <p:sp>
        <p:nvSpPr>
          <p:cNvPr id="34" name="圓角矩形圖說文字 33"/>
          <p:cNvSpPr/>
          <p:nvPr/>
        </p:nvSpPr>
        <p:spPr>
          <a:xfrm>
            <a:off x="4861397" y="3097837"/>
            <a:ext cx="2025264" cy="513000"/>
          </a:xfrm>
          <a:prstGeom prst="wedgeRoundRectCallout">
            <a:avLst>
              <a:gd name="adj1" fmla="val -46848"/>
              <a:gd name="adj2" fmla="val 114994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4909859" y="3160630"/>
            <a:ext cx="1922472" cy="425819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946154" y="3205849"/>
            <a:ext cx="1886177" cy="3074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不需統測、學測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成績</a:t>
            </a:r>
            <a:endParaRPr lang="zh-TW" altLang="en-US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圓角化同側角落矩形 36"/>
          <p:cNvSpPr/>
          <p:nvPr/>
        </p:nvSpPr>
        <p:spPr>
          <a:xfrm>
            <a:off x="3457098" y="938023"/>
            <a:ext cx="1266887" cy="356255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96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8" name="圓角化同側角落矩形 37"/>
          <p:cNvSpPr/>
          <p:nvPr/>
        </p:nvSpPr>
        <p:spPr>
          <a:xfrm>
            <a:off x="3506300" y="980999"/>
            <a:ext cx="1168483" cy="282954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FF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652497" y="985949"/>
            <a:ext cx="907941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資格審查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0" name="圓角化同側角落矩形 39"/>
          <p:cNvSpPr/>
          <p:nvPr/>
        </p:nvSpPr>
        <p:spPr>
          <a:xfrm>
            <a:off x="5409949" y="959384"/>
            <a:ext cx="1266887" cy="356255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C15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1" name="圓角化同側角落矩形 40"/>
          <p:cNvSpPr/>
          <p:nvPr/>
        </p:nvSpPr>
        <p:spPr>
          <a:xfrm>
            <a:off x="5459151" y="980999"/>
            <a:ext cx="1168483" cy="282954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BE5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406325" y="985949"/>
            <a:ext cx="1292662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指定項目甄審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3" name="圓角化同側角落矩形 42"/>
          <p:cNvSpPr/>
          <p:nvPr/>
        </p:nvSpPr>
        <p:spPr>
          <a:xfrm>
            <a:off x="7437136" y="938023"/>
            <a:ext cx="1266887" cy="356255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4" name="圓角化同側角落矩形 43"/>
          <p:cNvSpPr/>
          <p:nvPr/>
        </p:nvSpPr>
        <p:spPr>
          <a:xfrm>
            <a:off x="7486338" y="980999"/>
            <a:ext cx="1168483" cy="282954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FDD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7770636" y="985949"/>
            <a:ext cx="619400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分  發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6" name="圓角化同側角落矩形 45"/>
          <p:cNvSpPr/>
          <p:nvPr/>
        </p:nvSpPr>
        <p:spPr>
          <a:xfrm>
            <a:off x="1378501" y="938023"/>
            <a:ext cx="1266887" cy="356255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2F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7" name="圓角化同側角落矩形 46"/>
          <p:cNvSpPr/>
          <p:nvPr/>
        </p:nvSpPr>
        <p:spPr>
          <a:xfrm>
            <a:off x="1427703" y="980999"/>
            <a:ext cx="1168483" cy="282954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DFF2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558730" y="985949"/>
            <a:ext cx="907941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報名資格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grpSp>
        <p:nvGrpSpPr>
          <p:cNvPr id="49" name="群組 59"/>
          <p:cNvGrpSpPr/>
          <p:nvPr/>
        </p:nvGrpSpPr>
        <p:grpSpPr>
          <a:xfrm>
            <a:off x="6752625" y="955692"/>
            <a:ext cx="592282" cy="340131"/>
            <a:chOff x="825833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1042626"/>
              <a:ext cx="476021" cy="297513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1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6" y="1092099"/>
              <a:ext cx="319764" cy="199853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98383" y="1092098"/>
              <a:ext cx="319764" cy="199853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53" name="群組 63"/>
          <p:cNvGrpSpPr/>
          <p:nvPr/>
        </p:nvGrpSpPr>
        <p:grpSpPr>
          <a:xfrm>
            <a:off x="2769845" y="955692"/>
            <a:ext cx="592283" cy="340131"/>
            <a:chOff x="2939110" y="953371"/>
            <a:chExt cx="791028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1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5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57" name="群組 67"/>
          <p:cNvGrpSpPr/>
          <p:nvPr/>
        </p:nvGrpSpPr>
        <p:grpSpPr>
          <a:xfrm>
            <a:off x="4778333" y="955692"/>
            <a:ext cx="592282" cy="340131"/>
            <a:chOff x="562155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6025818" y="1042626"/>
              <a:ext cx="476021" cy="29751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798316" y="1092099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561603" y="1092098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61" name="圓角矩形圖說文字 60"/>
          <p:cNvSpPr/>
          <p:nvPr/>
        </p:nvSpPr>
        <p:spPr>
          <a:xfrm>
            <a:off x="783771" y="3898382"/>
            <a:ext cx="2643422" cy="873641"/>
          </a:xfrm>
          <a:prstGeom prst="wedgeRoundRectCallout">
            <a:avLst>
              <a:gd name="adj1" fmla="val 62312"/>
              <a:gd name="adj2" fmla="val -40072"/>
              <a:gd name="adj3" fmla="val 16667"/>
            </a:avLst>
          </a:prstGeom>
          <a:solidFill>
            <a:srgbClr val="FFC9E4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2" name="圓角矩形 61"/>
          <p:cNvSpPr/>
          <p:nvPr/>
        </p:nvSpPr>
        <p:spPr>
          <a:xfrm>
            <a:off x="907263" y="3987708"/>
            <a:ext cx="2425120" cy="691884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917509" y="3986140"/>
            <a:ext cx="247957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擁有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特殊技能、才藝專長、不同教育資歷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等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表現優異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的同學</a:t>
            </a:r>
            <a:endParaRPr lang="zh-TW" altLang="en-US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Google Shape;446;p38"/>
          <p:cNvSpPr txBox="1">
            <a:spLocks/>
          </p:cNvSpPr>
          <p:nvPr/>
        </p:nvSpPr>
        <p:spPr>
          <a:xfrm>
            <a:off x="7373426" y="4069946"/>
            <a:ext cx="459481" cy="39926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學測成績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65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32" grpId="0"/>
      <p:bldP spid="34" grpId="0" animBg="1"/>
      <p:bldP spid="35" grpId="0" animBg="1"/>
      <p:bldP spid="36" grpId="0"/>
      <p:bldP spid="37" grpId="0" animBg="1"/>
      <p:bldP spid="39" grpId="0"/>
      <p:bldP spid="40" grpId="0" animBg="1"/>
      <p:bldP spid="42" grpId="0"/>
      <p:bldP spid="43" grpId="0" animBg="1"/>
      <p:bldP spid="45" grpId="0"/>
      <p:bldP spid="46" grpId="0" animBg="1"/>
      <p:bldP spid="47" grpId="0" animBg="1"/>
      <p:bldP spid="61" grpId="0" animBg="1"/>
      <p:bldP spid="62" grpId="0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23</a:t>
            </a:fld>
            <a:endParaRPr kumimoji="1"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845992" y="1464804"/>
            <a:ext cx="1971000" cy="1593000"/>
          </a:xfrm>
          <a:prstGeom prst="roundRect">
            <a:avLst>
              <a:gd name="adj" fmla="val 5795"/>
            </a:avLst>
          </a:prstGeom>
          <a:solidFill>
            <a:srgbClr val="FFDD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927461" y="1545798"/>
            <a:ext cx="1863000" cy="1458000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56366" y="2157558"/>
            <a:ext cx="1934094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依考生所填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就讀志願序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進行分發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095829" y="1475521"/>
            <a:ext cx="1971000" cy="1264940"/>
          </a:xfrm>
          <a:prstGeom prst="roundRect">
            <a:avLst>
              <a:gd name="adj" fmla="val 579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142591" y="1525567"/>
            <a:ext cx="1863000" cy="1157741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265179" y="1709960"/>
            <a:ext cx="165689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至多選填</a:t>
            </a:r>
            <a:r>
              <a:rPr lang="en-US" altLang="zh-TW" sz="15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92764" y="1475520"/>
            <a:ext cx="1971000" cy="1746266"/>
          </a:xfrm>
          <a:prstGeom prst="roundRect">
            <a:avLst>
              <a:gd name="adj" fmla="val 5795"/>
            </a:avLst>
          </a:prstGeom>
          <a:solidFill>
            <a:srgbClr val="E4F6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358574" y="1525566"/>
            <a:ext cx="1863000" cy="1664578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4FC1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356551" y="1525295"/>
            <a:ext cx="1857173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500" b="1" kern="100" dirty="0">
                <a:solidFill>
                  <a:srgbClr val="007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具簡章表列之</a:t>
            </a:r>
            <a:endParaRPr lang="en-US" altLang="zh-TW" sz="1500" b="1" kern="100" dirty="0">
              <a:solidFill>
                <a:srgbClr val="007E7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國際技能競賽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/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科展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ctr"/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全國技能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/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技藝競賽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ctr"/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前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3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名</a:t>
            </a:r>
            <a:r>
              <a:rPr lang="zh-TW" altLang="en-US" sz="1500" b="1" kern="100" dirty="0">
                <a:solidFill>
                  <a:srgbClr val="007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、正備取國手</a:t>
            </a:r>
            <a:endParaRPr lang="en-US" altLang="zh-TW" sz="1100" b="1" kern="100" dirty="0">
              <a:solidFill>
                <a:srgbClr val="007E7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874" y="2410983"/>
            <a:ext cx="1684299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28"/>
          <p:cNvGrpSpPr/>
          <p:nvPr/>
        </p:nvGrpSpPr>
        <p:grpSpPr>
          <a:xfrm>
            <a:off x="4497146" y="1059582"/>
            <a:ext cx="1269000" cy="370798"/>
            <a:chOff x="3856975" y="928645"/>
            <a:chExt cx="1692000" cy="522130"/>
          </a:xfrm>
        </p:grpSpPr>
        <p:sp>
          <p:nvSpPr>
            <p:cNvPr id="16" name="圓角化同側角落矩形 15"/>
            <p:cNvSpPr/>
            <p:nvPr/>
          </p:nvSpPr>
          <p:spPr>
            <a:xfrm>
              <a:off x="3856975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96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化同側角落矩形 16"/>
            <p:cNvSpPr/>
            <p:nvPr/>
          </p:nvSpPr>
          <p:spPr>
            <a:xfrm>
              <a:off x="3922687" y="988791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FF2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17942" y="995718"/>
              <a:ext cx="1272143" cy="455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選填志願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群組 32"/>
          <p:cNvGrpSpPr/>
          <p:nvPr/>
        </p:nvGrpSpPr>
        <p:grpSpPr>
          <a:xfrm>
            <a:off x="7210921" y="1059582"/>
            <a:ext cx="1269000" cy="370798"/>
            <a:chOff x="9172542" y="928645"/>
            <a:chExt cx="1692000" cy="522130"/>
          </a:xfrm>
        </p:grpSpPr>
        <p:sp>
          <p:nvSpPr>
            <p:cNvPr id="20" name="圓角化同側角落矩形 19"/>
            <p:cNvSpPr/>
            <p:nvPr/>
          </p:nvSpPr>
          <p:spPr>
            <a:xfrm>
              <a:off x="9172542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圓角化同側角落矩形 20"/>
            <p:cNvSpPr/>
            <p:nvPr/>
          </p:nvSpPr>
          <p:spPr>
            <a:xfrm>
              <a:off x="9238254" y="988791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FDD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587862" y="995718"/>
              <a:ext cx="887424" cy="455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分  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群組 36"/>
          <p:cNvGrpSpPr/>
          <p:nvPr/>
        </p:nvGrpSpPr>
        <p:grpSpPr>
          <a:xfrm>
            <a:off x="1694080" y="1059582"/>
            <a:ext cx="1269000" cy="370798"/>
            <a:chOff x="1080890" y="928645"/>
            <a:chExt cx="1692000" cy="522130"/>
          </a:xfrm>
        </p:grpSpPr>
        <p:sp>
          <p:nvSpPr>
            <p:cNvPr id="24" name="圓角化同側角落矩形 23"/>
            <p:cNvSpPr/>
            <p:nvPr/>
          </p:nvSpPr>
          <p:spPr>
            <a:xfrm>
              <a:off x="1080890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2F9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圓角化同側角落矩形 24"/>
            <p:cNvSpPr/>
            <p:nvPr/>
          </p:nvSpPr>
          <p:spPr>
            <a:xfrm>
              <a:off x="1146602" y="988791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DFF2F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21597" y="995718"/>
              <a:ext cx="1272143" cy="455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報名資格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群組 40"/>
          <p:cNvGrpSpPr/>
          <p:nvPr/>
        </p:nvGrpSpPr>
        <p:grpSpPr>
          <a:xfrm>
            <a:off x="3524917" y="1077142"/>
            <a:ext cx="593271" cy="338054"/>
            <a:chOff x="2939110" y="953371"/>
            <a:chExt cx="791028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1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3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31" name="群組 44"/>
          <p:cNvGrpSpPr/>
          <p:nvPr/>
        </p:nvGrpSpPr>
        <p:grpSpPr>
          <a:xfrm>
            <a:off x="6315790" y="1077143"/>
            <a:ext cx="593270" cy="338054"/>
            <a:chOff x="562155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6025818" y="1042626"/>
              <a:ext cx="476021" cy="29751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33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798316" y="1092099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3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561603" y="1092098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35" name="群組 48"/>
          <p:cNvGrpSpPr/>
          <p:nvPr/>
        </p:nvGrpSpPr>
        <p:grpSpPr>
          <a:xfrm>
            <a:off x="6465682" y="3543859"/>
            <a:ext cx="2540833" cy="1188133"/>
            <a:chOff x="8614620" y="5048173"/>
            <a:chExt cx="3387776" cy="1673038"/>
          </a:xfrm>
        </p:grpSpPr>
        <p:sp>
          <p:nvSpPr>
            <p:cNvPr id="36" name="手繪多邊形 35"/>
            <p:cNvSpPr/>
            <p:nvPr/>
          </p:nvSpPr>
          <p:spPr>
            <a:xfrm rot="5400000">
              <a:off x="10635545" y="4996471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37" name="Google Shape;446;p38"/>
            <p:cNvSpPr txBox="1">
              <a:spLocks/>
            </p:cNvSpPr>
            <p:nvPr/>
          </p:nvSpPr>
          <p:spPr>
            <a:xfrm>
              <a:off x="10640499" y="5165112"/>
              <a:ext cx="776325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統測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手繪多邊形 37"/>
            <p:cNvSpPr/>
            <p:nvPr/>
          </p:nvSpPr>
          <p:spPr>
            <a:xfrm rot="5400000">
              <a:off x="9379054" y="5001090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39" name="手繪多邊形 38"/>
            <p:cNvSpPr/>
            <p:nvPr/>
          </p:nvSpPr>
          <p:spPr>
            <a:xfrm rot="5400000">
              <a:off x="10008988" y="5357253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40" name="手繪多邊形 39"/>
            <p:cNvSpPr/>
            <p:nvPr/>
          </p:nvSpPr>
          <p:spPr>
            <a:xfrm rot="5400000">
              <a:off x="11258693" y="5366564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41" name="Google Shape;446;p38"/>
            <p:cNvSpPr txBox="1">
              <a:spLocks/>
            </p:cNvSpPr>
            <p:nvPr/>
          </p:nvSpPr>
          <p:spPr>
            <a:xfrm>
              <a:off x="9375002" y="5156361"/>
              <a:ext cx="747756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Google Shape;446;p38"/>
            <p:cNvSpPr txBox="1">
              <a:spLocks/>
            </p:cNvSpPr>
            <p:nvPr/>
          </p:nvSpPr>
          <p:spPr>
            <a:xfrm>
              <a:off x="10029859" y="5542450"/>
              <a:ext cx="722832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學測成績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Google Shape;446;p38"/>
            <p:cNvSpPr txBox="1">
              <a:spLocks/>
            </p:cNvSpPr>
            <p:nvPr/>
          </p:nvSpPr>
          <p:spPr>
            <a:xfrm>
              <a:off x="11275461" y="5542450"/>
              <a:ext cx="685104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證照檢定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手繪多邊形 43"/>
            <p:cNvSpPr/>
            <p:nvPr/>
          </p:nvSpPr>
          <p:spPr>
            <a:xfrm rot="5400000">
              <a:off x="8765444" y="5280303"/>
              <a:ext cx="692002" cy="99365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45" name="Google Shape;446;p38"/>
            <p:cNvSpPr txBox="1">
              <a:spLocks/>
            </p:cNvSpPr>
            <p:nvPr/>
          </p:nvSpPr>
          <p:spPr>
            <a:xfrm>
              <a:off x="8672520" y="5573806"/>
              <a:ext cx="754321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興趣才能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手繪多邊形 45"/>
            <p:cNvSpPr/>
            <p:nvPr/>
          </p:nvSpPr>
          <p:spPr>
            <a:xfrm rot="5400000">
              <a:off x="10631983" y="5703255"/>
              <a:ext cx="692003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47" name="Google Shape;446;p38"/>
            <p:cNvSpPr txBox="1">
              <a:spLocks/>
            </p:cNvSpPr>
            <p:nvPr/>
          </p:nvSpPr>
          <p:spPr>
            <a:xfrm>
              <a:off x="10681637" y="5897309"/>
              <a:ext cx="694050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學習歷程</a:t>
              </a:r>
              <a:endParaRPr lang="en-US" altLang="zh-TW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手繪多邊形 47"/>
            <p:cNvSpPr/>
            <p:nvPr/>
          </p:nvSpPr>
          <p:spPr>
            <a:xfrm rot="5400000">
              <a:off x="9221071" y="5668303"/>
              <a:ext cx="997326" cy="110849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/>
                </a:gs>
                <a:gs pos="100000">
                  <a:srgbClr val="92D050"/>
                </a:gs>
                <a:gs pos="70000">
                  <a:schemeClr val="accent6">
                    <a:lumMod val="75000"/>
                  </a:schemeClr>
                </a:gs>
                <a:gs pos="32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200"/>
            </a:p>
          </p:txBody>
        </p:sp>
        <p:sp>
          <p:nvSpPr>
            <p:cNvPr id="49" name="Google Shape;446;p38"/>
            <p:cNvSpPr txBox="1">
              <a:spLocks/>
            </p:cNvSpPr>
            <p:nvPr/>
          </p:nvSpPr>
          <p:spPr>
            <a:xfrm>
              <a:off x="9375003" y="6036784"/>
              <a:ext cx="693244" cy="558772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競賽獲獎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927461" y="1617628"/>
            <a:ext cx="186299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以獲獎名次轉換為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等第比序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9" y="3709642"/>
            <a:ext cx="1477965" cy="126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2" name="圓角矩形圖說文字 51"/>
          <p:cNvSpPr/>
          <p:nvPr/>
        </p:nvSpPr>
        <p:spPr>
          <a:xfrm>
            <a:off x="1293730" y="3812428"/>
            <a:ext cx="2409270" cy="767558"/>
          </a:xfrm>
          <a:prstGeom prst="wedgeRoundRectCallout">
            <a:avLst>
              <a:gd name="adj1" fmla="val 61867"/>
              <a:gd name="adj2" fmla="val -25338"/>
              <a:gd name="adj3" fmla="val 16667"/>
            </a:avLst>
          </a:prstGeom>
          <a:solidFill>
            <a:srgbClr val="FFC9E4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3" name="圓角矩形 52"/>
          <p:cNvSpPr/>
          <p:nvPr/>
        </p:nvSpPr>
        <p:spPr>
          <a:xfrm>
            <a:off x="1396088" y="3904973"/>
            <a:ext cx="2205487" cy="58682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1405300" y="4044104"/>
            <a:ext cx="221629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不需統測、學測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成績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  <p:sp>
        <p:nvSpPr>
          <p:cNvPr id="55" name="圓角矩形圖說文字 54"/>
          <p:cNvSpPr/>
          <p:nvPr/>
        </p:nvSpPr>
        <p:spPr>
          <a:xfrm>
            <a:off x="4955368" y="2942176"/>
            <a:ext cx="1890624" cy="763700"/>
          </a:xfrm>
          <a:prstGeom prst="wedgeRoundRectCallout">
            <a:avLst>
              <a:gd name="adj1" fmla="val -55463"/>
              <a:gd name="adj2" fmla="val 87537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6" name="圓角矩形 55"/>
          <p:cNvSpPr/>
          <p:nvPr/>
        </p:nvSpPr>
        <p:spPr>
          <a:xfrm>
            <a:off x="5035212" y="3007706"/>
            <a:ext cx="1756767" cy="64729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4985267" y="3036655"/>
            <a:ext cx="187361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如未獲錄取，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可再報名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５月技優甄審喔～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65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50" grpId="0"/>
      <p:bldP spid="52" grpId="0" animBg="1"/>
      <p:bldP spid="53" grpId="0" animBg="1"/>
      <p:bldP spid="54" grpId="0"/>
      <p:bldP spid="55" grpId="0" animBg="1"/>
      <p:bldP spid="56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24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39" y="3216940"/>
            <a:ext cx="2741585" cy="1381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圓角矩形 5"/>
          <p:cNvSpPr/>
          <p:nvPr/>
        </p:nvSpPr>
        <p:spPr>
          <a:xfrm>
            <a:off x="6604373" y="1311849"/>
            <a:ext cx="2199653" cy="1715609"/>
          </a:xfrm>
          <a:prstGeom prst="roundRect">
            <a:avLst>
              <a:gd name="adj" fmla="val 5795"/>
            </a:avLst>
          </a:prstGeom>
          <a:solidFill>
            <a:srgbClr val="FFDD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671182" y="1374268"/>
            <a:ext cx="2066034" cy="159564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19"/>
          <p:cNvGrpSpPr/>
          <p:nvPr/>
        </p:nvGrpSpPr>
        <p:grpSpPr>
          <a:xfrm>
            <a:off x="7069699" y="900442"/>
            <a:ext cx="1269000" cy="373940"/>
            <a:chOff x="9276665" y="842465"/>
            <a:chExt cx="1692001" cy="498586"/>
          </a:xfrm>
        </p:grpSpPr>
        <p:sp>
          <p:nvSpPr>
            <p:cNvPr id="9" name="圓角化同側角落矩形 8"/>
            <p:cNvSpPr/>
            <p:nvPr/>
          </p:nvSpPr>
          <p:spPr>
            <a:xfrm>
              <a:off x="9276665" y="842465"/>
              <a:ext cx="1692001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化同側角落矩形 9"/>
            <p:cNvSpPr/>
            <p:nvPr/>
          </p:nvSpPr>
          <p:spPr>
            <a:xfrm>
              <a:off x="9342375" y="902611"/>
              <a:ext cx="1560577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FDD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743068" y="909538"/>
              <a:ext cx="759184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分發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640563" y="1393345"/>
            <a:ext cx="2105479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依全體考生</a:t>
            </a:r>
            <a:r>
              <a:rPr lang="en-US" altLang="zh-TW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項比序排名順序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四輪分發</a:t>
            </a:r>
            <a:endParaRPr lang="en-US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628165" y="1311849"/>
            <a:ext cx="1963417" cy="1715609"/>
          </a:xfrm>
          <a:prstGeom prst="roundRect">
            <a:avLst>
              <a:gd name="adj" fmla="val 5795"/>
            </a:avLst>
          </a:prstGeom>
          <a:solidFill>
            <a:srgbClr val="E4F6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687800" y="1364704"/>
            <a:ext cx="1844149" cy="159564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4FC1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26"/>
          <p:cNvGrpSpPr/>
          <p:nvPr/>
        </p:nvGrpSpPr>
        <p:grpSpPr>
          <a:xfrm>
            <a:off x="1975373" y="900442"/>
            <a:ext cx="1269000" cy="373940"/>
            <a:chOff x="1080889" y="752799"/>
            <a:chExt cx="1691999" cy="498586"/>
          </a:xfrm>
        </p:grpSpPr>
        <p:sp>
          <p:nvSpPr>
            <p:cNvPr id="16" name="圓角化同側角落矩形 15"/>
            <p:cNvSpPr/>
            <p:nvPr/>
          </p:nvSpPr>
          <p:spPr>
            <a:xfrm>
              <a:off x="1080889" y="752799"/>
              <a:ext cx="1691999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2F9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化同側角落矩形 16"/>
            <p:cNvSpPr/>
            <p:nvPr/>
          </p:nvSpPr>
          <p:spPr>
            <a:xfrm>
              <a:off x="1146601" y="812945"/>
              <a:ext cx="1560575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DFF2F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21596" y="819872"/>
              <a:ext cx="1272142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報名資格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677761" y="2539531"/>
            <a:ext cx="1847072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2160" indent="-132160" algn="just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160" indent="-132160" algn="just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修畢專門學程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28165" y="2341120"/>
            <a:ext cx="1896668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zh-TW" altLang="en-US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須全程就讀同一所技</a:t>
            </a:r>
            <a:r>
              <a:rPr lang="en-US" altLang="zh-TW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</a:t>
            </a:r>
            <a:r>
              <a:rPr lang="en-US" altLang="zh-TW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altLang="zh-TW" sz="11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4876" y="1364568"/>
            <a:ext cx="1857173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高校內推薦</a:t>
            </a:r>
            <a:endParaRPr lang="en-US" alt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校內排名在各科、學程前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之應屆畢業生，至多</a:t>
            </a:r>
            <a:r>
              <a:rPr lang="en-US" altLang="zh-TW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235549" y="1311849"/>
            <a:ext cx="1787900" cy="1715609"/>
          </a:xfrm>
          <a:prstGeom prst="roundRect">
            <a:avLst>
              <a:gd name="adj" fmla="val 57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4289851" y="1374268"/>
            <a:ext cx="1679294" cy="159564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35"/>
          <p:cNvGrpSpPr/>
          <p:nvPr/>
        </p:nvGrpSpPr>
        <p:grpSpPr>
          <a:xfrm>
            <a:off x="4494998" y="900442"/>
            <a:ext cx="1269000" cy="373940"/>
            <a:chOff x="5046030" y="842465"/>
            <a:chExt cx="1691999" cy="498586"/>
          </a:xfrm>
        </p:grpSpPr>
        <p:sp>
          <p:nvSpPr>
            <p:cNvPr id="25" name="圓角化同側角落矩形 24"/>
            <p:cNvSpPr/>
            <p:nvPr/>
          </p:nvSpPr>
          <p:spPr>
            <a:xfrm>
              <a:off x="5046030" y="842465"/>
              <a:ext cx="1691999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15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圓角化同側角落矩形 25"/>
            <p:cNvSpPr/>
            <p:nvPr/>
          </p:nvSpPr>
          <p:spPr>
            <a:xfrm>
              <a:off x="5111743" y="902611"/>
              <a:ext cx="1560575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BE5D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285237" y="909538"/>
              <a:ext cx="1272142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選填志願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4308507" y="2175469"/>
            <a:ext cx="1647450" cy="746358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zh-TW" altLang="en-US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繁星錄取生無論放棄與否</a:t>
            </a:r>
            <a:endParaRPr lang="en-US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一律不得</a:t>
            </a:r>
            <a:r>
              <a:rPr lang="zh-TW" altLang="en-US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en-US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lang="zh-TW" altLang="en-US" sz="11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sz="11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24107" y="1402402"/>
            <a:ext cx="159888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>
              <a:buClr>
                <a:srgbClr val="C00000"/>
              </a:buClr>
            </a:pPr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依所就讀群科別及不分群，至多選填</a:t>
            </a:r>
            <a:r>
              <a:rPr lang="en-US" altLang="zh-TW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6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16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41"/>
          <p:cNvGrpSpPr/>
          <p:nvPr/>
        </p:nvGrpSpPr>
        <p:grpSpPr>
          <a:xfrm>
            <a:off x="6532398" y="3599506"/>
            <a:ext cx="2474115" cy="1230980"/>
            <a:chOff x="8703574" y="4816766"/>
            <a:chExt cx="3298818" cy="1641306"/>
          </a:xfrm>
        </p:grpSpPr>
        <p:sp>
          <p:nvSpPr>
            <p:cNvPr id="31" name="手繪多邊形 30"/>
            <p:cNvSpPr/>
            <p:nvPr/>
          </p:nvSpPr>
          <p:spPr>
            <a:xfrm rot="5400000">
              <a:off x="10635539" y="4996471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2" name="Google Shape;446;p38"/>
            <p:cNvSpPr txBox="1">
              <a:spLocks/>
            </p:cNvSpPr>
            <p:nvPr/>
          </p:nvSpPr>
          <p:spPr>
            <a:xfrm>
              <a:off x="10685193" y="5151741"/>
              <a:ext cx="694050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統測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3" name="手繪多邊形 32"/>
            <p:cNvSpPr/>
            <p:nvPr/>
          </p:nvSpPr>
          <p:spPr>
            <a:xfrm rot="5400000">
              <a:off x="10008983" y="5357254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4" name="手繪多邊形 33"/>
            <p:cNvSpPr/>
            <p:nvPr/>
          </p:nvSpPr>
          <p:spPr>
            <a:xfrm rot="5400000">
              <a:off x="11258689" y="5366565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/>
            </a:p>
          </p:txBody>
        </p:sp>
        <p:sp>
          <p:nvSpPr>
            <p:cNvPr id="35" name="Google Shape;446;p38"/>
            <p:cNvSpPr txBox="1">
              <a:spLocks/>
            </p:cNvSpPr>
            <p:nvPr/>
          </p:nvSpPr>
          <p:spPr>
            <a:xfrm>
              <a:off x="10029857" y="5542450"/>
              <a:ext cx="72282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學測成績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6" name="Google Shape;446;p38"/>
            <p:cNvSpPr txBox="1">
              <a:spLocks/>
            </p:cNvSpPr>
            <p:nvPr/>
          </p:nvSpPr>
          <p:spPr>
            <a:xfrm>
              <a:off x="11243974" y="5542450"/>
              <a:ext cx="758417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證照檢定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7" name="手繪多邊形 36"/>
            <p:cNvSpPr/>
            <p:nvPr/>
          </p:nvSpPr>
          <p:spPr>
            <a:xfrm rot="5400000">
              <a:off x="8755276" y="5349686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8" name="Google Shape;446;p38"/>
            <p:cNvSpPr txBox="1">
              <a:spLocks/>
            </p:cNvSpPr>
            <p:nvPr/>
          </p:nvSpPr>
          <p:spPr>
            <a:xfrm>
              <a:off x="8703575" y="5503849"/>
              <a:ext cx="702220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興趣才能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9" name="手繪多邊形 38"/>
            <p:cNvSpPr/>
            <p:nvPr/>
          </p:nvSpPr>
          <p:spPr>
            <a:xfrm rot="5400000">
              <a:off x="10631980" y="5703255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0" name="Google Shape;446;p38"/>
            <p:cNvSpPr txBox="1">
              <a:spLocks/>
            </p:cNvSpPr>
            <p:nvPr/>
          </p:nvSpPr>
          <p:spPr>
            <a:xfrm>
              <a:off x="10681637" y="5899299"/>
              <a:ext cx="694046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學習歷程</a:t>
              </a:r>
              <a:endParaRPr lang="en-US" altLang="zh-TW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手繪多邊形 40"/>
            <p:cNvSpPr/>
            <p:nvPr/>
          </p:nvSpPr>
          <p:spPr>
            <a:xfrm rot="5400000">
              <a:off x="9379053" y="5703254"/>
              <a:ext cx="692003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2" name="Google Shape;446;p38"/>
            <p:cNvSpPr txBox="1">
              <a:spLocks/>
            </p:cNvSpPr>
            <p:nvPr/>
          </p:nvSpPr>
          <p:spPr>
            <a:xfrm>
              <a:off x="9428710" y="5857416"/>
              <a:ext cx="694048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競賽獲獎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3" name="手繪多邊形 42"/>
            <p:cNvSpPr/>
            <p:nvPr/>
          </p:nvSpPr>
          <p:spPr>
            <a:xfrm rot="5400000">
              <a:off x="9248671" y="4746762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A738"/>
                </a:gs>
                <a:gs pos="100000">
                  <a:srgbClr val="F8A738"/>
                </a:gs>
                <a:gs pos="70000">
                  <a:srgbClr val="FA7C03"/>
                </a:gs>
                <a:gs pos="32000">
                  <a:srgbClr val="FA7C03"/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4" name="Google Shape;446;p38"/>
            <p:cNvSpPr txBox="1">
              <a:spLocks/>
            </p:cNvSpPr>
            <p:nvPr/>
          </p:nvSpPr>
          <p:spPr>
            <a:xfrm>
              <a:off x="9295932" y="5092758"/>
              <a:ext cx="866415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群組 56"/>
          <p:cNvGrpSpPr/>
          <p:nvPr/>
        </p:nvGrpSpPr>
        <p:grpSpPr>
          <a:xfrm>
            <a:off x="6106657" y="979643"/>
            <a:ext cx="593272" cy="357016"/>
            <a:chOff x="8258338" y="953372"/>
            <a:chExt cx="791030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601" y="1042626"/>
              <a:ext cx="476021" cy="297513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4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5" y="1092099"/>
              <a:ext cx="319764" cy="199853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4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98383" y="1092098"/>
              <a:ext cx="319764" cy="199853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3642277" y="912393"/>
            <a:ext cx="593272" cy="357016"/>
            <a:chOff x="2939110" y="953371"/>
            <a:chExt cx="791029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2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1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910991" y="3385937"/>
            <a:ext cx="2664125" cy="9464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200" b="1" dirty="0">
                <a:solidFill>
                  <a:srgbClr val="FF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只看高一到高三上</a:t>
            </a:r>
            <a:r>
              <a:rPr lang="en-US" altLang="zh-TW" sz="1200" b="1" dirty="0">
                <a:solidFill>
                  <a:srgbClr val="FF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5</a:t>
            </a:r>
            <a:r>
              <a:rPr lang="zh-TW" altLang="en-US" sz="1200" b="1" dirty="0">
                <a:solidFill>
                  <a:srgbClr val="FF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學期平均成績，</a:t>
            </a:r>
          </a:p>
          <a:p>
            <a:r>
              <a: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（包含學業平均成績、專業及實習科目、技能領域科目、英語文、國語文、數學之群名次百分比）</a:t>
            </a:r>
            <a:endParaRPr lang="en-US" altLang="zh-TW" sz="1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r>
              <a:rPr lang="zh-TW" altLang="en-US" sz="1200" b="1" dirty="0">
                <a:solidFill>
                  <a:srgbClr val="FF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及多元能力表現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4"/>
          <a:stretch/>
        </p:blipFill>
        <p:spPr>
          <a:xfrm>
            <a:off x="4504147" y="3824405"/>
            <a:ext cx="1118425" cy="1260678"/>
          </a:xfrm>
          <a:prstGeom prst="rect">
            <a:avLst/>
          </a:prstGeom>
        </p:spPr>
      </p:pic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5779"/>
              </p:ext>
            </p:extLst>
          </p:nvPr>
        </p:nvGraphicFramePr>
        <p:xfrm>
          <a:off x="6737966" y="1939649"/>
          <a:ext cx="1963417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883">
                  <a:extLst>
                    <a:ext uri="{9D8B030D-6E8A-4147-A177-3AD203B41FA5}">
                      <a16:colId xmlns:a16="http://schemas.microsoft.com/office/drawing/2014/main" val="2285091234"/>
                    </a:ext>
                  </a:extLst>
                </a:gridCol>
                <a:gridCol w="1107534">
                  <a:extLst>
                    <a:ext uri="{9D8B030D-6E8A-4147-A177-3AD203B41FA5}">
                      <a16:colId xmlns:a16="http://schemas.microsoft.com/office/drawing/2014/main" val="118355876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各學校比序排名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名之考生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9835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各學校比序排名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名之考生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171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未參與前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輪分發之考生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10962"/>
                  </a:ext>
                </a:extLst>
              </a:tr>
            </a:tbl>
          </a:graphicData>
        </a:graphic>
      </p:graphicFrame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r="31461"/>
          <a:stretch/>
        </p:blipFill>
        <p:spPr>
          <a:xfrm flipH="1">
            <a:off x="961192" y="3525757"/>
            <a:ext cx="963065" cy="1673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圓角矩形圖說文字 56"/>
          <p:cNvSpPr/>
          <p:nvPr/>
        </p:nvSpPr>
        <p:spPr>
          <a:xfrm>
            <a:off x="5142293" y="3327823"/>
            <a:ext cx="1622210" cy="478676"/>
          </a:xfrm>
          <a:prstGeom prst="wedgeRoundRectCallout">
            <a:avLst>
              <a:gd name="adj1" fmla="val -38640"/>
              <a:gd name="adj2" fmla="val 107330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/>
        </p:nvSpPr>
        <p:spPr>
          <a:xfrm>
            <a:off x="5161808" y="3400033"/>
            <a:ext cx="1576691" cy="350546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5142293" y="3418737"/>
            <a:ext cx="165370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不需統測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成績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科技繁星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65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 animBg="1"/>
      <p:bldP spid="14" grpId="0" animBg="1"/>
      <p:bldP spid="19" grpId="0"/>
      <p:bldP spid="20" grpId="0"/>
      <p:bldP spid="21" grpId="0"/>
      <p:bldP spid="22" grpId="0" animBg="1"/>
      <p:bldP spid="23" grpId="0" animBg="1"/>
      <p:bldP spid="28" grpId="0" animBg="1"/>
      <p:bldP spid="29" grpId="0"/>
      <p:bldP spid="53" grpId="0"/>
      <p:bldP spid="57" grpId="0" animBg="1"/>
      <p:bldP spid="58" grpId="0" animBg="1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25</a:t>
            </a:fld>
            <a:endParaRPr kumimoji="1"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43406" r="36337" b="51782"/>
          <a:stretch/>
        </p:blipFill>
        <p:spPr bwMode="auto">
          <a:xfrm>
            <a:off x="1355143" y="903622"/>
            <a:ext cx="6880285" cy="53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50236" r="11040" b="10759"/>
          <a:stretch/>
        </p:blipFill>
        <p:spPr bwMode="auto">
          <a:xfrm>
            <a:off x="1389953" y="1534981"/>
            <a:ext cx="6810664" cy="340544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591303" y="1534981"/>
            <a:ext cx="3645475" cy="340217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8377553" y="892408"/>
            <a:ext cx="553315" cy="1699538"/>
          </a:xfrm>
          <a:prstGeom prst="wedgeRoundRectCallout">
            <a:avLst>
              <a:gd name="adj1" fmla="val -64848"/>
              <a:gd name="adj2" fmla="val 62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b="1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各校學程自訂</a:t>
            </a:r>
          </a:p>
        </p:txBody>
      </p:sp>
      <p:sp>
        <p:nvSpPr>
          <p:cNvPr id="9" name="矩形 8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科技繁星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11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26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24" y="3788005"/>
            <a:ext cx="1276502" cy="1150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6" name="圓角矩形 5"/>
          <p:cNvSpPr/>
          <p:nvPr/>
        </p:nvSpPr>
        <p:spPr>
          <a:xfrm>
            <a:off x="7122332" y="1345886"/>
            <a:ext cx="1787900" cy="1864276"/>
          </a:xfrm>
          <a:prstGeom prst="roundRect">
            <a:avLst>
              <a:gd name="adj" fmla="val 5795"/>
            </a:avLst>
          </a:prstGeom>
          <a:solidFill>
            <a:srgbClr val="FFDD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176345" y="1386389"/>
            <a:ext cx="1679294" cy="1733913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085780" y="1341195"/>
            <a:ext cx="1978984" cy="1864276"/>
          </a:xfrm>
          <a:prstGeom prst="roundRect">
            <a:avLst>
              <a:gd name="adj" fmla="val 57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140082" y="1394049"/>
            <a:ext cx="1858769" cy="1733913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999434" y="1341195"/>
            <a:ext cx="2091015" cy="1864276"/>
          </a:xfrm>
          <a:prstGeom prst="roundRect">
            <a:avLst>
              <a:gd name="adj" fmla="val 579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053736" y="1394049"/>
            <a:ext cx="1963996" cy="1733913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214667" y="1341195"/>
            <a:ext cx="1787900" cy="1864276"/>
          </a:xfrm>
          <a:prstGeom prst="roundRect">
            <a:avLst>
              <a:gd name="adj" fmla="val 5795"/>
            </a:avLst>
          </a:prstGeom>
          <a:solidFill>
            <a:srgbClr val="E4F6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268969" y="1394050"/>
            <a:ext cx="1679294" cy="176768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4FC1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2693263" y="3317405"/>
            <a:ext cx="2743192" cy="541309"/>
          </a:xfrm>
          <a:prstGeom prst="wedgeRoundRectCallout">
            <a:avLst>
              <a:gd name="adj1" fmla="val -55620"/>
              <a:gd name="adj2" fmla="val 46158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733895" y="3372288"/>
            <a:ext cx="2606006" cy="427970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176345" y="1435232"/>
            <a:ext cx="1656893" cy="15183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技專公告正備取名單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依學生所填就讀志願序進行分發</a:t>
            </a:r>
          </a:p>
        </p:txBody>
      </p:sp>
      <p:sp>
        <p:nvSpPr>
          <p:cNvPr id="17" name="矩形 16"/>
          <p:cNvSpPr/>
          <p:nvPr/>
        </p:nvSpPr>
        <p:spPr>
          <a:xfrm>
            <a:off x="5154940" y="1412452"/>
            <a:ext cx="183397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統測成績採計</a:t>
            </a: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指定項目甄試：</a:t>
            </a: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8" name="群組 27"/>
          <p:cNvGrpSpPr/>
          <p:nvPr/>
        </p:nvGrpSpPr>
        <p:grpSpPr>
          <a:xfrm>
            <a:off x="6238073" y="3513509"/>
            <a:ext cx="2672160" cy="1419432"/>
            <a:chOff x="7634825" y="536944"/>
            <a:chExt cx="4453498" cy="2365666"/>
          </a:xfrm>
        </p:grpSpPr>
        <p:sp>
          <p:nvSpPr>
            <p:cNvPr id="19" name="手繪多邊形 18"/>
            <p:cNvSpPr/>
            <p:nvPr/>
          </p:nvSpPr>
          <p:spPr>
            <a:xfrm rot="5400000">
              <a:off x="8789525" y="765828"/>
              <a:ext cx="864983" cy="994234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20" name="手繪多邊形 19"/>
            <p:cNvSpPr/>
            <p:nvPr/>
          </p:nvSpPr>
          <p:spPr>
            <a:xfrm rot="5400000">
              <a:off x="8789525" y="1643513"/>
              <a:ext cx="864983" cy="994234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21" name="手繪多邊形 20"/>
            <p:cNvSpPr/>
            <p:nvPr/>
          </p:nvSpPr>
          <p:spPr>
            <a:xfrm rot="5400000">
              <a:off x="9576925" y="1211021"/>
              <a:ext cx="864983" cy="994234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22" name="手繪多邊形 21"/>
            <p:cNvSpPr/>
            <p:nvPr/>
          </p:nvSpPr>
          <p:spPr>
            <a:xfrm rot="5400000">
              <a:off x="11139020" y="1222660"/>
              <a:ext cx="864983" cy="994234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/>
            </a:p>
          </p:txBody>
        </p:sp>
        <p:sp>
          <p:nvSpPr>
            <p:cNvPr id="23" name="Google Shape;446;p38"/>
            <p:cNvSpPr txBox="1">
              <a:spLocks/>
            </p:cNvSpPr>
            <p:nvPr/>
          </p:nvSpPr>
          <p:spPr>
            <a:xfrm>
              <a:off x="8748816" y="959913"/>
              <a:ext cx="933950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446;p38"/>
            <p:cNvSpPr txBox="1">
              <a:spLocks/>
            </p:cNvSpPr>
            <p:nvPr/>
          </p:nvSpPr>
          <p:spPr>
            <a:xfrm>
              <a:off x="8845969" y="1892973"/>
              <a:ext cx="851812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競賽獲獎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5" name="Google Shape;446;p38"/>
            <p:cNvSpPr txBox="1">
              <a:spLocks/>
            </p:cNvSpPr>
            <p:nvPr/>
          </p:nvSpPr>
          <p:spPr>
            <a:xfrm>
              <a:off x="9512300" y="1442512"/>
              <a:ext cx="903521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學測成績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6" name="Google Shape;446;p38"/>
            <p:cNvSpPr txBox="1">
              <a:spLocks/>
            </p:cNvSpPr>
            <p:nvPr/>
          </p:nvSpPr>
          <p:spPr>
            <a:xfrm>
              <a:off x="11212270" y="1442512"/>
              <a:ext cx="876053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證照檢定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7" name="手繪多邊形 26"/>
            <p:cNvSpPr/>
            <p:nvPr/>
          </p:nvSpPr>
          <p:spPr>
            <a:xfrm rot="5400000">
              <a:off x="7722327" y="1035038"/>
              <a:ext cx="1171195" cy="134620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0099"/>
                </a:gs>
                <a:gs pos="100000">
                  <a:srgbClr val="CC0099"/>
                </a:gs>
                <a:gs pos="70000">
                  <a:srgbClr val="7030A0"/>
                </a:gs>
                <a:gs pos="32000">
                  <a:srgbClr val="7030A0"/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28" name="Google Shape;446;p38"/>
            <p:cNvSpPr txBox="1">
              <a:spLocks/>
            </p:cNvSpPr>
            <p:nvPr/>
          </p:nvSpPr>
          <p:spPr>
            <a:xfrm>
              <a:off x="7731466" y="1468158"/>
              <a:ext cx="993434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興趣</a:t>
              </a:r>
              <a:endParaRPr lang="en-US" altLang="zh-TW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才能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手繪多邊形 28"/>
            <p:cNvSpPr/>
            <p:nvPr/>
          </p:nvSpPr>
          <p:spPr>
            <a:xfrm rot="5400000">
              <a:off x="10214824" y="1643912"/>
              <a:ext cx="1171194" cy="1346201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/>
                </a:gs>
                <a:gs pos="70000">
                  <a:srgbClr val="0070C0"/>
                </a:gs>
                <a:gs pos="32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0" name="Google Shape;446;p38"/>
            <p:cNvSpPr txBox="1">
              <a:spLocks/>
            </p:cNvSpPr>
            <p:nvPr/>
          </p:nvSpPr>
          <p:spPr>
            <a:xfrm>
              <a:off x="10253582" y="2084634"/>
              <a:ext cx="1082834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學習歷程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手繪多邊形 30"/>
            <p:cNvSpPr/>
            <p:nvPr/>
          </p:nvSpPr>
          <p:spPr>
            <a:xfrm rot="5400000">
              <a:off x="10209402" y="449440"/>
              <a:ext cx="1171194" cy="1346201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585"/>
                </a:gs>
                <a:gs pos="100000">
                  <a:srgbClr val="FF8585"/>
                </a:gs>
                <a:gs pos="70000">
                  <a:srgbClr val="C00000"/>
                </a:gs>
                <a:gs pos="32000">
                  <a:srgbClr val="C00000"/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2" name="Google Shape;446;p38"/>
            <p:cNvSpPr txBox="1">
              <a:spLocks/>
            </p:cNvSpPr>
            <p:nvPr/>
          </p:nvSpPr>
          <p:spPr>
            <a:xfrm>
              <a:off x="10262050" y="906001"/>
              <a:ext cx="1093680" cy="698451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統測</a:t>
              </a:r>
              <a:endParaRPr lang="en-US" altLang="zh-TW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302617" y="1768864"/>
            <a:ext cx="1656893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</a:t>
            </a:r>
            <a:r>
              <a:rPr lang="en-US" altLang="zh-TW" sz="1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普通科非應屆畢業生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青年儲蓄方案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5320061" y="2000820"/>
            <a:ext cx="1549627" cy="926468"/>
          </a:xfrm>
          <a:prstGeom prst="roundRect">
            <a:avLst>
              <a:gd name="adj" fmla="val 579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5154940" y="1824682"/>
            <a:ext cx="1736570" cy="13926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28588" indent="-128588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endParaRPr lang="en-US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algn="just"/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algn="just"/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algn="just"/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多元表現（及</a:t>
            </a:r>
            <a:r>
              <a:rPr lang="zh-TW" altLang="en-US" sz="11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綜整心得</a:t>
            </a: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algn="just"/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學習歷程自述及其他</a:t>
            </a:r>
            <a:endParaRPr lang="en-US" altLang="zh-TW" sz="12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8588" indent="-128588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面試、術科實作、筆試</a:t>
            </a: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36531" y="3372290"/>
            <a:ext cx="280931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備審資料可勾選</a:t>
            </a:r>
            <a:r>
              <a:rPr lang="zh-TW" altLang="en-US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學習歷程檔案</a:t>
            </a:r>
            <a:endParaRPr lang="en-US" altLang="zh-TW" sz="1200" b="1" u="sng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just"/>
            <a:r>
              <a:rPr lang="zh-TW" altLang="en-US" sz="1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或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自行上傳</a:t>
            </a:r>
            <a:r>
              <a:rPr lang="en-US" altLang="zh-TW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PDF</a:t>
            </a:r>
            <a:r>
              <a:rPr lang="zh-TW" altLang="en-US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檔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，內容包含：</a:t>
            </a:r>
            <a:endParaRPr lang="zh-TW" altLang="en-US" dirty="0"/>
          </a:p>
        </p:txBody>
      </p:sp>
      <p:sp>
        <p:nvSpPr>
          <p:cNvPr id="37" name="圓角矩形 36"/>
          <p:cNvSpPr/>
          <p:nvPr/>
        </p:nvSpPr>
        <p:spPr>
          <a:xfrm>
            <a:off x="2747276" y="3917420"/>
            <a:ext cx="2049469" cy="944872"/>
          </a:xfrm>
          <a:prstGeom prst="roundRect">
            <a:avLst>
              <a:gd name="adj" fmla="val 5795"/>
            </a:avLst>
          </a:prstGeom>
          <a:gradFill>
            <a:gsLst>
              <a:gs pos="2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19050">
            <a:solidFill>
              <a:srgbClr val="92D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8" name="화살표: 원형 44">
            <a:extLst>
              <a:ext uri="{FF2B5EF4-FFF2-40B4-BE49-F238E27FC236}">
                <a16:creationId xmlns:a16="http://schemas.microsoft.com/office/drawing/2014/main" id="{5802FE9E-B97A-4090-AA7C-603D43887E89}"/>
              </a:ext>
            </a:extLst>
          </p:cNvPr>
          <p:cNvSpPr/>
          <p:nvPr/>
        </p:nvSpPr>
        <p:spPr>
          <a:xfrm rot="3967036">
            <a:off x="4545154" y="3431737"/>
            <a:ext cx="646519" cy="793547"/>
          </a:xfrm>
          <a:prstGeom prst="circularArrow">
            <a:avLst>
              <a:gd name="adj1" fmla="val 21272"/>
              <a:gd name="adj2" fmla="val 1988181"/>
              <a:gd name="adj3" fmla="val 18702027"/>
              <a:gd name="adj4" fmla="val 12899131"/>
              <a:gd name="adj5" fmla="val 20566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ko-KR" altLang="en-US" sz="2000" kern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" name="群組 48"/>
          <p:cNvGrpSpPr/>
          <p:nvPr/>
        </p:nvGrpSpPr>
        <p:grpSpPr>
          <a:xfrm>
            <a:off x="3523038" y="949569"/>
            <a:ext cx="1286463" cy="373940"/>
            <a:chOff x="4613979" y="928645"/>
            <a:chExt cx="1715284" cy="498586"/>
          </a:xfrm>
        </p:grpSpPr>
        <p:sp>
          <p:nvSpPr>
            <p:cNvPr id="40" name="圓角化同側角落矩形 39"/>
            <p:cNvSpPr/>
            <p:nvPr/>
          </p:nvSpPr>
          <p:spPr>
            <a:xfrm>
              <a:off x="4637263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96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圓角化同側角落矩形 40"/>
            <p:cNvSpPr/>
            <p:nvPr/>
          </p:nvSpPr>
          <p:spPr>
            <a:xfrm>
              <a:off x="4613979" y="988791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FF2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877970" y="995718"/>
              <a:ext cx="1272143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第一階段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群組 52"/>
          <p:cNvGrpSpPr/>
          <p:nvPr/>
        </p:nvGrpSpPr>
        <p:grpSpPr>
          <a:xfrm>
            <a:off x="5523787" y="941909"/>
            <a:ext cx="1269000" cy="373940"/>
            <a:chOff x="6465118" y="928645"/>
            <a:chExt cx="1692000" cy="498586"/>
          </a:xfrm>
        </p:grpSpPr>
        <p:sp>
          <p:nvSpPr>
            <p:cNvPr id="44" name="圓角化同側角落矩形 43"/>
            <p:cNvSpPr/>
            <p:nvPr/>
          </p:nvSpPr>
          <p:spPr>
            <a:xfrm>
              <a:off x="6465118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15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圓角化同側角落矩形 44"/>
            <p:cNvSpPr/>
            <p:nvPr/>
          </p:nvSpPr>
          <p:spPr>
            <a:xfrm>
              <a:off x="6530830" y="988791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BE5D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705825" y="995718"/>
              <a:ext cx="1272143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第二階段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群組 56"/>
          <p:cNvGrpSpPr/>
          <p:nvPr/>
        </p:nvGrpSpPr>
        <p:grpSpPr>
          <a:xfrm>
            <a:off x="7479247" y="941909"/>
            <a:ext cx="1269000" cy="373940"/>
            <a:chOff x="9122438" y="928645"/>
            <a:chExt cx="1692000" cy="498586"/>
          </a:xfrm>
        </p:grpSpPr>
        <p:sp>
          <p:nvSpPr>
            <p:cNvPr id="48" name="圓角化同側角落矩形 47"/>
            <p:cNvSpPr/>
            <p:nvPr/>
          </p:nvSpPr>
          <p:spPr>
            <a:xfrm>
              <a:off x="9122438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圓角化同側角落矩形 48"/>
            <p:cNvSpPr/>
            <p:nvPr/>
          </p:nvSpPr>
          <p:spPr>
            <a:xfrm>
              <a:off x="9188150" y="988791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FDD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9524726" y="995718"/>
              <a:ext cx="887424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分  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群組 60"/>
          <p:cNvGrpSpPr/>
          <p:nvPr/>
        </p:nvGrpSpPr>
        <p:grpSpPr>
          <a:xfrm>
            <a:off x="1499777" y="949569"/>
            <a:ext cx="1269000" cy="373940"/>
            <a:chOff x="2014962" y="928645"/>
            <a:chExt cx="1692000" cy="498586"/>
          </a:xfrm>
        </p:grpSpPr>
        <p:sp>
          <p:nvSpPr>
            <p:cNvPr id="52" name="圓角化同側角落矩形 51"/>
            <p:cNvSpPr/>
            <p:nvPr/>
          </p:nvSpPr>
          <p:spPr>
            <a:xfrm>
              <a:off x="2014962" y="928645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2F9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圓角化同側角落矩形 52"/>
            <p:cNvSpPr/>
            <p:nvPr/>
          </p:nvSpPr>
          <p:spPr>
            <a:xfrm>
              <a:off x="2102158" y="985505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DFF2F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2228793" y="995718"/>
              <a:ext cx="1272143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報名資格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平行四邊形 54"/>
          <p:cNvSpPr/>
          <p:nvPr/>
        </p:nvSpPr>
        <p:spPr>
          <a:xfrm>
            <a:off x="2788825" y="3974991"/>
            <a:ext cx="2172985" cy="443425"/>
          </a:xfrm>
          <a:prstGeom prst="parallelogram">
            <a:avLst>
              <a:gd name="adj" fmla="val 77578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2855302" y="3958476"/>
            <a:ext cx="2007567" cy="9361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28111" indent="-128111" algn="just"/>
            <a:r>
              <a: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  <a:sym typeface="Wingdings 2" panose="05020102010507070707" pitchFamily="18" charset="2"/>
              </a:rPr>
              <a:t></a:t>
            </a: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專題實作</a:t>
            </a:r>
            <a:r>
              <a:rPr lang="zh-TW" altLang="en-US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、</a:t>
            </a: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實習科目學習成果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含技能領域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採</a:t>
            </a:r>
            <a:r>
              <a: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1-3</a:t>
            </a:r>
            <a:r>
              <a:rPr lang="zh-TW" altLang="en-US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件</a:t>
            </a:r>
            <a:endParaRPr lang="zh-TW" altLang="zh-TW" sz="12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</a:pPr>
            <a:r>
              <a: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  <a:sym typeface="Wingdings 2" panose="05020102010507070707" pitchFamily="18" charset="2"/>
              </a:rPr>
              <a:t></a:t>
            </a: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其他課程學習成果</a:t>
            </a:r>
            <a:endParaRPr lang="zh-TW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  <a:sym typeface="Wingdings 2" panose="05020102010507070707" pitchFamily="18" charset="2"/>
              </a:rPr>
              <a:t>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多元表現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7" name="群組 66"/>
          <p:cNvGrpSpPr/>
          <p:nvPr/>
        </p:nvGrpSpPr>
        <p:grpSpPr>
          <a:xfrm>
            <a:off x="6850190" y="971408"/>
            <a:ext cx="593270" cy="357016"/>
            <a:chOff x="825833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1042626"/>
              <a:ext cx="476021" cy="297513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6" y="1092099"/>
              <a:ext cx="319764" cy="199853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98383" y="1092098"/>
              <a:ext cx="319764" cy="199853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61" name="群組 70"/>
          <p:cNvGrpSpPr/>
          <p:nvPr/>
        </p:nvGrpSpPr>
        <p:grpSpPr>
          <a:xfrm>
            <a:off x="2925628" y="984179"/>
            <a:ext cx="593271" cy="357016"/>
            <a:chOff x="2939110" y="953371"/>
            <a:chExt cx="791028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1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3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65" name="群組 74"/>
          <p:cNvGrpSpPr/>
          <p:nvPr/>
        </p:nvGrpSpPr>
        <p:grpSpPr>
          <a:xfrm>
            <a:off x="4843700" y="968115"/>
            <a:ext cx="593270" cy="357016"/>
            <a:chOff x="562155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6025818" y="1042626"/>
              <a:ext cx="476021" cy="29751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798316" y="1092099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561603" y="1092098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69" name="平行四邊形 68"/>
          <p:cNvSpPr/>
          <p:nvPr/>
        </p:nvSpPr>
        <p:spPr>
          <a:xfrm>
            <a:off x="1302617" y="2700066"/>
            <a:ext cx="1623011" cy="443425"/>
          </a:xfrm>
          <a:prstGeom prst="parallelogram">
            <a:avLst>
              <a:gd name="adj" fmla="val 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1392380" y="2676984"/>
            <a:ext cx="143039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en-US" altLang="zh-TW" sz="9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9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9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algn="just"/>
            <a:r>
              <a:rPr lang="zh-TW" altLang="en-US" sz="9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學術學程應屆畢業生修滿專門學程</a:t>
            </a:r>
            <a:r>
              <a:rPr lang="en-US" altLang="zh-TW" sz="9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9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學分可報名。</a:t>
            </a:r>
            <a:endParaRPr lang="en-US" altLang="zh-TW" sz="9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119759" y="1435232"/>
            <a:ext cx="1847704" cy="17158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zh-TW" altLang="en-US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至多選填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endParaRPr lang="en-US" altLang="zh-TW" sz="8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由系科訂定統測成績篩選倍率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5485" algn="just"/>
            <a:r>
              <a:rPr lang="zh-TW" altLang="en-US" sz="900" b="1" kern="100" dirty="0">
                <a:solidFill>
                  <a:srgbClr val="C00000"/>
                </a:solidFill>
                <a:highlight>
                  <a:srgbClr val="FFFF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900" b="1" kern="100" dirty="0">
                <a:solidFill>
                  <a:srgbClr val="C00000"/>
                </a:solidFill>
                <a:highlight>
                  <a:srgbClr val="FFFF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900" b="1" kern="100" dirty="0">
                <a:solidFill>
                  <a:srgbClr val="C00000"/>
                </a:solidFill>
                <a:highlight>
                  <a:srgbClr val="FFFF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學年度起取消總級分篩選）</a:t>
            </a:r>
            <a:endParaRPr lang="en-US" altLang="zh-TW" sz="1400" b="1" kern="100" dirty="0">
              <a:solidFill>
                <a:srgbClr val="C00000"/>
              </a:solidFill>
              <a:highlight>
                <a:srgbClr val="FFFF99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CE63847-4034-4CD7-BAE2-224A4B65C6DB}"/>
              </a:ext>
            </a:extLst>
          </p:cNvPr>
          <p:cNvSpPr/>
          <p:nvPr/>
        </p:nvSpPr>
        <p:spPr>
          <a:xfrm>
            <a:off x="5015823" y="3380123"/>
            <a:ext cx="323850" cy="1451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200" dirty="0"/>
              <a:t>EP</a:t>
            </a:r>
            <a:endParaRPr lang="zh-TW" altLang="en-US" sz="12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6B0DA87-3E9C-417D-A376-646BF2D6C964}"/>
              </a:ext>
            </a:extLst>
          </p:cNvPr>
          <p:cNvSpPr/>
          <p:nvPr/>
        </p:nvSpPr>
        <p:spPr>
          <a:xfrm>
            <a:off x="3071354" y="3956740"/>
            <a:ext cx="1756773" cy="450625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4" name="向左箭號圖說文字 73"/>
          <p:cNvSpPr/>
          <p:nvPr/>
        </p:nvSpPr>
        <p:spPr>
          <a:xfrm rot="1728001">
            <a:off x="4834895" y="4358238"/>
            <a:ext cx="822275" cy="356895"/>
          </a:xfrm>
          <a:prstGeom prst="leftArrowCallout">
            <a:avLst>
              <a:gd name="adj1" fmla="val 25000"/>
              <a:gd name="adj2" fmla="val 25000"/>
              <a:gd name="adj3" fmla="val 42002"/>
              <a:gd name="adj4" fmla="val 6497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必採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024868A1-8CC5-4624-A5B9-25F31B879E34}"/>
              </a:ext>
            </a:extLst>
          </p:cNvPr>
          <p:cNvSpPr/>
          <p:nvPr/>
        </p:nvSpPr>
        <p:spPr>
          <a:xfrm>
            <a:off x="1302194" y="1396687"/>
            <a:ext cx="1656893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1400" b="1" kern="1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</a:t>
            </a:r>
            <a:endParaRPr lang="en-US" altLang="zh-TW" sz="1400" b="1" kern="1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7DD8895B-5C85-4103-BF07-F79BCC10C19D}"/>
              </a:ext>
            </a:extLst>
          </p:cNvPr>
          <p:cNvSpPr/>
          <p:nvPr/>
        </p:nvSpPr>
        <p:spPr>
          <a:xfrm>
            <a:off x="1294901" y="1597118"/>
            <a:ext cx="152073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科成績不得為</a:t>
            </a:r>
            <a:r>
              <a: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12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11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33" grpId="0"/>
      <p:bldP spid="34" grpId="0" animBg="1"/>
      <p:bldP spid="35" grpId="0"/>
      <p:bldP spid="36" grpId="0"/>
      <p:bldP spid="37" grpId="0" animBg="1"/>
      <p:bldP spid="38" grpId="0" animBg="1"/>
      <p:bldP spid="55" grpId="0" animBg="1"/>
      <p:bldP spid="56" grpId="0"/>
      <p:bldP spid="69" grpId="0" animBg="1"/>
      <p:bldP spid="70" grpId="0"/>
      <p:bldP spid="71" grpId="0"/>
      <p:bldP spid="72" grpId="0" animBg="1"/>
      <p:bldP spid="73" grpId="0" animBg="1"/>
      <p:bldP spid="74" grpId="0" animBg="1"/>
      <p:bldP spid="75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27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0AC117A-B810-46DE-A3AE-A4660123902A}"/>
              </a:ext>
            </a:extLst>
          </p:cNvPr>
          <p:cNvSpPr txBox="1"/>
          <p:nvPr/>
        </p:nvSpPr>
        <p:spPr>
          <a:xfrm>
            <a:off x="1626090" y="892408"/>
            <a:ext cx="6728475" cy="109517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025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專題實作及實習科目學習成果（含技能領域）之敘寫方式調整為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</a:t>
            </a:r>
            <a:r>
              <a:rPr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chemeClr val="accent5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實習科目學習成果（含技能領域）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並於簡章增加補充說明文字「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在符合上傳件數下，可上傳專題實作、可上傳實習科目、也可二者皆傳」。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Google Shape;174;p11">
            <a:extLst>
              <a:ext uri="{FF2B5EF4-FFF2-40B4-BE49-F238E27FC236}">
                <a16:creationId xmlns:a16="http://schemas.microsoft.com/office/drawing/2014/main" id="{41D500AD-B910-4357-AC3B-29526EFDEF81}"/>
              </a:ext>
            </a:extLst>
          </p:cNvPr>
          <p:cNvSpPr/>
          <p:nvPr/>
        </p:nvSpPr>
        <p:spPr>
          <a:xfrm rot="4739200">
            <a:off x="1430898" y="1131056"/>
            <a:ext cx="158432" cy="155873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838645E-99CE-41EA-9FF5-699E8615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1610"/>
              </p:ext>
            </p:extLst>
          </p:nvPr>
        </p:nvGraphicFramePr>
        <p:xfrm>
          <a:off x="1715551" y="1994465"/>
          <a:ext cx="6412754" cy="670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6377">
                  <a:extLst>
                    <a:ext uri="{9D8B030D-6E8A-4147-A177-3AD203B41FA5}">
                      <a16:colId xmlns:a16="http://schemas.microsoft.com/office/drawing/2014/main" val="1743146470"/>
                    </a:ext>
                  </a:extLst>
                </a:gridCol>
                <a:gridCol w="3206377">
                  <a:extLst>
                    <a:ext uri="{9D8B030D-6E8A-4147-A177-3AD203B41FA5}">
                      <a16:colId xmlns:a16="http://schemas.microsoft.com/office/drawing/2014/main" val="628071901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zh-TW" sz="1400" b="1" kern="100" spc="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第二階</a:t>
                      </a:r>
                      <a:r>
                        <a:rPr lang="zh-TW" altLang="en-US" sz="1400" b="1" kern="100" spc="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段甄選指定項目甄試</a:t>
                      </a:r>
                      <a:endParaRPr lang="zh-TW" altLang="en-US" sz="1200" dirty="0"/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10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現行名稱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調整後名稱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（自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學年度起實施）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5328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專題實作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實習科目學習成果（含技能領域）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Font typeface="+mj-lt"/>
                        <a:buNone/>
                        <a:tabLst>
                          <a:tab pos="182563" algn="l"/>
                        </a:tabLst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實習科目學習成果（含技能領域）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9311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F0AC117A-B810-46DE-A3AE-A4660123902A}"/>
              </a:ext>
            </a:extLst>
          </p:cNvPr>
          <p:cNvSpPr txBox="1"/>
          <p:nvPr/>
        </p:nvSpPr>
        <p:spPr>
          <a:xfrm>
            <a:off x="1235849" y="2830637"/>
            <a:ext cx="7542429" cy="5822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025"/>
              </a:lnSpc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實習科目學習成果（含技能領域）</a:t>
            </a:r>
            <a:r>
              <a:rPr lang="zh-TW" altLang="en-US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成績占比至少為</a:t>
            </a:r>
            <a:r>
              <a:rPr lang="en-US" altLang="zh-TW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採計上限下修為</a:t>
            </a:r>
            <a:r>
              <a:rPr lang="en-US" altLang="zh-TW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174;p11">
            <a:extLst>
              <a:ext uri="{FF2B5EF4-FFF2-40B4-BE49-F238E27FC236}">
                <a16:creationId xmlns:a16="http://schemas.microsoft.com/office/drawing/2014/main" id="{41D500AD-B910-4357-AC3B-29526EFDEF81}"/>
              </a:ext>
            </a:extLst>
          </p:cNvPr>
          <p:cNvSpPr/>
          <p:nvPr/>
        </p:nvSpPr>
        <p:spPr>
          <a:xfrm rot="4739200">
            <a:off x="1046422" y="3090750"/>
            <a:ext cx="185338" cy="18979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54BA978-4488-4C50-B289-3B74CFC2E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535328"/>
              </p:ext>
            </p:extLst>
          </p:nvPr>
        </p:nvGraphicFramePr>
        <p:xfrm>
          <a:off x="1217438" y="3412848"/>
          <a:ext cx="7560840" cy="1397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3562">
                  <a:extLst>
                    <a:ext uri="{9D8B030D-6E8A-4147-A177-3AD203B41FA5}">
                      <a16:colId xmlns:a16="http://schemas.microsoft.com/office/drawing/2014/main" val="1252415104"/>
                    </a:ext>
                  </a:extLst>
                </a:gridCol>
                <a:gridCol w="266648">
                  <a:extLst>
                    <a:ext uri="{9D8B030D-6E8A-4147-A177-3AD203B41FA5}">
                      <a16:colId xmlns:a16="http://schemas.microsoft.com/office/drawing/2014/main" val="174314647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1883077323"/>
                    </a:ext>
                  </a:extLst>
                </a:gridCol>
                <a:gridCol w="1142461">
                  <a:extLst>
                    <a:ext uri="{9D8B030D-6E8A-4147-A177-3AD203B41FA5}">
                      <a16:colId xmlns:a16="http://schemas.microsoft.com/office/drawing/2014/main" val="628071901"/>
                    </a:ext>
                  </a:extLst>
                </a:gridCol>
                <a:gridCol w="1017779">
                  <a:extLst>
                    <a:ext uri="{9D8B030D-6E8A-4147-A177-3AD203B41FA5}">
                      <a16:colId xmlns:a16="http://schemas.microsoft.com/office/drawing/2014/main" val="3784402183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500" b="1" kern="100" spc="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第二階段</a:t>
                      </a:r>
                      <a:r>
                        <a:rPr lang="zh-TW" altLang="en-US" sz="1500" b="1" kern="100" spc="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指定項目甄試</a:t>
                      </a:r>
                      <a:endParaRPr lang="zh-TW" sz="15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10560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指定項目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占總成績比率</a:t>
                      </a:r>
                      <a:endParaRPr lang="zh-TW" alt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採計件數</a:t>
                      </a:r>
                    </a:p>
                  </a:txBody>
                  <a:tcPr marL="51435" marR="51435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8487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指定項目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現行方式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5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調整後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（自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學年度起實施）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現行方式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調整後</a:t>
                      </a: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</a:t>
                      </a: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學年起實施</a:t>
                      </a: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532830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spc="-2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專題實作</a:t>
                      </a:r>
                      <a:r>
                        <a:rPr lang="zh-TW" altLang="en-US" sz="1200" b="1" kern="100" spc="-2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200" b="1" kern="100" spc="-2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實習科目學習成果（含技能領域）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≥</a:t>
                      </a:r>
                      <a:r>
                        <a:rPr lang="x-none" altLang="zh-TW" sz="21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en-US" altLang="zh-TW" sz="1400" b="0" kern="100" spc="-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zh-TW" sz="2100" b="0" kern="100" spc="-2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lang="en-US" altLang="zh-TW" sz="27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≥</a:t>
                      </a:r>
                      <a:r>
                        <a:rPr lang="en-US" altLang="zh-TW" sz="21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x-none" altLang="zh-TW" sz="21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400" b="1" kern="100" spc="-2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zh-TW" sz="2100" b="1" kern="100" spc="-2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lang="en-US" altLang="zh-TW" sz="27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≥</a:t>
                      </a:r>
                      <a:r>
                        <a:rPr lang="x-none" altLang="zh-TW" sz="21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en-US" altLang="zh-TW" sz="1400" b="0" kern="100" spc="-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zh-TW" sz="2100" b="0" kern="100" spc="-2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lang="en-US" altLang="zh-TW" sz="1500" b="0" kern="100" spc="-2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1~6</a:t>
                      </a:r>
                      <a:endParaRPr lang="zh-TW" altLang="zh-TW" sz="1500" b="0" kern="100" spc="-2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1~3</a:t>
                      </a:r>
                      <a:endParaRPr lang="zh-TW" altLang="en-US" sz="21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93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endParaRPr lang="zh-TW" altLang="zh-TW" sz="2800" b="0" kern="100" spc="-2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endParaRPr lang="zh-TW" altLang="zh-TW" sz="2100" b="0" kern="100" spc="-2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學習歷程備審資料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審查</a:t>
                      </a:r>
                      <a:endParaRPr lang="zh-TW" altLang="en-US" sz="1400" dirty="0"/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altLang="en-US" sz="1400" dirty="0"/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949435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CD2B001E-0316-424A-B9DF-465C6C4F89AE}"/>
              </a:ext>
            </a:extLst>
          </p:cNvPr>
          <p:cNvSpPr/>
          <p:nvPr/>
        </p:nvSpPr>
        <p:spPr>
          <a:xfrm>
            <a:off x="4898181" y="2172559"/>
            <a:ext cx="3240360" cy="492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2B001E-0316-424A-B9DF-465C6C4F89AE}"/>
              </a:ext>
            </a:extLst>
          </p:cNvPr>
          <p:cNvSpPr/>
          <p:nvPr/>
        </p:nvSpPr>
        <p:spPr>
          <a:xfrm>
            <a:off x="3872067" y="3803742"/>
            <a:ext cx="2160240" cy="1013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2B001E-0316-424A-B9DF-465C6C4F89AE}"/>
              </a:ext>
            </a:extLst>
          </p:cNvPr>
          <p:cNvSpPr/>
          <p:nvPr/>
        </p:nvSpPr>
        <p:spPr>
          <a:xfrm>
            <a:off x="6842397" y="3803741"/>
            <a:ext cx="1935881" cy="635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21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28</a:t>
            </a:fld>
            <a:endParaRPr kumimoji="1"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846742" y="1294584"/>
            <a:ext cx="2006380" cy="1663784"/>
          </a:xfrm>
          <a:prstGeom prst="roundRect">
            <a:avLst>
              <a:gd name="adj" fmla="val 5795"/>
            </a:avLst>
          </a:prstGeom>
          <a:solidFill>
            <a:srgbClr val="FFD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866238" y="1347438"/>
            <a:ext cx="1918369" cy="1610930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66237" y="1372525"/>
            <a:ext cx="1907084" cy="149015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依競賽名次或證照相關度給予</a:t>
            </a:r>
            <a:r>
              <a:rPr lang="zh-TW" altLang="en-US" sz="1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優待加分比率</a:t>
            </a:r>
            <a:endParaRPr lang="en-US" altLang="zh-TW" sz="14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技專公告正備取名單</a:t>
            </a: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依學生所填</a:t>
            </a:r>
            <a:r>
              <a:rPr lang="zh-TW" altLang="en-US" sz="1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就讀志願序</a:t>
            </a: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進行分發</a:t>
            </a: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94182" y="1291652"/>
            <a:ext cx="2085060" cy="1859499"/>
          </a:xfrm>
          <a:prstGeom prst="roundRect">
            <a:avLst>
              <a:gd name="adj" fmla="val 57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733798" y="1347861"/>
            <a:ext cx="1992263" cy="1617461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947646" y="1319670"/>
            <a:ext cx="1713198" cy="1739069"/>
          </a:xfrm>
          <a:prstGeom prst="roundRect">
            <a:avLst>
              <a:gd name="adj" fmla="val 579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985830" y="1372525"/>
            <a:ext cx="1609128" cy="1617461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975334" y="1407067"/>
            <a:ext cx="1587664" cy="15619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依通過資格審查的競賽或證照之所有招生類別的校系科</a:t>
            </a:r>
            <a:endParaRPr lang="en-US" altLang="zh-TW" sz="16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5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至多選填</a:t>
            </a:r>
            <a:endParaRPr lang="en-US" altLang="zh-TW" sz="15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5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15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970655" y="1347859"/>
            <a:ext cx="1963417" cy="1936742"/>
          </a:xfrm>
          <a:prstGeom prst="roundRect">
            <a:avLst>
              <a:gd name="adj" fmla="val 5795"/>
            </a:avLst>
          </a:prstGeom>
          <a:solidFill>
            <a:srgbClr val="E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024488" y="1415576"/>
            <a:ext cx="1844149" cy="180131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4FC1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圓角化同側角落矩形 14"/>
          <p:cNvSpPr/>
          <p:nvPr/>
        </p:nvSpPr>
        <p:spPr>
          <a:xfrm>
            <a:off x="3142278" y="885174"/>
            <a:ext cx="1316193" cy="328919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96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6" name="圓角化同側角落矩形 15"/>
          <p:cNvSpPr/>
          <p:nvPr/>
        </p:nvSpPr>
        <p:spPr>
          <a:xfrm>
            <a:off x="3191561" y="930285"/>
            <a:ext cx="1213960" cy="261242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FF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338001" y="935478"/>
            <a:ext cx="941707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選填志願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18" name="圓角化同側角落矩形 17"/>
          <p:cNvSpPr/>
          <p:nvPr/>
        </p:nvSpPr>
        <p:spPr>
          <a:xfrm>
            <a:off x="5178282" y="904921"/>
            <a:ext cx="1316193" cy="328919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C15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9" name="圓角化同側角落矩形 18"/>
          <p:cNvSpPr/>
          <p:nvPr/>
        </p:nvSpPr>
        <p:spPr>
          <a:xfrm>
            <a:off x="5190936" y="939862"/>
            <a:ext cx="1213960" cy="261242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BE5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158758" y="939861"/>
            <a:ext cx="134073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指定項目甄審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21" name="圓角化同側角落矩形 20"/>
          <p:cNvSpPr/>
          <p:nvPr/>
        </p:nvSpPr>
        <p:spPr>
          <a:xfrm>
            <a:off x="7257739" y="904921"/>
            <a:ext cx="1316193" cy="328919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2" name="圓角化同側角落矩形 21"/>
          <p:cNvSpPr/>
          <p:nvPr/>
        </p:nvSpPr>
        <p:spPr>
          <a:xfrm>
            <a:off x="7307023" y="950032"/>
            <a:ext cx="1213960" cy="261242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FDD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616356" y="955226"/>
            <a:ext cx="592557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分 發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24" name="圓角化同側角落矩形 23"/>
          <p:cNvSpPr/>
          <p:nvPr/>
        </p:nvSpPr>
        <p:spPr>
          <a:xfrm>
            <a:off x="1235205" y="945730"/>
            <a:ext cx="1269000" cy="373940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2F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5" name="圓角化同側角落矩形 24"/>
          <p:cNvSpPr/>
          <p:nvPr/>
        </p:nvSpPr>
        <p:spPr>
          <a:xfrm>
            <a:off x="1315698" y="990840"/>
            <a:ext cx="1170432" cy="297000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DFF2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446943" y="996035"/>
            <a:ext cx="90794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報名資格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23777" y="1443676"/>
            <a:ext cx="1857173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200" b="1" kern="100" dirty="0">
                <a:solidFill>
                  <a:srgbClr val="007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具簡章表列之</a:t>
            </a:r>
            <a:endParaRPr lang="en-US" altLang="zh-TW" sz="1200" b="1" kern="100" dirty="0">
              <a:solidFill>
                <a:srgbClr val="007E7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kern="100" dirty="0">
                <a:solidFill>
                  <a:srgbClr val="007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專技普考證書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2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kern="100" dirty="0">
                <a:solidFill>
                  <a:srgbClr val="007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2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乙級以上技術士證</a:t>
            </a:r>
            <a:endParaRPr lang="en-US" altLang="zh-TW" sz="12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76910" y="2343237"/>
            <a:ext cx="979336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</a:t>
            </a:r>
            <a:r>
              <a: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圖說文字 28"/>
          <p:cNvSpPr/>
          <p:nvPr/>
        </p:nvSpPr>
        <p:spPr>
          <a:xfrm>
            <a:off x="967220" y="3991953"/>
            <a:ext cx="2761745" cy="951632"/>
          </a:xfrm>
          <a:prstGeom prst="wedgeRoundRectCallout">
            <a:avLst>
              <a:gd name="adj1" fmla="val 82034"/>
              <a:gd name="adj2" fmla="val -35934"/>
              <a:gd name="adj3" fmla="val 16667"/>
            </a:avLst>
          </a:prstGeom>
          <a:solidFill>
            <a:srgbClr val="FFC9E4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1024979" y="4093588"/>
            <a:ext cx="2598006" cy="762705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129056" y="4093587"/>
            <a:ext cx="2356815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同時具有競賽得獎、或多張證照時，</a:t>
            </a: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可選擇最有利（優待加分高）的文件來報名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，其餘資料可放在備審資料給教授審查。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2" name="群組 44"/>
          <p:cNvGrpSpPr/>
          <p:nvPr/>
        </p:nvGrpSpPr>
        <p:grpSpPr>
          <a:xfrm>
            <a:off x="6083206" y="3784327"/>
            <a:ext cx="2685308" cy="1216112"/>
            <a:chOff x="8554108" y="5048172"/>
            <a:chExt cx="3580410" cy="1621483"/>
          </a:xfrm>
        </p:grpSpPr>
        <p:sp>
          <p:nvSpPr>
            <p:cNvPr id="33" name="手繪多邊形 32"/>
            <p:cNvSpPr/>
            <p:nvPr/>
          </p:nvSpPr>
          <p:spPr>
            <a:xfrm rot="5400000">
              <a:off x="10486074" y="4996470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4" name="Google Shape;446;p38"/>
            <p:cNvSpPr txBox="1">
              <a:spLocks/>
            </p:cNvSpPr>
            <p:nvPr/>
          </p:nvSpPr>
          <p:spPr>
            <a:xfrm>
              <a:off x="10535728" y="5151741"/>
              <a:ext cx="694051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統測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5" name="手繪多邊形 34"/>
            <p:cNvSpPr/>
            <p:nvPr/>
          </p:nvSpPr>
          <p:spPr>
            <a:xfrm rot="5400000">
              <a:off x="9229584" y="5001090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6" name="手繪多邊形 35"/>
            <p:cNvSpPr/>
            <p:nvPr/>
          </p:nvSpPr>
          <p:spPr>
            <a:xfrm rot="5400000">
              <a:off x="9859518" y="5357253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37" name="Google Shape;446;p38"/>
            <p:cNvSpPr txBox="1">
              <a:spLocks/>
            </p:cNvSpPr>
            <p:nvPr/>
          </p:nvSpPr>
          <p:spPr>
            <a:xfrm>
              <a:off x="9279239" y="5156361"/>
              <a:ext cx="69404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8" name="Google Shape;446;p38"/>
            <p:cNvSpPr txBox="1">
              <a:spLocks/>
            </p:cNvSpPr>
            <p:nvPr/>
          </p:nvSpPr>
          <p:spPr>
            <a:xfrm>
              <a:off x="9880390" y="5542449"/>
              <a:ext cx="717917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學測成績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9" name="手繪多邊形 38"/>
            <p:cNvSpPr/>
            <p:nvPr/>
          </p:nvSpPr>
          <p:spPr>
            <a:xfrm rot="5400000">
              <a:off x="8605810" y="5349686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0" name="Google Shape;446;p38"/>
            <p:cNvSpPr txBox="1">
              <a:spLocks/>
            </p:cNvSpPr>
            <p:nvPr/>
          </p:nvSpPr>
          <p:spPr>
            <a:xfrm>
              <a:off x="8554109" y="5503849"/>
              <a:ext cx="70221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興趣才能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手繪多邊形 40"/>
            <p:cNvSpPr/>
            <p:nvPr/>
          </p:nvSpPr>
          <p:spPr>
            <a:xfrm rot="5400000">
              <a:off x="9089177" y="5662674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/>
                </a:gs>
                <a:gs pos="100000">
                  <a:srgbClr val="92D050"/>
                </a:gs>
                <a:gs pos="70000">
                  <a:schemeClr val="accent6">
                    <a:lumMod val="75000"/>
                  </a:schemeClr>
                </a:gs>
                <a:gs pos="32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2" name="Google Shape;446;p38"/>
            <p:cNvSpPr txBox="1">
              <a:spLocks/>
            </p:cNvSpPr>
            <p:nvPr/>
          </p:nvSpPr>
          <p:spPr>
            <a:xfrm>
              <a:off x="9177881" y="6027931"/>
              <a:ext cx="84192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競賽獲獎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手繪多邊形 42"/>
            <p:cNvSpPr/>
            <p:nvPr/>
          </p:nvSpPr>
          <p:spPr>
            <a:xfrm rot="5400000">
              <a:off x="11127537" y="5199942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FFF"/>
                </a:gs>
                <a:gs pos="100000">
                  <a:srgbClr val="00FFFF"/>
                </a:gs>
                <a:gs pos="70000">
                  <a:srgbClr val="007E7B"/>
                </a:gs>
                <a:gs pos="32000">
                  <a:srgbClr val="00928F"/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4" name="Google Shape;446;p38"/>
            <p:cNvSpPr txBox="1">
              <a:spLocks/>
            </p:cNvSpPr>
            <p:nvPr/>
          </p:nvSpPr>
          <p:spPr>
            <a:xfrm>
              <a:off x="11263894" y="5565199"/>
              <a:ext cx="761672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證照檢定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手繪多邊形 44"/>
            <p:cNvSpPr/>
            <p:nvPr/>
          </p:nvSpPr>
          <p:spPr>
            <a:xfrm rot="5400000">
              <a:off x="10396225" y="5659614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/>
                </a:gs>
                <a:gs pos="70000">
                  <a:srgbClr val="0070C0"/>
                </a:gs>
                <a:gs pos="32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6" name="Google Shape;446;p38"/>
            <p:cNvSpPr txBox="1">
              <a:spLocks/>
            </p:cNvSpPr>
            <p:nvPr/>
          </p:nvSpPr>
          <p:spPr>
            <a:xfrm>
              <a:off x="10367321" y="5999128"/>
              <a:ext cx="937673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學習歷程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群組 59"/>
          <p:cNvGrpSpPr/>
          <p:nvPr/>
        </p:nvGrpSpPr>
        <p:grpSpPr>
          <a:xfrm>
            <a:off x="6567149" y="945057"/>
            <a:ext cx="615334" cy="314032"/>
            <a:chOff x="825833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1042626"/>
              <a:ext cx="476021" cy="297513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4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6" y="1092099"/>
              <a:ext cx="319764" cy="199853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98383" y="1092098"/>
              <a:ext cx="319764" cy="199853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51" name="群組 63"/>
          <p:cNvGrpSpPr/>
          <p:nvPr/>
        </p:nvGrpSpPr>
        <p:grpSpPr>
          <a:xfrm>
            <a:off x="2504205" y="935480"/>
            <a:ext cx="615334" cy="314032"/>
            <a:chOff x="2939110" y="953371"/>
            <a:chExt cx="791028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1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3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55" name="群組 67"/>
          <p:cNvGrpSpPr/>
          <p:nvPr/>
        </p:nvGrpSpPr>
        <p:grpSpPr>
          <a:xfrm>
            <a:off x="4503715" y="945056"/>
            <a:ext cx="615334" cy="314032"/>
            <a:chOff x="562155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6025818" y="1042626"/>
              <a:ext cx="476021" cy="29751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798316" y="1092099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561603" y="1092098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pic>
        <p:nvPicPr>
          <p:cNvPr id="59" name="圖片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15" y="3685623"/>
            <a:ext cx="1644939" cy="1396464"/>
          </a:xfrm>
          <a:prstGeom prst="rect">
            <a:avLst/>
          </a:prstGeom>
        </p:spPr>
      </p:pic>
      <p:sp>
        <p:nvSpPr>
          <p:cNvPr id="60" name="圓角矩形圖說文字 140">
            <a:extLst>
              <a:ext uri="{FF2B5EF4-FFF2-40B4-BE49-F238E27FC236}">
                <a16:creationId xmlns:a16="http://schemas.microsoft.com/office/drawing/2014/main" id="{E99CC429-61CC-416D-96D0-BE92ECE0251A}"/>
              </a:ext>
            </a:extLst>
          </p:cNvPr>
          <p:cNvSpPr/>
          <p:nvPr/>
        </p:nvSpPr>
        <p:spPr>
          <a:xfrm>
            <a:off x="5397343" y="3094718"/>
            <a:ext cx="2597632" cy="637877"/>
          </a:xfrm>
          <a:prstGeom prst="wedgeRoundRectCallout">
            <a:avLst>
              <a:gd name="adj1" fmla="val -55620"/>
              <a:gd name="adj2" fmla="val 46158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141">
            <a:extLst>
              <a:ext uri="{FF2B5EF4-FFF2-40B4-BE49-F238E27FC236}">
                <a16:creationId xmlns:a16="http://schemas.microsoft.com/office/drawing/2014/main" id="{414F100B-0F88-482F-AC6D-9B3A5404EFFF}"/>
              </a:ext>
            </a:extLst>
          </p:cNvPr>
          <p:cNvSpPr/>
          <p:nvPr/>
        </p:nvSpPr>
        <p:spPr>
          <a:xfrm>
            <a:off x="5483870" y="3147015"/>
            <a:ext cx="2441607" cy="527125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0A0C8F5-AFED-4314-B238-E85F9322C1F1}"/>
              </a:ext>
            </a:extLst>
          </p:cNvPr>
          <p:cNvSpPr/>
          <p:nvPr/>
        </p:nvSpPr>
        <p:spPr>
          <a:xfrm>
            <a:off x="5454807" y="3191286"/>
            <a:ext cx="247067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備審資料可勾選</a:t>
            </a:r>
            <a:r>
              <a:rPr lang="zh-TW" altLang="en-US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學習歷程檔案</a:t>
            </a:r>
            <a:endParaRPr lang="en-US" altLang="zh-TW" sz="1200" b="1" u="sng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just"/>
            <a:r>
              <a:rPr lang="zh-TW" altLang="en-US" sz="1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或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自行上傳</a:t>
            </a:r>
            <a:r>
              <a:rPr lang="en-US" altLang="zh-TW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PDF</a:t>
            </a:r>
            <a:r>
              <a:rPr lang="zh-TW" altLang="en-US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檔</a:t>
            </a:r>
            <a:endParaRPr lang="zh-TW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4703EF7-5EDA-479D-8397-87B474D5455C}"/>
              </a:ext>
            </a:extLst>
          </p:cNvPr>
          <p:cNvSpPr/>
          <p:nvPr/>
        </p:nvSpPr>
        <p:spPr>
          <a:xfrm>
            <a:off x="7511874" y="3254004"/>
            <a:ext cx="323850" cy="1451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200" dirty="0"/>
              <a:t>EP</a:t>
            </a:r>
            <a:endParaRPr lang="zh-TW" altLang="en-US" sz="1200" dirty="0"/>
          </a:p>
        </p:txBody>
      </p:sp>
      <p:sp>
        <p:nvSpPr>
          <p:cNvPr id="64" name="圓角矩形圖說文字 63"/>
          <p:cNvSpPr/>
          <p:nvPr/>
        </p:nvSpPr>
        <p:spPr>
          <a:xfrm>
            <a:off x="2688342" y="3312471"/>
            <a:ext cx="1622210" cy="478676"/>
          </a:xfrm>
          <a:prstGeom prst="wedgeRoundRectCallout">
            <a:avLst>
              <a:gd name="adj1" fmla="val 66066"/>
              <a:gd name="adj2" fmla="val 89005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5" name="圓角矩形 64"/>
          <p:cNvSpPr/>
          <p:nvPr/>
        </p:nvSpPr>
        <p:spPr>
          <a:xfrm>
            <a:off x="2707857" y="3384681"/>
            <a:ext cx="1576691" cy="350546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688342" y="3403386"/>
            <a:ext cx="165370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不需統測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成績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8666FC6-5797-B0F8-C803-649C2B728B30}"/>
              </a:ext>
            </a:extLst>
          </p:cNvPr>
          <p:cNvSpPr/>
          <p:nvPr/>
        </p:nvSpPr>
        <p:spPr>
          <a:xfrm>
            <a:off x="4714872" y="1291652"/>
            <a:ext cx="2004865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just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TW" altLang="en-US" sz="1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備審資料，</a:t>
            </a: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包含：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160" indent="-63104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160" indent="-63104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專題實作、實習科目學習成果</a:t>
            </a:r>
            <a:r>
              <a:rPr lang="zh-TW" altLang="en-US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r>
              <a:rPr lang="en-US" altLang="zh-TW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900" b="1" kern="100" dirty="0">
              <a:solidFill>
                <a:srgbClr val="0070C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160" indent="-63104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其他課程學習成果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216" indent="-63104" algn="just">
              <a:buClr>
                <a:srgbClr val="C00000"/>
              </a:buClr>
            </a:pPr>
            <a:r>
              <a:rPr lang="zh-TW" altLang="en-US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至多採計</a:t>
            </a:r>
            <a:r>
              <a:rPr lang="en-US" altLang="zh-TW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900" b="1" kern="100" dirty="0">
              <a:solidFill>
                <a:srgbClr val="0070C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160" indent="-63104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多元表現（及</a:t>
            </a:r>
            <a:r>
              <a:rPr lang="zh-TW" altLang="en-US" sz="11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綜整心得</a:t>
            </a: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algn="just">
              <a:buClr>
                <a:srgbClr val="C00000"/>
              </a:buClr>
            </a:pPr>
            <a:r>
              <a:rPr lang="zh-TW" altLang="en-US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至多採計</a:t>
            </a:r>
            <a:r>
              <a:rPr lang="en-US" altLang="zh-TW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900" b="1" kern="100" dirty="0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9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160" indent="-63104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學習歷程自述及其他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 algn="just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TW" altLang="en-US" sz="1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面試／實作</a:t>
            </a:r>
            <a:endParaRPr lang="en-US" altLang="zh-TW" sz="14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21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/>
      <p:bldP spid="60" grpId="0" animBg="1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29</a:t>
            </a:fld>
            <a:endParaRPr kumimoji="1"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953666" y="1347364"/>
            <a:ext cx="1858134" cy="1941506"/>
          </a:xfrm>
          <a:prstGeom prst="roundRect">
            <a:avLst>
              <a:gd name="adj" fmla="val 5795"/>
            </a:avLst>
          </a:prstGeom>
          <a:solidFill>
            <a:srgbClr val="FFDD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007289" y="1400221"/>
            <a:ext cx="1745260" cy="1789231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ts val="450"/>
              </a:spcBef>
            </a:pP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840111" y="1347365"/>
            <a:ext cx="2048006" cy="1938188"/>
          </a:xfrm>
          <a:prstGeom prst="roundRect">
            <a:avLst>
              <a:gd name="adj" fmla="val 57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894414" y="1400221"/>
            <a:ext cx="1923598" cy="1786173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989320" y="1347365"/>
            <a:ext cx="1787900" cy="1708886"/>
          </a:xfrm>
          <a:prstGeom prst="roundRect">
            <a:avLst>
              <a:gd name="adj" fmla="val 579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043622" y="1400221"/>
            <a:ext cx="1679294" cy="1574856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215140" y="1347364"/>
            <a:ext cx="1701000" cy="1708886"/>
          </a:xfrm>
          <a:prstGeom prst="roundRect">
            <a:avLst>
              <a:gd name="adj" fmla="val 5795"/>
            </a:avLst>
          </a:prstGeom>
          <a:solidFill>
            <a:srgbClr val="E4F6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281082" y="1400220"/>
            <a:ext cx="1566000" cy="1574856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4FC1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400" dirty="0"/>
          </a:p>
        </p:txBody>
      </p:sp>
      <p:sp>
        <p:nvSpPr>
          <p:cNvPr id="13" name="圓角化同側角落矩形 12"/>
          <p:cNvSpPr/>
          <p:nvPr/>
        </p:nvSpPr>
        <p:spPr>
          <a:xfrm>
            <a:off x="3251727" y="974414"/>
            <a:ext cx="1269000" cy="373940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96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4" name="圓角化同側角落矩形 13"/>
          <p:cNvSpPr/>
          <p:nvPr/>
        </p:nvSpPr>
        <p:spPr>
          <a:xfrm>
            <a:off x="3293892" y="1019524"/>
            <a:ext cx="1170432" cy="297000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FF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432257" y="1024719"/>
            <a:ext cx="90794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第一階段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16" name="圓角化同側角落矩形 15"/>
          <p:cNvSpPr/>
          <p:nvPr/>
        </p:nvSpPr>
        <p:spPr>
          <a:xfrm>
            <a:off x="5247217" y="962859"/>
            <a:ext cx="1269000" cy="373940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C15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7" name="圓角化同側角落矩形 16"/>
          <p:cNvSpPr/>
          <p:nvPr/>
        </p:nvSpPr>
        <p:spPr>
          <a:xfrm>
            <a:off x="5296501" y="1007969"/>
            <a:ext cx="1170432" cy="297000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BE5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426619" y="1013164"/>
            <a:ext cx="90794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第二階段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19" name="圓角化同側角落矩形 18"/>
          <p:cNvSpPr/>
          <p:nvPr/>
        </p:nvSpPr>
        <p:spPr>
          <a:xfrm>
            <a:off x="7247543" y="974414"/>
            <a:ext cx="1269000" cy="373940"/>
          </a:xfrm>
          <a:prstGeom prst="round2SameRect">
            <a:avLst>
              <a:gd name="adj1" fmla="val 34849"/>
              <a:gd name="adj2" fmla="val 0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0" name="圓角化同側角落矩形 19"/>
          <p:cNvSpPr/>
          <p:nvPr/>
        </p:nvSpPr>
        <p:spPr>
          <a:xfrm>
            <a:off x="7296827" y="1019524"/>
            <a:ext cx="1170432" cy="297000"/>
          </a:xfrm>
          <a:prstGeom prst="round2SameRect">
            <a:avLst>
              <a:gd name="adj1" fmla="val 34849"/>
              <a:gd name="adj2" fmla="val 0"/>
            </a:avLst>
          </a:prstGeom>
          <a:noFill/>
          <a:ln w="12700">
            <a:solidFill>
              <a:srgbClr val="FFDD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428074" y="1024719"/>
            <a:ext cx="90794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分發報到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grpSp>
        <p:nvGrpSpPr>
          <p:cNvPr id="22" name="群組 33"/>
          <p:cNvGrpSpPr/>
          <p:nvPr/>
        </p:nvGrpSpPr>
        <p:grpSpPr>
          <a:xfrm>
            <a:off x="1379719" y="969499"/>
            <a:ext cx="1269000" cy="388399"/>
            <a:chOff x="2015845" y="752799"/>
            <a:chExt cx="1692000" cy="517865"/>
          </a:xfrm>
        </p:grpSpPr>
        <p:sp>
          <p:nvSpPr>
            <p:cNvPr id="23" name="圓角化同側角落矩形 22"/>
            <p:cNvSpPr/>
            <p:nvPr/>
          </p:nvSpPr>
          <p:spPr>
            <a:xfrm>
              <a:off x="2015845" y="752799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2F9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圓角化同側角落矩形 23"/>
            <p:cNvSpPr/>
            <p:nvPr/>
          </p:nvSpPr>
          <p:spPr>
            <a:xfrm>
              <a:off x="2081557" y="812945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DFF2F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256552" y="839778"/>
              <a:ext cx="1272143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報名資格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0"/>
          <a:stretch/>
        </p:blipFill>
        <p:spPr>
          <a:xfrm>
            <a:off x="3752932" y="4103672"/>
            <a:ext cx="779379" cy="834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矩形 26"/>
          <p:cNvSpPr/>
          <p:nvPr/>
        </p:nvSpPr>
        <p:spPr>
          <a:xfrm>
            <a:off x="1369688" y="1814673"/>
            <a:ext cx="1414984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</a:t>
            </a:r>
            <a:endParaRPr lang="en-US" altLang="zh-TW" sz="12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專業群科藝術群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90491" y="1816902"/>
            <a:ext cx="167929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5485" indent="-65485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至多選填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12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5485" indent="-65485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由校系訂定學測成績篩選權重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07289" y="1432379"/>
            <a:ext cx="1656893" cy="6809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科大公告正備取名單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541" indent="-13454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學生依錄取學校通知辦理報到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25204" y="1862086"/>
            <a:ext cx="1852548" cy="1254189"/>
          </a:xfrm>
          <a:prstGeom prst="rect">
            <a:avLst/>
          </a:prstGeom>
          <a:solidFill>
            <a:srgbClr val="FFFFCC"/>
          </a:solidFill>
        </p:spPr>
        <p:txBody>
          <a:bodyPr wrap="square" lIns="68580" tIns="34290" rIns="68580" bIns="34290">
            <a:spAutoFit/>
          </a:bodyPr>
          <a:lstStyle/>
          <a:p>
            <a:pPr marL="214313" indent="-214313" algn="just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包含：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8572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8572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algn="just">
              <a:buClr>
                <a:srgbClr val="C00000"/>
              </a:buClr>
            </a:pPr>
            <a:r>
              <a:rPr lang="en-US" altLang="zh-TW" sz="9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(</a:t>
            </a:r>
            <a:r>
              <a:rPr lang="zh-TW" altLang="en-US" sz="9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採計件數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</a:t>
            </a:r>
            <a:r>
              <a:rPr lang="en-US" altLang="zh-TW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9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9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66700" indent="-8572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多元表現（及</a:t>
            </a:r>
            <a:r>
              <a:rPr lang="zh-TW" altLang="en-US" sz="11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綜整心得</a:t>
            </a: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8572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1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學習歷程自述及其他</a:t>
            </a:r>
            <a:endParaRPr lang="en-US" altLang="zh-TW" sz="11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 algn="just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面試、筆試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07243" y="1406246"/>
            <a:ext cx="189794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學測成績採計</a:t>
            </a:r>
          </a:p>
          <a:p>
            <a:pPr marL="134541" indent="-134541">
              <a:buFont typeface="Arial" panose="020B0604020202020204" pitchFamily="34" charset="0"/>
              <a:buChar char="•"/>
            </a:pPr>
            <a:r>
              <a:rPr lang="zh-TW" altLang="en-US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複試</a:t>
            </a: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2" name="群組 43"/>
          <p:cNvGrpSpPr/>
          <p:nvPr/>
        </p:nvGrpSpPr>
        <p:grpSpPr>
          <a:xfrm rot="275932">
            <a:off x="1011113" y="3408093"/>
            <a:ext cx="2790413" cy="1278008"/>
            <a:chOff x="5371444" y="3434162"/>
            <a:chExt cx="3351794" cy="1985725"/>
          </a:xfrm>
        </p:grpSpPr>
        <p:sp>
          <p:nvSpPr>
            <p:cNvPr id="33" name="雲朵形 32"/>
            <p:cNvSpPr/>
            <p:nvPr/>
          </p:nvSpPr>
          <p:spPr>
            <a:xfrm>
              <a:off x="5371444" y="3434162"/>
              <a:ext cx="3351794" cy="1985725"/>
            </a:xfrm>
            <a:prstGeom prst="cloud">
              <a:avLst/>
            </a:prstGeom>
            <a:solidFill>
              <a:srgbClr val="CCFFFF"/>
            </a:solidFill>
            <a:ln w="285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雲朵形 33"/>
            <p:cNvSpPr/>
            <p:nvPr/>
          </p:nvSpPr>
          <p:spPr>
            <a:xfrm>
              <a:off x="5461556" y="3525295"/>
              <a:ext cx="3185514" cy="1814905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645617" y="4421633"/>
              <a:ext cx="2621126" cy="406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buClr>
                  <a:srgbClr val="C00000"/>
                </a:buClr>
              </a:pPr>
              <a:endParaRPr lang="en-US" altLang="zh-TW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24796" y="3583649"/>
            <a:ext cx="2576624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如果學測未達一階門檻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但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APCS(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大學程式設計先修檢測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觀念題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+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實作題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級分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含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以上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也有機會以超額篩選進入二階複試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2312" y="4105267"/>
            <a:ext cx="979651" cy="83167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8" name="群組 49"/>
          <p:cNvGrpSpPr/>
          <p:nvPr/>
        </p:nvGrpSpPr>
        <p:grpSpPr>
          <a:xfrm>
            <a:off x="6626365" y="3731634"/>
            <a:ext cx="2124975" cy="1229561"/>
            <a:chOff x="9086076" y="5280678"/>
            <a:chExt cx="2833300" cy="1639414"/>
          </a:xfrm>
        </p:grpSpPr>
        <p:sp>
          <p:nvSpPr>
            <p:cNvPr id="39" name="手繪多邊形 38"/>
            <p:cNvSpPr/>
            <p:nvPr/>
          </p:nvSpPr>
          <p:spPr>
            <a:xfrm rot="5400000">
              <a:off x="10552524" y="5228976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0" name="Google Shape;446;p38"/>
            <p:cNvSpPr txBox="1">
              <a:spLocks/>
            </p:cNvSpPr>
            <p:nvPr/>
          </p:nvSpPr>
          <p:spPr>
            <a:xfrm>
              <a:off x="10602179" y="5384247"/>
              <a:ext cx="69404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統測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手繪多邊形 40"/>
            <p:cNvSpPr/>
            <p:nvPr/>
          </p:nvSpPr>
          <p:spPr>
            <a:xfrm rot="5400000">
              <a:off x="11175673" y="5581486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/>
            </a:p>
          </p:txBody>
        </p:sp>
        <p:sp>
          <p:nvSpPr>
            <p:cNvPr id="42" name="Google Shape;446;p38"/>
            <p:cNvSpPr txBox="1">
              <a:spLocks/>
            </p:cNvSpPr>
            <p:nvPr/>
          </p:nvSpPr>
          <p:spPr>
            <a:xfrm>
              <a:off x="11123972" y="5757372"/>
              <a:ext cx="73611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證照檢定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3" name="手繪多邊形 42"/>
            <p:cNvSpPr/>
            <p:nvPr/>
          </p:nvSpPr>
          <p:spPr>
            <a:xfrm rot="5400000">
              <a:off x="9137778" y="5926968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4" name="Google Shape;446;p38"/>
            <p:cNvSpPr txBox="1">
              <a:spLocks/>
            </p:cNvSpPr>
            <p:nvPr/>
          </p:nvSpPr>
          <p:spPr>
            <a:xfrm>
              <a:off x="9187432" y="6081131"/>
              <a:ext cx="65480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競賽獲獎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5" name="手繪多邊形 44"/>
            <p:cNvSpPr/>
            <p:nvPr/>
          </p:nvSpPr>
          <p:spPr>
            <a:xfrm rot="5400000">
              <a:off x="9141452" y="5233594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6" name="Google Shape;446;p38"/>
            <p:cNvSpPr txBox="1">
              <a:spLocks/>
            </p:cNvSpPr>
            <p:nvPr/>
          </p:nvSpPr>
          <p:spPr>
            <a:xfrm>
              <a:off x="9151140" y="5388865"/>
              <a:ext cx="712932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手繪多邊形 46"/>
            <p:cNvSpPr/>
            <p:nvPr/>
          </p:nvSpPr>
          <p:spPr>
            <a:xfrm rot="5400000">
              <a:off x="10452054" y="5913111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/>
                </a:gs>
                <a:gs pos="70000">
                  <a:srgbClr val="0070C0"/>
                </a:gs>
                <a:gs pos="32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48" name="Google Shape;446;p38"/>
            <p:cNvSpPr txBox="1">
              <a:spLocks/>
            </p:cNvSpPr>
            <p:nvPr/>
          </p:nvSpPr>
          <p:spPr>
            <a:xfrm>
              <a:off x="10588411" y="6278368"/>
              <a:ext cx="77719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學習歷程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手繪多邊形 48"/>
            <p:cNvSpPr/>
            <p:nvPr/>
          </p:nvSpPr>
          <p:spPr>
            <a:xfrm rot="5400000">
              <a:off x="9727717" y="5445654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CC"/>
                </a:gs>
                <a:gs pos="100000">
                  <a:srgbClr val="FF99CC"/>
                </a:gs>
                <a:gs pos="70000">
                  <a:srgbClr val="FF6699"/>
                </a:gs>
                <a:gs pos="32000">
                  <a:srgbClr val="FF6699"/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50" name="Google Shape;446;p38"/>
            <p:cNvSpPr txBox="1">
              <a:spLocks/>
            </p:cNvSpPr>
            <p:nvPr/>
          </p:nvSpPr>
          <p:spPr>
            <a:xfrm>
              <a:off x="9775351" y="5810911"/>
              <a:ext cx="781968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學測</a:t>
              </a:r>
              <a:endParaRPr lang="en-US" altLang="zh-TW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群組 62"/>
          <p:cNvGrpSpPr/>
          <p:nvPr/>
        </p:nvGrpSpPr>
        <p:grpSpPr>
          <a:xfrm>
            <a:off x="6600218" y="991338"/>
            <a:ext cx="593270" cy="357016"/>
            <a:chOff x="825833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1042626"/>
              <a:ext cx="476021" cy="297513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3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6" y="1092099"/>
              <a:ext cx="319764" cy="199853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98383" y="1092098"/>
              <a:ext cx="319764" cy="199853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55" name="群組 66"/>
          <p:cNvGrpSpPr/>
          <p:nvPr/>
        </p:nvGrpSpPr>
        <p:grpSpPr>
          <a:xfrm>
            <a:off x="2648719" y="1006267"/>
            <a:ext cx="593271" cy="357016"/>
            <a:chOff x="2939110" y="953371"/>
            <a:chExt cx="791028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1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59" name="群組 70"/>
          <p:cNvGrpSpPr/>
          <p:nvPr/>
        </p:nvGrpSpPr>
        <p:grpSpPr>
          <a:xfrm>
            <a:off x="4597779" y="991821"/>
            <a:ext cx="593270" cy="357016"/>
            <a:chOff x="562155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6025818" y="1042626"/>
              <a:ext cx="476021" cy="29751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1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798316" y="1092099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6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5561603" y="1092098"/>
              <a:ext cx="319764" cy="199853"/>
            </a:xfrm>
            <a:prstGeom prst="triangle">
              <a:avLst/>
            </a:prstGeom>
            <a:solidFill>
              <a:schemeClr val="accent4">
                <a:lumMod val="75000"/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676CBACF-0661-4508-8BEB-B38DBFE2F3D5}"/>
              </a:ext>
            </a:extLst>
          </p:cNvPr>
          <p:cNvSpPr txBox="1"/>
          <p:nvPr/>
        </p:nvSpPr>
        <p:spPr>
          <a:xfrm>
            <a:off x="1271265" y="1488813"/>
            <a:ext cx="1600588" cy="2423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TW" altLang="en-US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11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大學學科能力測驗</a:t>
            </a:r>
            <a:endParaRPr lang="en-US" altLang="zh-TW" sz="11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手繪多邊形 50">
            <a:extLst>
              <a:ext uri="{FF2B5EF4-FFF2-40B4-BE49-F238E27FC236}">
                <a16:creationId xmlns:a16="http://schemas.microsoft.com/office/drawing/2014/main" id="{D8AB2B22-E8CA-4B32-8F4E-849736AB7F3D}"/>
              </a:ext>
            </a:extLst>
          </p:cNvPr>
          <p:cNvSpPr/>
          <p:nvPr/>
        </p:nvSpPr>
        <p:spPr>
          <a:xfrm rot="5400000">
            <a:off x="6003594" y="3821360"/>
            <a:ext cx="702733" cy="807739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gradFill flip="none" rotWithShape="1">
            <a:gsLst>
              <a:gs pos="0">
                <a:srgbClr val="CC0099"/>
              </a:gs>
              <a:gs pos="100000">
                <a:srgbClr val="CC0099"/>
              </a:gs>
              <a:gs pos="70000">
                <a:srgbClr val="7030A0"/>
              </a:gs>
              <a:gs pos="32000">
                <a:srgbClr val="7030A0"/>
              </a:gs>
            </a:gsLst>
            <a:lin ang="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680" tIns="326198" rIns="295680" bIns="326198" numCol="1" spcCol="953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400"/>
          </a:p>
        </p:txBody>
      </p:sp>
      <p:sp>
        <p:nvSpPr>
          <p:cNvPr id="65" name="Google Shape;446;p38">
            <a:extLst>
              <a:ext uri="{FF2B5EF4-FFF2-40B4-BE49-F238E27FC236}">
                <a16:creationId xmlns:a16="http://schemas.microsoft.com/office/drawing/2014/main" id="{156F17A5-6EB6-48B1-AB84-6A23A199459E}"/>
              </a:ext>
            </a:extLst>
          </p:cNvPr>
          <p:cNvSpPr txBox="1">
            <a:spLocks/>
          </p:cNvSpPr>
          <p:nvPr/>
        </p:nvSpPr>
        <p:spPr>
          <a:xfrm>
            <a:off x="6105861" y="4095303"/>
            <a:ext cx="519933" cy="41908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興趣</a:t>
            </a:r>
            <a:endParaRPr lang="en-US" altLang="zh-TW" sz="15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才能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圓角矩形圖說文字 140">
            <a:extLst>
              <a:ext uri="{FF2B5EF4-FFF2-40B4-BE49-F238E27FC236}">
                <a16:creationId xmlns:a16="http://schemas.microsoft.com/office/drawing/2014/main" id="{4B4724BC-607C-4CCE-A69A-BB7CC7EBACD5}"/>
              </a:ext>
            </a:extLst>
          </p:cNvPr>
          <p:cNvSpPr/>
          <p:nvPr/>
        </p:nvSpPr>
        <p:spPr>
          <a:xfrm>
            <a:off x="4391379" y="3432524"/>
            <a:ext cx="1493300" cy="662795"/>
          </a:xfrm>
          <a:prstGeom prst="wedgeRoundRectCallout">
            <a:avLst>
              <a:gd name="adj1" fmla="val 1308"/>
              <a:gd name="adj2" fmla="val 69870"/>
              <a:gd name="adj3" fmla="val 16667"/>
            </a:avLst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7" name="圓角矩形 141">
            <a:extLst>
              <a:ext uri="{FF2B5EF4-FFF2-40B4-BE49-F238E27FC236}">
                <a16:creationId xmlns:a16="http://schemas.microsoft.com/office/drawing/2014/main" id="{06A15B88-DF90-4893-84A1-00246FD5FAD7}"/>
              </a:ext>
            </a:extLst>
          </p:cNvPr>
          <p:cNvSpPr/>
          <p:nvPr/>
        </p:nvSpPr>
        <p:spPr>
          <a:xfrm>
            <a:off x="4464325" y="3466640"/>
            <a:ext cx="1352767" cy="57945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3E45AD7-D8CA-4A18-AAAE-B8437C193E3F}"/>
              </a:ext>
            </a:extLst>
          </p:cNvPr>
          <p:cNvSpPr/>
          <p:nvPr/>
        </p:nvSpPr>
        <p:spPr>
          <a:xfrm>
            <a:off x="4449793" y="3457671"/>
            <a:ext cx="138183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備審資料可勾選</a:t>
            </a:r>
            <a:endParaRPr lang="en-US" altLang="zh-TW" sz="1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just"/>
            <a:r>
              <a:rPr lang="zh-TW" altLang="en-US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學習歷程檔案</a:t>
            </a:r>
            <a:endParaRPr lang="en-US" altLang="zh-TW" sz="1200" b="1" u="sng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just"/>
            <a:r>
              <a:rPr lang="zh-TW" altLang="en-US" sz="1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或</a:t>
            </a:r>
            <a:r>
              <a:rPr lang="zh-TW" altLang="en-US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自行上傳</a:t>
            </a:r>
            <a:r>
              <a:rPr lang="en-US" altLang="zh-TW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PDF</a:t>
            </a:r>
            <a:r>
              <a:rPr lang="zh-TW" altLang="en-US" sz="1200" b="1" u="sng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檔</a:t>
            </a:r>
            <a:endParaRPr lang="zh-TW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490E84D-2BA4-48B4-A64A-969BA2B66061}"/>
              </a:ext>
            </a:extLst>
          </p:cNvPr>
          <p:cNvSpPr/>
          <p:nvPr/>
        </p:nvSpPr>
        <p:spPr>
          <a:xfrm>
            <a:off x="5478303" y="3683810"/>
            <a:ext cx="323850" cy="1451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TW" sz="1200" dirty="0"/>
              <a:t>EP</a:t>
            </a:r>
            <a:endParaRPr lang="zh-TW" altLang="en-US" sz="1200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FAD5F0E9-847E-4E95-A6C2-9D4B39A1F524}"/>
              </a:ext>
            </a:extLst>
          </p:cNvPr>
          <p:cNvSpPr/>
          <p:nvPr/>
        </p:nvSpPr>
        <p:spPr>
          <a:xfrm>
            <a:off x="7049984" y="2080131"/>
            <a:ext cx="1656893" cy="1084912"/>
          </a:xfrm>
          <a:prstGeom prst="rect">
            <a:avLst/>
          </a:prstGeom>
          <a:solidFill>
            <a:srgbClr val="FFFFCC"/>
          </a:solidFill>
        </p:spPr>
        <p:txBody>
          <a:bodyPr wrap="square" lIns="68580" tIns="34290" rIns="68580" bIns="34290">
            <a:spAutoFit/>
          </a:bodyPr>
          <a:lstStyle/>
          <a:p>
            <a:pPr marL="133350" indent="-133350" algn="just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TW" altLang="en-US" sz="11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如有獲得大學申請入學分發到普通大學，也僅能在普大或科大擇一就讀。</a:t>
            </a:r>
            <a:r>
              <a:rPr lang="zh-TW" altLang="en-US" sz="11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（不讀的一定要在</a:t>
            </a:r>
            <a:r>
              <a:rPr lang="zh-TW" altLang="en-US" sz="1100" b="1" kern="100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簡章規定期限內</a:t>
            </a:r>
            <a:r>
              <a:rPr lang="zh-TW" altLang="en-US" sz="11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去放棄喔～）</a:t>
            </a:r>
            <a:endParaRPr lang="en-US" altLang="zh-TW" sz="11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878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7" grpId="0"/>
      <p:bldP spid="28" grpId="0"/>
      <p:bldP spid="29" grpId="0"/>
      <p:bldP spid="30" grpId="0" animBg="1"/>
      <p:bldP spid="31" grpId="0"/>
      <p:bldP spid="36" grpId="0"/>
      <p:bldP spid="63" grpId="0"/>
      <p:bldP spid="64" grpId="0" animBg="1"/>
      <p:bldP spid="65" grpId="0"/>
      <p:bldP spid="66" grpId="0" animBg="1"/>
      <p:bldP spid="67" grpId="0" animBg="1"/>
      <p:bldP spid="68" grpId="0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132055"/>
            <a:ext cx="6858000" cy="811295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綜合型高中各類升學進路</a:t>
            </a:r>
            <a:endParaRPr lang="en-US" altLang="zh-TW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Diagram group"/>
          <p:cNvGrpSpPr/>
          <p:nvPr/>
        </p:nvGrpSpPr>
        <p:grpSpPr>
          <a:xfrm>
            <a:off x="1352252" y="1877138"/>
            <a:ext cx="5760720" cy="752760"/>
            <a:chOff x="411480" y="41421"/>
            <a:chExt cx="5760720" cy="1003680"/>
          </a:xfrm>
          <a:scene3d>
            <a:camera prst="isometricOffAxis2Left" zoom="95000"/>
            <a:lightRig rig="flat" dir="t"/>
          </a:scene3d>
        </p:grpSpPr>
        <p:grpSp>
          <p:nvGrpSpPr>
            <p:cNvPr id="7" name="群組 6"/>
            <p:cNvGrpSpPr/>
            <p:nvPr/>
          </p:nvGrpSpPr>
          <p:grpSpPr>
            <a:xfrm>
              <a:off x="411480" y="41421"/>
              <a:ext cx="5760720" cy="1003680"/>
              <a:chOff x="411480" y="41421"/>
              <a:chExt cx="5760720" cy="100368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411480" y="41421"/>
                <a:ext cx="5760720" cy="1003680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圓角矩形 4"/>
              <p:cNvSpPr txBox="1"/>
              <p:nvPr/>
            </p:nvSpPr>
            <p:spPr>
              <a:xfrm>
                <a:off x="460476" y="90417"/>
                <a:ext cx="5662728" cy="9056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升學與進路</a:t>
                </a:r>
                <a:r>
                  <a:rPr lang="zh-TW" altLang="en-US" sz="44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篇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09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30</a:t>
            </a:fld>
            <a:endParaRPr kumimoji="1" lang="zh-TW" altLang="en-US"/>
          </a:p>
        </p:txBody>
      </p:sp>
      <p:grpSp>
        <p:nvGrpSpPr>
          <p:cNvPr id="5" name="群組 15"/>
          <p:cNvGrpSpPr/>
          <p:nvPr/>
        </p:nvGrpSpPr>
        <p:grpSpPr>
          <a:xfrm flipH="1">
            <a:off x="1186241" y="908568"/>
            <a:ext cx="235912" cy="235912"/>
            <a:chOff x="1237648" y="2085752"/>
            <a:chExt cx="2281275" cy="2281274"/>
          </a:xfrm>
        </p:grpSpPr>
        <p:sp>
          <p:nvSpPr>
            <p:cNvPr id="6" name="Google Shape;85;p6"/>
            <p:cNvSpPr/>
            <p:nvPr/>
          </p:nvSpPr>
          <p:spPr>
            <a:xfrm>
              <a:off x="1237648" y="2085752"/>
              <a:ext cx="2281275" cy="2281274"/>
            </a:xfrm>
            <a:prstGeom prst="ellipse">
              <a:avLst/>
            </a:prstGeom>
            <a:solidFill>
              <a:srgbClr val="ED4A00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85;p11"/>
            <p:cNvSpPr/>
            <p:nvPr/>
          </p:nvSpPr>
          <p:spPr>
            <a:xfrm>
              <a:off x="1355044" y="2212551"/>
              <a:ext cx="2027724" cy="2027723"/>
            </a:xfrm>
            <a:prstGeom prst="ellipse">
              <a:avLst/>
            </a:prstGeom>
            <a:noFill/>
            <a:ln w="9525" cap="flat" cmpd="sng">
              <a:solidFill>
                <a:srgbClr val="F8BB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85;p6"/>
            <p:cNvSpPr/>
            <p:nvPr/>
          </p:nvSpPr>
          <p:spPr>
            <a:xfrm>
              <a:off x="1462619" y="2310190"/>
              <a:ext cx="1832397" cy="183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矩形 8"/>
          <p:cNvSpPr/>
          <p:nvPr/>
        </p:nvSpPr>
        <p:spPr>
          <a:xfrm>
            <a:off x="1419085" y="862665"/>
            <a:ext cx="6941143" cy="4016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各入學管道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備審資料採計項目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（學生可上傳不同內容給不同報考校系）</a:t>
            </a:r>
            <a:endParaRPr lang="zh-TW" altLang="en-US" sz="1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48856"/>
              </p:ext>
            </p:extLst>
          </p:nvPr>
        </p:nvGraphicFramePr>
        <p:xfrm>
          <a:off x="1121565" y="1237533"/>
          <a:ext cx="7585681" cy="273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60">
                  <a:extLst>
                    <a:ext uri="{9D8B030D-6E8A-4147-A177-3AD203B41FA5}">
                      <a16:colId xmlns:a16="http://schemas.microsoft.com/office/drawing/2014/main" val="2885116454"/>
                    </a:ext>
                  </a:extLst>
                </a:gridCol>
                <a:gridCol w="2689507">
                  <a:extLst>
                    <a:ext uri="{9D8B030D-6E8A-4147-A177-3AD203B41FA5}">
                      <a16:colId xmlns:a16="http://schemas.microsoft.com/office/drawing/2014/main" val="270574673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109215005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46407538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668267621"/>
                    </a:ext>
                  </a:extLst>
                </a:gridCol>
              </a:tblGrid>
              <a:tr h="25438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備審資料來源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學習歷程中央資料庫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indent="0" algn="just">
                        <a:lnSpc>
                          <a:spcPts val="1800"/>
                        </a:lnSpc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報名平台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80617"/>
                  </a:ext>
                </a:extLst>
              </a:tr>
              <a:tr h="69578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en-US" altLang="zh-TW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</a:pPr>
                      <a:endParaRPr lang="en-US" altLang="zh-TW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入學管道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B.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課程學習成果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三年內最多提交</a:t>
                      </a:r>
                      <a:r>
                        <a:rPr lang="en-US" altLang="zh-TW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A.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修課紀錄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C.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三年內最多提交</a:t>
                      </a:r>
                      <a:r>
                        <a:rPr lang="en-US" altLang="zh-TW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9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D-1.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多元表現綜整心得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D-2.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學習歷程自述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D-3.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有利審查文件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2700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95277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技優甄審入學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具學分數之</a:t>
                      </a:r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r>
                        <a:rPr lang="zh-TW" altLang="en-US" sz="1500" b="1" u="none" baseline="0" dirty="0">
                          <a:solidFill>
                            <a:srgbClr val="FF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實習科目學習成果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baseline="300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en-US" altLang="zh-TW" sz="1200" b="1" baseline="30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5600" indent="-8890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招生校系</a:t>
                      </a:r>
                      <a:r>
                        <a:rPr lang="zh-TW" altLang="en-US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（至少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1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件）</a:t>
                      </a:r>
                      <a:endParaRPr lang="en-US" altLang="zh-TW" sz="11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 algn="l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具學分數之</a:t>
                      </a:r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其他課程學習成果</a:t>
                      </a:r>
                      <a:endPara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5600" indent="-8890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招生校系</a:t>
                      </a:r>
                      <a:r>
                        <a:rPr lang="zh-TW" altLang="en-US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學生學籍資料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含校級、班級及社團幹部經歷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修課紀錄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每學期修課之科目、學分數及成績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彈性學習時間、團體活動時間及其他表現</a:t>
                      </a:r>
                      <a:endPara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招生校系</a:t>
                      </a:r>
                      <a:r>
                        <a:rPr lang="zh-TW" altLang="en-US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多元表現綜整心得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學習歷程自述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依升學之志願科系撰寫</a:t>
                      </a:r>
                      <a:endParaRPr lang="en-US" altLang="zh-TW" sz="1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學習歷程反思</a:t>
                      </a:r>
                      <a:endParaRPr lang="en-US" altLang="zh-TW" sz="1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就讀動機</a:t>
                      </a:r>
                      <a:endParaRPr lang="en-US" altLang="zh-TW" sz="1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未來學習計畫與生涯規劃</a:t>
                      </a:r>
                      <a:endParaRPr lang="en-US" altLang="zh-TW" sz="1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有利審查文件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各校系需求之補充資料</a:t>
                      </a:r>
                      <a:endParaRPr lang="en-US" altLang="zh-TW" sz="1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其他有利審查資料</a:t>
                      </a:r>
                      <a:endParaRPr lang="en-US" altLang="zh-TW" sz="1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00" marR="2700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408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四技申請入學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普高生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60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具學分數之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課程實作、作品或書面報告 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招生校系</a:t>
                      </a:r>
                      <a:r>
                        <a:rPr lang="zh-TW" altLang="en-US" sz="11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altLang="en-US" sz="11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12820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6161AB-3FE9-4785-A6F4-3FF7FEA242E0}"/>
              </a:ext>
            </a:extLst>
          </p:cNvPr>
          <p:cNvSpPr txBox="1"/>
          <p:nvPr/>
        </p:nvSpPr>
        <p:spPr>
          <a:xfrm>
            <a:off x="5715581" y="4506085"/>
            <a:ext cx="236564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1"/>
            <a:r>
              <a:rPr lang="en-US" altLang="zh-TW" sz="1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文件檔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4MB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(PDF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PNG)     </a:t>
            </a:r>
          </a:p>
          <a:p>
            <a:pPr marL="0" lvl="1"/>
            <a:r>
              <a:rPr lang="en-US" altLang="zh-TW" sz="1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影音檔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10MB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(MP3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MP4)     </a:t>
            </a:r>
          </a:p>
          <a:p>
            <a:pPr marL="0" lvl="1"/>
            <a:r>
              <a:rPr lang="en-US" altLang="zh-TW" sz="1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字內</a:t>
            </a:r>
            <a:endParaRPr lang="en-US" altLang="zh-TW" sz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9CF586E-E35E-475B-ABCA-6724DA86B19A}"/>
              </a:ext>
            </a:extLst>
          </p:cNvPr>
          <p:cNvSpPr txBox="1"/>
          <p:nvPr/>
        </p:nvSpPr>
        <p:spPr>
          <a:xfrm>
            <a:off x="8238380" y="1027368"/>
            <a:ext cx="506500" cy="473889"/>
          </a:xfrm>
          <a:prstGeom prst="roundRect">
            <a:avLst/>
          </a:prstGeom>
          <a:solidFill>
            <a:srgbClr val="0070C0"/>
          </a:solidFill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350"/>
              </a:lnSpc>
            </a:pPr>
            <a:r>
              <a:rPr lang="zh-TW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A421D12-B014-4CD4-84C1-62862ED1462E}"/>
              </a:ext>
            </a:extLst>
          </p:cNvPr>
          <p:cNvSpPr txBox="1"/>
          <p:nvPr/>
        </p:nvSpPr>
        <p:spPr>
          <a:xfrm>
            <a:off x="5355432" y="3967957"/>
            <a:ext cx="312873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課程學習成果及多元表現，每件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得同時上傳。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3D3C37A-DAAE-4036-A978-C74752E83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4" t="47657" r="3119" b="26916"/>
          <a:stretch/>
        </p:blipFill>
        <p:spPr>
          <a:xfrm>
            <a:off x="1291681" y="3979498"/>
            <a:ext cx="3287621" cy="116400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7E3FA2A-92B4-4D56-8B5A-F32BFDFC74D0}"/>
              </a:ext>
            </a:extLst>
          </p:cNvPr>
          <p:cNvSpPr/>
          <p:nvPr/>
        </p:nvSpPr>
        <p:spPr>
          <a:xfrm>
            <a:off x="1510644" y="4279581"/>
            <a:ext cx="284969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35756" indent="-335756" algn="ctr">
              <a:lnSpc>
                <a:spcPts val="18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在符合上傳件數下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35756" indent="-335756" algn="ctr">
              <a:lnSpc>
                <a:spcPts val="1800"/>
              </a:lnSpc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1400" b="1" dirty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1400" b="1" dirty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endParaRPr lang="en-US" altLang="zh-TW" sz="1400" b="1" dirty="0">
              <a:solidFill>
                <a:srgbClr val="66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35756" indent="-335756" algn="ctr">
              <a:lnSpc>
                <a:spcPts val="1800"/>
              </a:lnSpc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</a:t>
            </a:r>
            <a:r>
              <a:rPr lang="zh-TW" altLang="en-US" sz="1400" b="1" dirty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二者皆上傳</a:t>
            </a:r>
            <a:endParaRPr lang="en-US" altLang="zh-TW" sz="1400" b="1" dirty="0">
              <a:solidFill>
                <a:srgbClr val="66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D5DF3DB-6FB5-45F5-A67F-992E041BAEBA}"/>
              </a:ext>
            </a:extLst>
          </p:cNvPr>
          <p:cNvSpPr txBox="1"/>
          <p:nvPr/>
        </p:nvSpPr>
        <p:spPr>
          <a:xfrm>
            <a:off x="1419085" y="4007140"/>
            <a:ext cx="3125205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35781" indent="-535781" algn="ctr">
              <a:spcBef>
                <a:spcPts val="450"/>
              </a:spcBef>
            </a:pPr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</a:t>
            </a:r>
            <a:r>
              <a:rPr lang="zh-TW" altLang="en-US" sz="15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實習科目學習成果（含技能領域）</a:t>
            </a:r>
            <a:endParaRPr lang="en-US" altLang="zh-TW" sz="15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E2B19AB-D5C4-42AE-88B2-52BDB5B18FB0}"/>
              </a:ext>
            </a:extLst>
          </p:cNvPr>
          <p:cNvSpPr/>
          <p:nvPr/>
        </p:nvSpPr>
        <p:spPr>
          <a:xfrm>
            <a:off x="799288" y="4015983"/>
            <a:ext cx="64455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35781" indent="-535781" algn="just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F34AF12-F9DE-4ABA-A5DA-9FE641BB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1" t="266" r="14283" b="82281"/>
          <a:stretch/>
        </p:blipFill>
        <p:spPr>
          <a:xfrm>
            <a:off x="4611910" y="4157182"/>
            <a:ext cx="833662" cy="8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892408"/>
            <a:ext cx="783754" cy="19994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認識四技二專多元入學管道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31</a:t>
            </a:fld>
            <a:endParaRPr kumimoji="1"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35177" y="3014411"/>
            <a:ext cx="74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登記分發</a:t>
            </a:r>
            <a:endParaRPr lang="zh-TW" altLang="en-US" sz="2800" dirty="0"/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33" y="3194053"/>
            <a:ext cx="867495" cy="1784873"/>
          </a:xfrm>
          <a:prstGeom prst="rect">
            <a:avLst/>
          </a:prstGeom>
        </p:spPr>
      </p:pic>
      <p:grpSp>
        <p:nvGrpSpPr>
          <p:cNvPr id="73" name="群組 17"/>
          <p:cNvGrpSpPr/>
          <p:nvPr/>
        </p:nvGrpSpPr>
        <p:grpSpPr>
          <a:xfrm>
            <a:off x="6256110" y="3655512"/>
            <a:ext cx="2515542" cy="1221736"/>
            <a:chOff x="8691052" y="4817978"/>
            <a:chExt cx="3354056" cy="1628981"/>
          </a:xfrm>
        </p:grpSpPr>
        <p:sp>
          <p:nvSpPr>
            <p:cNvPr id="74" name="手繪多邊形 73"/>
            <p:cNvSpPr/>
            <p:nvPr/>
          </p:nvSpPr>
          <p:spPr>
            <a:xfrm rot="5400000">
              <a:off x="9379054" y="5001090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75" name="手繪多邊形 74"/>
            <p:cNvSpPr/>
            <p:nvPr/>
          </p:nvSpPr>
          <p:spPr>
            <a:xfrm rot="5400000">
              <a:off x="9379054" y="5703254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76" name="手繪多邊形 75"/>
            <p:cNvSpPr/>
            <p:nvPr/>
          </p:nvSpPr>
          <p:spPr>
            <a:xfrm rot="5400000">
              <a:off x="10008988" y="5357253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77" name="手繪多邊形 76"/>
            <p:cNvSpPr/>
            <p:nvPr/>
          </p:nvSpPr>
          <p:spPr>
            <a:xfrm rot="5400000">
              <a:off x="11258693" y="5366564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/>
            </a:p>
          </p:txBody>
        </p:sp>
        <p:sp>
          <p:nvSpPr>
            <p:cNvPr id="78" name="Google Shape;446;p38"/>
            <p:cNvSpPr txBox="1">
              <a:spLocks/>
            </p:cNvSpPr>
            <p:nvPr/>
          </p:nvSpPr>
          <p:spPr>
            <a:xfrm>
              <a:off x="9348372" y="5138879"/>
              <a:ext cx="732877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校內</a:t>
              </a:r>
              <a:endParaRPr lang="en-US" altLang="zh-TW" sz="12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9" name="Google Shape;446;p38"/>
            <p:cNvSpPr txBox="1">
              <a:spLocks/>
            </p:cNvSpPr>
            <p:nvPr/>
          </p:nvSpPr>
          <p:spPr>
            <a:xfrm>
              <a:off x="9348372" y="5857416"/>
              <a:ext cx="68119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競賽獲獎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0" name="Google Shape;446;p38"/>
            <p:cNvSpPr txBox="1">
              <a:spLocks/>
            </p:cNvSpPr>
            <p:nvPr/>
          </p:nvSpPr>
          <p:spPr>
            <a:xfrm>
              <a:off x="10029860" y="5542450"/>
              <a:ext cx="722832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學測成績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1" name="Google Shape;446;p38"/>
            <p:cNvSpPr txBox="1">
              <a:spLocks/>
            </p:cNvSpPr>
            <p:nvPr/>
          </p:nvSpPr>
          <p:spPr>
            <a:xfrm>
              <a:off x="11317295" y="5542450"/>
              <a:ext cx="727813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證照檢定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2" name="手繪多邊形 81"/>
            <p:cNvSpPr/>
            <p:nvPr/>
          </p:nvSpPr>
          <p:spPr>
            <a:xfrm rot="5400000">
              <a:off x="8742754" y="5349686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83" name="Google Shape;446;p38"/>
            <p:cNvSpPr txBox="1">
              <a:spLocks/>
            </p:cNvSpPr>
            <p:nvPr/>
          </p:nvSpPr>
          <p:spPr>
            <a:xfrm>
              <a:off x="8691053" y="5503849"/>
              <a:ext cx="70221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興趣才能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4" name="手繪多邊形 83"/>
            <p:cNvSpPr/>
            <p:nvPr/>
          </p:nvSpPr>
          <p:spPr>
            <a:xfrm rot="5400000">
              <a:off x="10631983" y="5703255"/>
              <a:ext cx="692002" cy="79540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85" name="Google Shape;446;p38"/>
            <p:cNvSpPr txBox="1">
              <a:spLocks/>
            </p:cNvSpPr>
            <p:nvPr/>
          </p:nvSpPr>
          <p:spPr>
            <a:xfrm>
              <a:off x="10599707" y="5857418"/>
              <a:ext cx="717588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20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學習歷程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6" name="手繪多邊形 85"/>
            <p:cNvSpPr/>
            <p:nvPr/>
          </p:nvSpPr>
          <p:spPr>
            <a:xfrm rot="5400000">
              <a:off x="10514981" y="4747974"/>
              <a:ext cx="936977" cy="1076985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585"/>
                </a:gs>
                <a:gs pos="100000">
                  <a:srgbClr val="FF8585"/>
                </a:gs>
                <a:gs pos="70000">
                  <a:srgbClr val="C00000"/>
                </a:gs>
                <a:gs pos="32000">
                  <a:srgbClr val="C00000"/>
                </a:gs>
              </a:gsLst>
              <a:lin ang="0" scaled="1"/>
              <a:tileRect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/>
            </a:p>
          </p:txBody>
        </p:sp>
        <p:sp>
          <p:nvSpPr>
            <p:cNvPr id="87" name="Google Shape;446;p38"/>
            <p:cNvSpPr txBox="1">
              <a:spLocks/>
            </p:cNvSpPr>
            <p:nvPr/>
          </p:nvSpPr>
          <p:spPr>
            <a:xfrm>
              <a:off x="10651337" y="5113231"/>
              <a:ext cx="794369" cy="558773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統測</a:t>
              </a:r>
              <a:endParaRPr lang="en-US" altLang="zh-TW" sz="15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成績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圓角矩形圖說文字 87"/>
          <p:cNvSpPr/>
          <p:nvPr/>
        </p:nvSpPr>
        <p:spPr>
          <a:xfrm>
            <a:off x="5910383" y="2732856"/>
            <a:ext cx="2895929" cy="825841"/>
          </a:xfrm>
          <a:prstGeom prst="wedgeRoundRectCallout">
            <a:avLst>
              <a:gd name="adj1" fmla="val -57297"/>
              <a:gd name="adj2" fmla="val 60783"/>
              <a:gd name="adj3" fmla="val 16667"/>
            </a:avLst>
          </a:prstGeom>
          <a:solidFill>
            <a:srgbClr val="FFC9E4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  <p:sp>
        <p:nvSpPr>
          <p:cNvPr id="89" name="圓角矩形 88"/>
          <p:cNvSpPr/>
          <p:nvPr/>
        </p:nvSpPr>
        <p:spPr>
          <a:xfrm>
            <a:off x="6002034" y="2833026"/>
            <a:ext cx="2734755" cy="636174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 sz="1500"/>
          </a:p>
        </p:txBody>
      </p:sp>
      <p:sp>
        <p:nvSpPr>
          <p:cNvPr id="90" name="矩形 89"/>
          <p:cNvSpPr/>
          <p:nvPr/>
        </p:nvSpPr>
        <p:spPr>
          <a:xfrm>
            <a:off x="6002033" y="2850474"/>
            <a:ext cx="276961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想要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跨群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類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填志願的同學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algn="ctr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記得選擇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統測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的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跨考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群類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1" name="群組 35"/>
          <p:cNvGrpSpPr/>
          <p:nvPr/>
        </p:nvGrpSpPr>
        <p:grpSpPr>
          <a:xfrm>
            <a:off x="4117472" y="1001537"/>
            <a:ext cx="1916637" cy="1536279"/>
            <a:chOff x="3998405" y="832214"/>
            <a:chExt cx="2555516" cy="2048372"/>
          </a:xfrm>
        </p:grpSpPr>
        <p:sp>
          <p:nvSpPr>
            <p:cNvPr id="92" name="圓角矩形 91"/>
            <p:cNvSpPr/>
            <p:nvPr/>
          </p:nvSpPr>
          <p:spPr>
            <a:xfrm>
              <a:off x="3998405" y="1386169"/>
              <a:ext cx="2555516" cy="1494417"/>
            </a:xfrm>
            <a:prstGeom prst="roundRect">
              <a:avLst>
                <a:gd name="adj" fmla="val 579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圓角矩形 92"/>
            <p:cNvSpPr/>
            <p:nvPr/>
          </p:nvSpPr>
          <p:spPr>
            <a:xfrm>
              <a:off x="4076023" y="1473732"/>
              <a:ext cx="2400280" cy="1321319"/>
            </a:xfrm>
            <a:prstGeom prst="roundRect">
              <a:avLst>
                <a:gd name="adj" fmla="val 5795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4159237" y="1556229"/>
              <a:ext cx="220919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至多選填</a:t>
              </a:r>
              <a:r>
                <a: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199</a:t>
              </a:r>
              <a:r>
                <a:rPr lang="zh-TW" altLang="en-US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個志願</a:t>
              </a:r>
              <a:endPara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078774" y="2372694"/>
              <a:ext cx="23701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12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須與統測報考群類一致</a:t>
              </a:r>
              <a:endPara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圓角化同側角落矩形 95"/>
            <p:cNvSpPr/>
            <p:nvPr/>
          </p:nvSpPr>
          <p:spPr>
            <a:xfrm>
              <a:off x="4417834" y="832214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15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圓角化同側角落矩形 96"/>
            <p:cNvSpPr/>
            <p:nvPr/>
          </p:nvSpPr>
          <p:spPr>
            <a:xfrm>
              <a:off x="4483546" y="892360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BE5D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4676505" y="899287"/>
              <a:ext cx="12721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選填志願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群組 43"/>
          <p:cNvGrpSpPr/>
          <p:nvPr/>
        </p:nvGrpSpPr>
        <p:grpSpPr>
          <a:xfrm>
            <a:off x="6688403" y="969202"/>
            <a:ext cx="1998397" cy="1536279"/>
            <a:chOff x="7504307" y="789102"/>
            <a:chExt cx="2664529" cy="2048372"/>
          </a:xfrm>
        </p:grpSpPr>
        <p:sp>
          <p:nvSpPr>
            <p:cNvPr id="100" name="圓角矩形 99"/>
            <p:cNvSpPr/>
            <p:nvPr/>
          </p:nvSpPr>
          <p:spPr>
            <a:xfrm>
              <a:off x="7504307" y="1343057"/>
              <a:ext cx="2664529" cy="1494417"/>
            </a:xfrm>
            <a:prstGeom prst="roundRect">
              <a:avLst>
                <a:gd name="adj" fmla="val 5795"/>
              </a:avLst>
            </a:prstGeom>
            <a:solidFill>
              <a:srgbClr val="FFDD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圓角矩形 100"/>
            <p:cNvSpPr/>
            <p:nvPr/>
          </p:nvSpPr>
          <p:spPr>
            <a:xfrm>
              <a:off x="7585236" y="1413528"/>
              <a:ext cx="2502671" cy="1321319"/>
            </a:xfrm>
            <a:prstGeom prst="roundRect">
              <a:avLst>
                <a:gd name="adj" fmla="val 5795"/>
              </a:avLst>
            </a:prstGeom>
            <a:solidFill>
              <a:schemeClr val="bg1"/>
            </a:solidFill>
            <a:ln w="19050">
              <a:solidFill>
                <a:srgbClr val="CC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533558" y="1717846"/>
              <a:ext cx="2606026" cy="65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3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依學生所填就讀志願序</a:t>
              </a:r>
              <a:endParaRPr lang="en-US" altLang="zh-TW" sz="13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3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進行分發</a:t>
              </a:r>
              <a:endParaRPr lang="en-US" altLang="zh-TW" sz="13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3" name="圓角化同側角落矩形 102"/>
            <p:cNvSpPr/>
            <p:nvPr/>
          </p:nvSpPr>
          <p:spPr>
            <a:xfrm>
              <a:off x="7990571" y="789102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圓角化同側角落矩形 103"/>
            <p:cNvSpPr/>
            <p:nvPr/>
          </p:nvSpPr>
          <p:spPr>
            <a:xfrm>
              <a:off x="8056283" y="849248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FFDD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8423638" y="856175"/>
              <a:ext cx="8874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分  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群組 50"/>
          <p:cNvGrpSpPr/>
          <p:nvPr/>
        </p:nvGrpSpPr>
        <p:grpSpPr>
          <a:xfrm>
            <a:off x="6178460" y="1026045"/>
            <a:ext cx="593270" cy="357016"/>
            <a:chOff x="8258338" y="953372"/>
            <a:chExt cx="791027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1042626"/>
              <a:ext cx="476021" cy="297513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10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6" y="1092099"/>
              <a:ext cx="319764" cy="199853"/>
            </a:xfrm>
            <a:prstGeom prst="triangl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10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98383" y="1092098"/>
              <a:ext cx="319764" cy="199853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110" name="群組 54"/>
          <p:cNvGrpSpPr/>
          <p:nvPr/>
        </p:nvGrpSpPr>
        <p:grpSpPr>
          <a:xfrm>
            <a:off x="3599146" y="1026045"/>
            <a:ext cx="593271" cy="357016"/>
            <a:chOff x="2939110" y="953371"/>
            <a:chExt cx="791028" cy="476021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343371" y="1042625"/>
              <a:ext cx="476021" cy="297513"/>
            </a:xfrm>
            <a:prstGeom prst="triangle">
              <a:avLst/>
            </a:prstGeom>
            <a:solidFill>
              <a:srgbClr val="4FC1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11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3115866" y="1092097"/>
              <a:ext cx="319767" cy="199854"/>
            </a:xfrm>
            <a:prstGeom prst="triangle">
              <a:avLst/>
            </a:prstGeom>
            <a:solidFill>
              <a:srgbClr val="4FC1C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  <p:sp>
          <p:nvSpPr>
            <p:cNvPr id="113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2879154" y="1092096"/>
              <a:ext cx="319766" cy="199853"/>
            </a:xfrm>
            <a:prstGeom prst="triangle">
              <a:avLst/>
            </a:prstGeom>
            <a:solidFill>
              <a:srgbClr val="4FC1C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ko-KR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맑은 고딕"/>
              </a:endParaRPr>
            </a:p>
          </p:txBody>
        </p:sp>
      </p:grpSp>
      <p:grpSp>
        <p:nvGrpSpPr>
          <p:cNvPr id="114" name="群組 58"/>
          <p:cNvGrpSpPr/>
          <p:nvPr/>
        </p:nvGrpSpPr>
        <p:grpSpPr>
          <a:xfrm>
            <a:off x="1360715" y="1001536"/>
            <a:ext cx="1996784" cy="1936163"/>
            <a:chOff x="650783" y="832214"/>
            <a:chExt cx="2662378" cy="2581550"/>
          </a:xfrm>
        </p:grpSpPr>
        <p:sp>
          <p:nvSpPr>
            <p:cNvPr id="115" name="圓角矩形 114"/>
            <p:cNvSpPr/>
            <p:nvPr/>
          </p:nvSpPr>
          <p:spPr>
            <a:xfrm>
              <a:off x="650783" y="1386169"/>
              <a:ext cx="2616661" cy="2027595"/>
            </a:xfrm>
            <a:prstGeom prst="roundRect">
              <a:avLst>
                <a:gd name="adj" fmla="val 5795"/>
              </a:avLst>
            </a:prstGeom>
            <a:solidFill>
              <a:srgbClr val="E4F6F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圓角矩形 115"/>
            <p:cNvSpPr/>
            <p:nvPr/>
          </p:nvSpPr>
          <p:spPr>
            <a:xfrm>
              <a:off x="727271" y="1456640"/>
              <a:ext cx="2457711" cy="1832110"/>
            </a:xfrm>
            <a:prstGeom prst="roundRect">
              <a:avLst>
                <a:gd name="adj" fmla="val 5795"/>
              </a:avLst>
            </a:prstGeom>
            <a:solidFill>
              <a:schemeClr val="bg1"/>
            </a:solidFill>
            <a:ln w="19050">
              <a:solidFill>
                <a:srgbClr val="4FC1C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757842" y="1517134"/>
              <a:ext cx="2555319" cy="1846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4541" indent="-134541">
                <a:buFont typeface="Arial" panose="020B0604020202020204" pitchFamily="34" charset="0"/>
                <a:buChar char="•"/>
              </a:pPr>
              <a:endPara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34541" indent="-134541">
                <a:buFont typeface="Arial" panose="020B0604020202020204" pitchFamily="34" charset="0"/>
                <a:buChar char="•"/>
              </a:pPr>
              <a:endPara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zh-TW" altLang="zh-TW" sz="1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專業群科</a:t>
              </a:r>
              <a:endPara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zh-TW" altLang="zh-TW" sz="1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專門學程</a:t>
              </a:r>
              <a:endPara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zh-TW" altLang="zh-TW" sz="1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學術學程</a:t>
              </a:r>
              <a:endParaRPr lang="en-US" altLang="zh-TW" sz="1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34541" indent="-134541">
                <a:buFont typeface="Arial" panose="020B0604020202020204" pitchFamily="34" charset="0"/>
                <a:buChar char="•"/>
              </a:pPr>
              <a:r>
                <a:rPr lang="zh-TW" altLang="zh-TW" sz="12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普通科非應屆畢業生</a:t>
              </a:r>
              <a:endParaRPr lang="en-US" altLang="zh-TW" sz="1200" b="1" kern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圓角化同側角落矩形 117"/>
            <p:cNvSpPr/>
            <p:nvPr/>
          </p:nvSpPr>
          <p:spPr>
            <a:xfrm>
              <a:off x="1080890" y="832214"/>
              <a:ext cx="1692000" cy="498586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2F9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9" name="圓角化同側角落矩形 118"/>
            <p:cNvSpPr/>
            <p:nvPr/>
          </p:nvSpPr>
          <p:spPr>
            <a:xfrm>
              <a:off x="1146602" y="892360"/>
              <a:ext cx="1560576" cy="396000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rgbClr val="DFF2F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1321596" y="899287"/>
              <a:ext cx="12721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報名資格</a:t>
              </a:r>
              <a:endParaRPr lang="zh-TW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6411CEDD-CA3E-48CE-B854-7028EAE3AF6E}"/>
                </a:ext>
              </a:extLst>
            </p:cNvPr>
            <p:cNvSpPr/>
            <p:nvPr/>
          </p:nvSpPr>
          <p:spPr>
            <a:xfrm>
              <a:off x="835628" y="1507386"/>
              <a:ext cx="2209191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</a:t>
              </a:r>
              <a:r>
                <a:rPr lang="zh-TW" altLang="en-US" sz="1400" b="1" kern="1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統一入學測驗</a:t>
              </a:r>
              <a:endParaRPr lang="en-US" altLang="zh-TW" sz="1400" b="1" kern="1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E8691FC5-F389-4FC7-91DB-B275097C9921}"/>
                </a:ext>
              </a:extLst>
            </p:cNvPr>
            <p:cNvSpPr/>
            <p:nvPr/>
          </p:nvSpPr>
          <p:spPr>
            <a:xfrm>
              <a:off x="911468" y="1861474"/>
              <a:ext cx="20276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TW" sz="12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2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科成績不得為</a:t>
              </a:r>
              <a:r>
                <a:rPr lang="en-US" altLang="zh-TW" sz="12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200" b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endParaRPr lang="en-US" altLang="zh-TW" sz="1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23" name="表格 122">
            <a:extLst>
              <a:ext uri="{FF2B5EF4-FFF2-40B4-BE49-F238E27FC236}">
                <a16:creationId xmlns:a16="http://schemas.microsoft.com/office/drawing/2014/main" id="{FE410633-76A9-42ED-9A93-D5F740E6F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27128"/>
              </p:ext>
            </p:extLst>
          </p:nvPr>
        </p:nvGraphicFramePr>
        <p:xfrm>
          <a:off x="1021676" y="3158604"/>
          <a:ext cx="3861238" cy="18669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3238">
                  <a:extLst>
                    <a:ext uri="{9D8B030D-6E8A-4147-A177-3AD203B41FA5}">
                      <a16:colId xmlns:a16="http://schemas.microsoft.com/office/drawing/2014/main" val="2607054545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1875316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統測可跨考群類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5103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資電類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83856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87749"/>
                  </a:ext>
                </a:extLst>
              </a:tr>
              <a:tr h="230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80299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7685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商管外語群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1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外語群英語類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外語群日語類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3378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rgbClr val="A624D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9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32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8097" y="939024"/>
            <a:ext cx="47820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綜高學生升學進路</a:t>
            </a:r>
            <a:endParaRPr lang="zh-TW" altLang="en-US" sz="20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923081" y="1398717"/>
            <a:ext cx="864692" cy="22980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學術學程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進路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574476159"/>
              </p:ext>
            </p:extLst>
          </p:nvPr>
        </p:nvGraphicFramePr>
        <p:xfrm>
          <a:off x="2212687" y="951570"/>
          <a:ext cx="6264696" cy="210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252423336"/>
              </p:ext>
            </p:extLst>
          </p:nvPr>
        </p:nvGraphicFramePr>
        <p:xfrm>
          <a:off x="3400819" y="2949792"/>
          <a:ext cx="4698522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肘形接點 9"/>
          <p:cNvCxnSpPr/>
          <p:nvPr/>
        </p:nvCxnSpPr>
        <p:spPr>
          <a:xfrm>
            <a:off x="2550017" y="3111810"/>
            <a:ext cx="756084" cy="108012"/>
          </a:xfrm>
          <a:prstGeom prst="bentConnector3">
            <a:avLst>
              <a:gd name="adj1" fmla="val 1681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138817007"/>
              </p:ext>
            </p:extLst>
          </p:nvPr>
        </p:nvGraphicFramePr>
        <p:xfrm>
          <a:off x="2212687" y="3573719"/>
          <a:ext cx="5886654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139834253"/>
              </p:ext>
            </p:extLst>
          </p:nvPr>
        </p:nvGraphicFramePr>
        <p:xfrm>
          <a:off x="2212687" y="4245936"/>
          <a:ext cx="5886654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0139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BD426E-6F26-4FDF-A5AB-A9ED736D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2BD426E-6F26-4FDF-A5AB-A9ED736D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EBE1F2-F81A-458E-85B4-3EDF86FBF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E7EBE1F2-F81A-458E-85B4-3EDF86FBF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966FC2-494F-477B-B5DC-8C5D6D866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B966FC2-494F-477B-B5DC-8C5D6D866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F11695-D92E-4CF0-9211-B9FC0A32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37F11695-D92E-4CF0-9211-B9FC0A321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B0677B-6D85-45FD-97FB-B2428A7B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D5B0677B-6D85-45FD-97FB-B2428A7B9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717271-6A35-4279-A95C-10A6CE0C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8717271-6A35-4279-A95C-10A6CE0C8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C4E859-AA66-4F3D-80DE-D62A4FDC8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F4C4E859-AA66-4F3D-80DE-D62A4FDC8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Graphic spid="9" grpId="0">
        <p:bldSub>
          <a:bldDgm bld="one"/>
        </p:bldSub>
      </p:bldGraphic>
      <p:bldGraphic spid="11" grpId="0">
        <p:bldSub>
          <a:bldDgm bld="one"/>
        </p:bldSub>
      </p:bldGraphic>
      <p:bldGraphic spid="1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33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8097" y="939024"/>
            <a:ext cx="47820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綜高學生升學進路</a:t>
            </a:r>
            <a:endParaRPr lang="zh-TW" altLang="en-US" sz="20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923081" y="1398717"/>
            <a:ext cx="864692" cy="22980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進路</a:t>
            </a: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828799360"/>
              </p:ext>
            </p:extLst>
          </p:nvPr>
        </p:nvGraphicFramePr>
        <p:xfrm>
          <a:off x="2027268" y="1296946"/>
          <a:ext cx="6264696" cy="181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869917164"/>
              </p:ext>
            </p:extLst>
          </p:nvPr>
        </p:nvGraphicFramePr>
        <p:xfrm>
          <a:off x="2949668" y="3511192"/>
          <a:ext cx="4290108" cy="51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肘形接點 14"/>
          <p:cNvCxnSpPr/>
          <p:nvPr/>
        </p:nvCxnSpPr>
        <p:spPr>
          <a:xfrm>
            <a:off x="2517620" y="3511192"/>
            <a:ext cx="432048" cy="270030"/>
          </a:xfrm>
          <a:prstGeom prst="bentConnector3">
            <a:avLst>
              <a:gd name="adj1" fmla="val 2529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573097443"/>
              </p:ext>
            </p:extLst>
          </p:nvPr>
        </p:nvGraphicFramePr>
        <p:xfrm>
          <a:off x="2033387" y="2949792"/>
          <a:ext cx="5887420" cy="48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2295640740"/>
              </p:ext>
            </p:extLst>
          </p:nvPr>
        </p:nvGraphicFramePr>
        <p:xfrm>
          <a:off x="2047553" y="4122338"/>
          <a:ext cx="5886654" cy="54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8" name="矩形 17"/>
          <p:cNvSpPr/>
          <p:nvPr/>
        </p:nvSpPr>
        <p:spPr>
          <a:xfrm>
            <a:off x="2039077" y="1059582"/>
            <a:ext cx="622412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科技繁星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在校成績前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30%)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2BD426E-6F26-4FDF-A5AB-A9ED736D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F2BD426E-6F26-4FDF-A5AB-A9ED736D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F11695-D92E-4CF0-9211-B9FC0A32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37F11695-D92E-4CF0-9211-B9FC0A321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5B0677B-6D85-45FD-97FB-B2428A7B9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D5B0677B-6D85-45FD-97FB-B2428A7B9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717271-6A35-4279-A95C-10A6CE0C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28717271-6A35-4279-A95C-10A6CE0C8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4C4E859-AA66-4F3D-80DE-D62A4FDC8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graphicEl>
                                              <a:dgm id="{F4C4E859-AA66-4F3D-80DE-D62A4FDC8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E780A33C-83C5-48DB-8934-60616FDB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graphicEl>
                                              <a:dgm id="{F08844A7-D755-462E-A4E3-FC2508E7B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54DF8FA3-2530-4CEF-97FF-7A55CA438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  <p:bldGraphic spid="14" grpId="0">
        <p:bldSub>
          <a:bldDgm bld="one"/>
        </p:bldSub>
      </p:bldGraphic>
      <p:bldGraphic spid="16" grpId="0">
        <p:bldSub>
          <a:bldDgm bld="one"/>
        </p:bldSub>
      </p:bldGraphic>
      <p:bldGraphic spid="17" grpId="0">
        <p:bldAsOne/>
      </p:bldGraphic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34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13272"/>
              </p:ext>
            </p:extLst>
          </p:nvPr>
        </p:nvGraphicFramePr>
        <p:xfrm>
          <a:off x="318586" y="1036894"/>
          <a:ext cx="8642087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295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+mj-ea"/>
                          <a:ea typeface="+mj-ea"/>
                        </a:rPr>
                        <a:t>入學管道</a:t>
                      </a:r>
                    </a:p>
                  </a:txBody>
                  <a:tcPr marL="68589" marR="68589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+mj-ea"/>
                          <a:ea typeface="+mj-ea"/>
                        </a:rPr>
                        <a:t>大學</a:t>
                      </a:r>
                    </a:p>
                  </a:txBody>
                  <a:tcPr marL="68589" marR="68589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四技二專</a:t>
                      </a:r>
                    </a:p>
                  </a:txBody>
                  <a:tcPr marL="68589" marR="68589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zh-TW" altLang="en-US" sz="15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zh-TW" altLang="en-US" sz="15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分發入學</a:t>
                      </a:r>
                      <a:endParaRPr lang="zh-TW" altLang="en-US" sz="15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科技繁星</a:t>
                      </a:r>
                      <a:endParaRPr lang="zh-TW" altLang="en-US" sz="15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登記分發</a:t>
                      </a:r>
                      <a:endParaRPr lang="zh-TW" altLang="en-US" sz="15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技優保送甄審</a:t>
                      </a:r>
                      <a:endParaRPr lang="zh-TW" altLang="en-US" sz="1500" dirty="0"/>
                    </a:p>
                  </a:txBody>
                  <a:tcPr marL="68589" marR="68589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+mj-ea"/>
                          <a:ea typeface="+mj-ea"/>
                        </a:rPr>
                        <a:t>普通型高中</a:t>
                      </a: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53">
                <a:tc>
                  <a:txBody>
                    <a:bodyPr/>
                    <a:lstStyle/>
                    <a:p>
                      <a:r>
                        <a:rPr lang="zh-TW" altLang="en-US" sz="1500" b="1" dirty="0">
                          <a:latin typeface="+mj-ea"/>
                          <a:ea typeface="+mj-ea"/>
                        </a:rPr>
                        <a:t>技術型高中</a:t>
                      </a: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+mj-ea"/>
                          <a:ea typeface="+mj-ea"/>
                        </a:rPr>
                        <a:t>僅藝術群</a:t>
                      </a: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+mj-ea"/>
                          <a:ea typeface="+mj-ea"/>
                        </a:rPr>
                        <a:t>綜合型高中</a:t>
                      </a: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ym typeface="Wingdings 2"/>
                        </a:rPr>
                        <a:t></a:t>
                      </a:r>
                      <a:endParaRPr lang="zh-TW" altLang="en-US" sz="1400" dirty="0"/>
                    </a:p>
                  </a:txBody>
                  <a:tcPr marL="68589" marR="68589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1291417" y="4115235"/>
            <a:ext cx="7777474" cy="432000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150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大學繁星：全程修習學術學程課程之學生       科技繁星：修畢專門學程科目</a:t>
            </a:r>
            <a:r>
              <a:rPr lang="en-US" altLang="zh-TW" sz="150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500">
                <a:solidFill>
                  <a:srgbClr val="1E00D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學分以上者</a:t>
            </a:r>
            <a:endParaRPr lang="zh-TW" altLang="en-US" sz="1500" dirty="0">
              <a:solidFill>
                <a:srgbClr val="1E00D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73195" y="4493277"/>
            <a:ext cx="1350176" cy="486054"/>
          </a:xfrm>
          <a:prstGeom prst="wedgeRoundRectCallout">
            <a:avLst>
              <a:gd name="adj1" fmla="val -5011"/>
              <a:gd name="adj2" fmla="val -17880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sz="21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進路完勝</a:t>
            </a:r>
          </a:p>
        </p:txBody>
      </p:sp>
      <p:sp>
        <p:nvSpPr>
          <p:cNvPr id="14" name="矩形 13"/>
          <p:cNvSpPr/>
          <p:nvPr/>
        </p:nvSpPr>
        <p:spPr>
          <a:xfrm>
            <a:off x="319182" y="3413157"/>
            <a:ext cx="8668128" cy="62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7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Diagram group"/>
          <p:cNvGrpSpPr/>
          <p:nvPr/>
        </p:nvGrpSpPr>
        <p:grpSpPr>
          <a:xfrm>
            <a:off x="1691640" y="1818990"/>
            <a:ext cx="5760720" cy="752760"/>
            <a:chOff x="411480" y="1583661"/>
            <a:chExt cx="5760720" cy="1003680"/>
          </a:xfrm>
          <a:scene3d>
            <a:camera prst="isometricOffAxis2Left" zoom="95000"/>
            <a:lightRig rig="flat" dir="t"/>
          </a:scene3d>
        </p:grpSpPr>
        <p:grpSp>
          <p:nvGrpSpPr>
            <p:cNvPr id="7" name="群組 6"/>
            <p:cNvGrpSpPr/>
            <p:nvPr/>
          </p:nvGrpSpPr>
          <p:grpSpPr>
            <a:xfrm>
              <a:off x="411480" y="1583661"/>
              <a:ext cx="5760720" cy="1003680"/>
              <a:chOff x="411480" y="1583661"/>
              <a:chExt cx="5760720" cy="100368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411480" y="1583661"/>
                <a:ext cx="5760720" cy="1003680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圓角矩形 4"/>
              <p:cNvSpPr txBox="1"/>
              <p:nvPr/>
            </p:nvSpPr>
            <p:spPr>
              <a:xfrm>
                <a:off x="460476" y="1632657"/>
                <a:ext cx="5662728" cy="9056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4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適性學習篇</a:t>
                </a:r>
              </a:p>
            </p:txBody>
          </p:sp>
        </p:grpSp>
      </p:grpSp>
      <p:sp>
        <p:nvSpPr>
          <p:cNvPr id="10" name="副標題 2"/>
          <p:cNvSpPr txBox="1">
            <a:spLocks/>
          </p:cNvSpPr>
          <p:nvPr/>
        </p:nvSpPr>
        <p:spPr>
          <a:xfrm>
            <a:off x="1143000" y="3132055"/>
            <a:ext cx="6858000" cy="811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30B1B3"/>
                </a:solidFill>
                <a:latin typeface="+mn-lt"/>
                <a:ea typeface="微軟正黑體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綜合型高中適性課程之優勢</a:t>
            </a:r>
            <a:endParaRPr lang="en-US" altLang="zh-TW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9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36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綜高課程學習選擇價值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4496948" y="1029741"/>
            <a:ext cx="4345962" cy="2870836"/>
            <a:chOff x="4304960" y="1908465"/>
            <a:chExt cx="4345962" cy="28708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3" t="41030" r="25897" b="17391"/>
            <a:stretch/>
          </p:blipFill>
          <p:spPr bwMode="auto">
            <a:xfrm>
              <a:off x="4304960" y="3219822"/>
              <a:ext cx="4334067" cy="155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Program Files (x86)\Microsoft Office\MEDIA\CAGCAT10\j0285698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82" y="1908465"/>
              <a:ext cx="2160240" cy="153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2" t="37535" r="27446" b="14348"/>
          <a:stretch/>
        </p:blipFill>
        <p:spPr bwMode="auto">
          <a:xfrm>
            <a:off x="506055" y="1535586"/>
            <a:ext cx="3837415" cy="170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化對角線角落矩形 10"/>
          <p:cNvSpPr/>
          <p:nvPr/>
        </p:nvSpPr>
        <p:spPr>
          <a:xfrm>
            <a:off x="506053" y="3442495"/>
            <a:ext cx="3837415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latin typeface="+mn-ea"/>
              </a:rPr>
              <a:t>所以</a:t>
            </a:r>
            <a:r>
              <a:rPr lang="en-US" altLang="zh-TW" sz="3200" b="1" dirty="0">
                <a:latin typeface="+mn-ea"/>
              </a:rPr>
              <a:t>……</a:t>
            </a:r>
            <a:r>
              <a:rPr lang="zh-TW" altLang="en-US" sz="3200" b="1" dirty="0">
                <a:latin typeface="+mn-ea"/>
              </a:rPr>
              <a:t>關鍵是 </a:t>
            </a:r>
            <a:r>
              <a:rPr lang="en-US" altLang="zh-TW" sz="3200" b="1" dirty="0">
                <a:latin typeface="+mn-ea"/>
              </a:rPr>
              <a:t>?</a:t>
            </a:r>
          </a:p>
          <a:p>
            <a:r>
              <a:rPr lang="zh-TW" altLang="en-US" sz="3200" b="1" dirty="0">
                <a:latin typeface="+mn-ea"/>
              </a:rPr>
              <a:t>選擇學習 學習選擇 </a:t>
            </a:r>
            <a:r>
              <a:rPr lang="en-US" altLang="zh-TW" sz="3200" b="1" dirty="0">
                <a:latin typeface="+mn-ea"/>
              </a:rPr>
              <a:t>!</a:t>
            </a:r>
            <a:endParaRPr lang="zh-TW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89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37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綜高課程學習選擇價值</a:t>
            </a:r>
          </a:p>
        </p:txBody>
      </p:sp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38317"/>
              </p:ext>
            </p:extLst>
          </p:nvPr>
        </p:nvGraphicFramePr>
        <p:xfrm>
          <a:off x="1115616" y="1740247"/>
          <a:ext cx="7869560" cy="32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99639664"/>
              </p:ext>
            </p:extLst>
          </p:nvPr>
        </p:nvGraphicFramePr>
        <p:xfrm>
          <a:off x="323528" y="1092175"/>
          <a:ext cx="17281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向右箭號 8"/>
          <p:cNvSpPr/>
          <p:nvPr/>
        </p:nvSpPr>
        <p:spPr>
          <a:xfrm>
            <a:off x="6012160" y="1992275"/>
            <a:ext cx="216024" cy="7200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3995936" y="3900487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5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5831D6-7B53-4CA6-BBA7-52622845B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05831D6-7B53-4CA6-BBA7-52622845B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FA3055-37D3-471E-8D79-273EE913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DFA3055-37D3-471E-8D79-273EE913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774E9B-A44E-4105-9549-B0964DC20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BD774E9B-A44E-4105-9549-B0964DC20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09BD1-EFF1-403C-9D72-E2218CDE5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B609BD1-EFF1-403C-9D72-E2218CDE5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938A4B-2F34-48CE-8F23-A3544526B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2F938A4B-2F34-48CE-8F23-A3544526B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9589F9-134C-46BC-B35B-F3FFE73CB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3D9589F9-134C-46BC-B35B-F3FFE73CB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082D8E-BA9D-4031-87F1-DFA2C4C97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66082D8E-BA9D-4031-87F1-DFA2C4C97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8" grpId="0">
        <p:bldSub>
          <a:bldDgm bld="lvlOne"/>
        </p:bldSub>
      </p:bldGraphic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38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綜高課程學習選擇價值</a:t>
            </a:r>
          </a:p>
        </p:txBody>
      </p:sp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328751"/>
              </p:ext>
            </p:extLst>
          </p:nvPr>
        </p:nvGraphicFramePr>
        <p:xfrm>
          <a:off x="357904" y="1551355"/>
          <a:ext cx="8496944" cy="32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4" t="50502" r="28581" b="18842"/>
          <a:stretch/>
        </p:blipFill>
        <p:spPr bwMode="auto">
          <a:xfrm>
            <a:off x="6821361" y="1558721"/>
            <a:ext cx="1895145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大括弧 8"/>
          <p:cNvSpPr/>
          <p:nvPr/>
        </p:nvSpPr>
        <p:spPr>
          <a:xfrm>
            <a:off x="6910632" y="3024679"/>
            <a:ext cx="360040" cy="1368152"/>
          </a:xfrm>
          <a:prstGeom prst="rightBrace">
            <a:avLst>
              <a:gd name="adj1" fmla="val 19242"/>
              <a:gd name="adj2" fmla="val 4949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414688" y="2988675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</a:p>
        </p:txBody>
      </p:sp>
    </p:spTree>
    <p:extLst>
      <p:ext uri="{BB962C8B-B14F-4D97-AF65-F5344CB8AC3E}">
        <p14:creationId xmlns:p14="http://schemas.microsoft.com/office/powerpoint/2010/main" val="13265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AAFBA9-C342-4E47-99D2-991D430C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AAAFBA9-C342-4E47-99D2-991D430CD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46CFB4-82B2-41CD-A5F9-07861C7B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3746CFB4-82B2-41CD-A5F9-07861C7B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9686E6-6A67-4CFE-8CCC-908F9FAA0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9686E6-6A67-4CFE-8CCC-908F9FAA0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9B283-95A7-4C7F-84EA-01600B311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B309B283-95A7-4C7F-84EA-01600B311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C52D88-FB08-4470-B48C-F962073C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80C52D88-FB08-4470-B48C-F962073C4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0D8BD-18E5-4B08-A56C-3C5346325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020D8BD-18E5-4B08-A56C-3C5346325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CBCAF4-4383-4537-9280-849811591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ACBCAF4-4383-4537-9280-849811591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49280-B2B8-49C5-849E-769F7DEFD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5249280-B2B8-49C5-849E-769F7DEFD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39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綜高課程學習選擇價值</a:t>
            </a:r>
          </a:p>
        </p:txBody>
      </p:sp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667919"/>
              </p:ext>
            </p:extLst>
          </p:nvPr>
        </p:nvGraphicFramePr>
        <p:xfrm>
          <a:off x="414096" y="1614968"/>
          <a:ext cx="8496944" cy="32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4" t="50502" r="28581" b="18842"/>
          <a:stretch/>
        </p:blipFill>
        <p:spPr bwMode="auto">
          <a:xfrm>
            <a:off x="6877553" y="1684210"/>
            <a:ext cx="1895145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大括弧 8"/>
          <p:cNvSpPr/>
          <p:nvPr/>
        </p:nvSpPr>
        <p:spPr>
          <a:xfrm>
            <a:off x="6966824" y="3150168"/>
            <a:ext cx="360040" cy="1368152"/>
          </a:xfrm>
          <a:prstGeom prst="rightBrace">
            <a:avLst>
              <a:gd name="adj1" fmla="val 19242"/>
              <a:gd name="adj2" fmla="val 4949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470880" y="3114164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</a:p>
        </p:txBody>
      </p:sp>
    </p:spTree>
    <p:extLst>
      <p:ext uri="{BB962C8B-B14F-4D97-AF65-F5344CB8AC3E}">
        <p14:creationId xmlns:p14="http://schemas.microsoft.com/office/powerpoint/2010/main" val="12232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AAFBA9-C342-4E47-99D2-991D430C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AAAFBA9-C342-4E47-99D2-991D430CD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46CFB4-82B2-41CD-A5F9-07861C7B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3746CFB4-82B2-41CD-A5F9-07861C7B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9686E6-6A67-4CFE-8CCC-908F9FAA0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9686E6-6A67-4CFE-8CCC-908F9FAA0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9B283-95A7-4C7F-84EA-01600B311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309B283-95A7-4C7F-84EA-01600B311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C52D88-FB08-4470-B48C-F962073C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0C52D88-FB08-4470-B48C-F962073C4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0D8BD-18E5-4B08-A56C-3C5346325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E020D8BD-18E5-4B08-A56C-3C5346325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CBCAF4-4383-4537-9280-849811591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ACBCAF4-4383-4537-9280-849811591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49280-B2B8-49C5-849E-769F7DEFD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55249280-B2B8-49C5-849E-769F7DEFD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695012833"/>
              </p:ext>
            </p:extLst>
          </p:nvPr>
        </p:nvGraphicFramePr>
        <p:xfrm>
          <a:off x="2443061" y="1288008"/>
          <a:ext cx="5941256" cy="377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矩形 18"/>
          <p:cNvSpPr/>
          <p:nvPr/>
        </p:nvSpPr>
        <p:spPr>
          <a:xfrm>
            <a:off x="2983191" y="2420066"/>
            <a:ext cx="1620211" cy="2558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4657418" y="3769457"/>
            <a:ext cx="1300612" cy="234465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4603405" y="2005700"/>
            <a:ext cx="1253679" cy="648072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4603405" y="2599765"/>
            <a:ext cx="1231709" cy="21493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76913" y="1377866"/>
            <a:ext cx="934495" cy="2562240"/>
          </a:xfrm>
          <a:prstGeom prst="rect">
            <a:avLst/>
          </a:prstGeom>
          <a:solidFill>
            <a:srgbClr val="CDF2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高中學生主要的</a:t>
            </a:r>
            <a:endParaRPr lang="en-US" altLang="zh-TW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</a:t>
            </a:r>
            <a:endParaRPr lang="en-US" altLang="zh-TW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2983191" y="921755"/>
            <a:ext cx="2821735" cy="456111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</a:t>
            </a:r>
            <a:endParaRPr lang="zh-CN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8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40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綜高課程學習選擇價值</a:t>
            </a:r>
          </a:p>
        </p:txBody>
      </p:sp>
      <p:sp>
        <p:nvSpPr>
          <p:cNvPr id="7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41628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供學生選修的課程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可依學生需求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量身打造</a:t>
            </a:r>
            <a:r>
              <a:rPr lang="zh-TW" altLang="en-US" sz="2400" b="1" dirty="0">
                <a:latin typeface="標楷體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彈性開課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有明確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升學預備與就業準備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進路的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專精科目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zh-TW" altLang="en-US" sz="2400" b="1" dirty="0">
                <a:latin typeface="標楷體"/>
                <a:ea typeface="標楷體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可參照普通高中或技術高中的部定必修科目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標楷體"/>
                <a:ea typeface="標楷體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開設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職業試探課程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，以探索學生性向、興趣與能力</a:t>
            </a:r>
            <a:r>
              <a:rPr lang="zh-TW" altLang="en-US" sz="2400" b="1" dirty="0">
                <a:latin typeface="標楷體"/>
                <a:ea typeface="標楷體"/>
              </a:rPr>
              <a:t>。</a:t>
            </a:r>
            <a:endParaRPr lang="en-US" altLang="zh-TW" sz="2400" b="1" dirty="0">
              <a:latin typeface="標楷體"/>
              <a:ea typeface="標楷體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適性發展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，並輔導學生適性選課，提供跨班、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跨學程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及跨年級選修</a:t>
            </a:r>
            <a:r>
              <a:rPr lang="zh-TW" altLang="en-US" sz="2400" b="1" dirty="0">
                <a:latin typeface="標楷體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32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41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綜高課程學習選擇價值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22196"/>
              </p:ext>
            </p:extLst>
          </p:nvPr>
        </p:nvGraphicFramePr>
        <p:xfrm>
          <a:off x="1299409" y="1485041"/>
          <a:ext cx="6909565" cy="357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077"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普通型高中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技術型高中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綜合型高中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7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</a:t>
                      </a:r>
                      <a:endParaRPr lang="en-US" altLang="zh-TW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學分差異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113-138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77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綜高可運用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學分數約有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必修改選修的彈性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77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</a:t>
                      </a:r>
                      <a:endParaRPr lang="en-US" altLang="zh-TW" sz="16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領域學分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600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非考科</a:t>
                      </a:r>
                      <a:r>
                        <a:rPr lang="en-US" altLang="zh-TW" sz="1600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077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77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77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27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綜高可運用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於相關進路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比普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技高分別多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18/8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42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綜高適性課程之優勢</a:t>
            </a:r>
          </a:p>
        </p:txBody>
      </p:sp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457200" y="917263"/>
            <a:ext cx="8229600" cy="36287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u="sng" dirty="0">
                <a:solidFill>
                  <a:srgbClr val="002060"/>
                </a:solidFill>
              </a:rPr>
              <a:t>普高部定必修及加深加廣選修之考科完整納入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dirty="0">
                <a:solidFill>
                  <a:srgbClr val="002060"/>
                </a:solidFill>
              </a:rPr>
              <a:t>非考科依領域別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依學生需求調整擇一或部分或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全部</a:t>
            </a:r>
            <a:r>
              <a:rPr lang="zh-TW" altLang="en-US" sz="2800" dirty="0">
                <a:solidFill>
                  <a:srgbClr val="002060"/>
                </a:solidFill>
              </a:rPr>
              <a:t>開課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不受其</a:t>
            </a:r>
            <a:r>
              <a:rPr lang="zh-TW" altLang="en-US" sz="2800" u="sng" dirty="0">
                <a:solidFill>
                  <a:srgbClr val="002060"/>
                </a:solidFill>
              </a:rPr>
              <a:t>課程規劃相關規定</a:t>
            </a:r>
            <a:r>
              <a:rPr lang="zh-TW" altLang="en-US" sz="28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強調適性發展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，提供學生依照其興趣、性向與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能力，可以選擇不同學程、不同程度分級的選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修科目及課程，更</a:t>
            </a:r>
            <a:r>
              <a:rPr lang="zh-TW" altLang="en-US" sz="28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對接升學進路發展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54416" y="4767263"/>
            <a:ext cx="2133600" cy="273844"/>
          </a:xfrm>
        </p:spPr>
        <p:txBody>
          <a:bodyPr/>
          <a:lstStyle/>
          <a:p>
            <a:fld id="{77FB1FFA-84B8-BF45-92CD-1DB958381E74}" type="slidenum">
              <a:rPr kumimoji="1" lang="zh-TW" altLang="en-US" b="1" smtClean="0"/>
              <a:pPr/>
              <a:t>43</a:t>
            </a:fld>
            <a:endParaRPr kumimoji="1" lang="zh-TW" altLang="en-US" b="1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適性學習篇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7197" y="876838"/>
            <a:ext cx="4259179" cy="539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綜高適性課程之優勢</a:t>
            </a:r>
          </a:p>
        </p:txBody>
      </p:sp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457200" y="917263"/>
            <a:ext cx="8229600" cy="36287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u="sng" dirty="0">
                <a:solidFill>
                  <a:srgbClr val="002060"/>
                </a:solidFill>
              </a:rPr>
              <a:t>技高部定必修專業及實習課程規劃調整於高二、</a:t>
            </a:r>
            <a:endParaRPr lang="en-US" altLang="zh-TW" sz="2800" u="sng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02060"/>
                </a:solidFill>
              </a:rPr>
              <a:t>       </a:t>
            </a:r>
            <a:r>
              <a:rPr lang="zh-TW" altLang="en-US" sz="2800" u="sng" dirty="0">
                <a:solidFill>
                  <a:srgbClr val="002060"/>
                </a:solidFill>
              </a:rPr>
              <a:t>高三，並得參採技高之課程， 接軌升學需求。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落實於高一開設以學群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學程核心能力探索為主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之職業試探課程，增進分流時之決定參考。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專題實作至少二學分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，提供學生強化申請入學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或甄選入學所需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課程學習成果作品</a:t>
            </a:r>
            <a:r>
              <a:rPr lang="zh-TW" altLang="en-US" sz="2800" dirty="0">
                <a:solidFill>
                  <a:schemeClr val="tx1"/>
                </a:solidFill>
                <a:latin typeface="微軟正黑體"/>
              </a:rPr>
              <a:t>。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0CFB-5247-4BF2-9AB4-3ADF4FE8C5D6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31112" r="40481" b="33162"/>
          <a:stretch/>
        </p:blipFill>
        <p:spPr bwMode="auto">
          <a:xfrm>
            <a:off x="6265985" y="119205"/>
            <a:ext cx="2708031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Diagram group"/>
          <p:cNvGrpSpPr/>
          <p:nvPr/>
        </p:nvGrpSpPr>
        <p:grpSpPr>
          <a:xfrm>
            <a:off x="1691640" y="1818990"/>
            <a:ext cx="5760720" cy="752760"/>
            <a:chOff x="411480" y="3125901"/>
            <a:chExt cx="5760720" cy="1003680"/>
          </a:xfrm>
          <a:scene3d>
            <a:camera prst="isometricOffAxis2Left" zoom="95000"/>
            <a:lightRig rig="flat" dir="t"/>
          </a:scene3d>
        </p:grpSpPr>
        <p:grpSp>
          <p:nvGrpSpPr>
            <p:cNvPr id="7" name="群組 6"/>
            <p:cNvGrpSpPr/>
            <p:nvPr/>
          </p:nvGrpSpPr>
          <p:grpSpPr>
            <a:xfrm>
              <a:off x="411480" y="3125901"/>
              <a:ext cx="5760720" cy="1003680"/>
              <a:chOff x="411480" y="3125901"/>
              <a:chExt cx="5760720" cy="100368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411480" y="3125901"/>
                <a:ext cx="5760720" cy="1003680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圓角矩形 4"/>
              <p:cNvSpPr txBox="1"/>
              <p:nvPr/>
            </p:nvSpPr>
            <p:spPr>
              <a:xfrm>
                <a:off x="460476" y="3174897"/>
                <a:ext cx="5662728" cy="9056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結  語</a:t>
                </a:r>
                <a:endParaRPr lang="zh-TW" alt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10" name="副標題 2"/>
          <p:cNvSpPr txBox="1">
            <a:spLocks/>
          </p:cNvSpPr>
          <p:nvPr/>
        </p:nvSpPr>
        <p:spPr>
          <a:xfrm>
            <a:off x="1143000" y="3132055"/>
            <a:ext cx="6858000" cy="811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30B1B3"/>
                </a:solidFill>
                <a:latin typeface="+mn-lt"/>
                <a:ea typeface="微軟正黑體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建議與展望</a:t>
            </a:r>
            <a:endParaRPr lang="en-US" altLang="zh-TW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45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 語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16843991"/>
              </p:ext>
            </p:extLst>
          </p:nvPr>
        </p:nvGraphicFramePr>
        <p:xfrm>
          <a:off x="776914" y="907498"/>
          <a:ext cx="8087169" cy="408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橢圓 10"/>
          <p:cNvSpPr/>
          <p:nvPr/>
        </p:nvSpPr>
        <p:spPr>
          <a:xfrm>
            <a:off x="410548" y="907498"/>
            <a:ext cx="2528596" cy="14526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綜高課程進路適性之建議</a:t>
            </a:r>
          </a:p>
        </p:txBody>
      </p:sp>
    </p:spTree>
    <p:extLst>
      <p:ext uri="{BB962C8B-B14F-4D97-AF65-F5344CB8AC3E}">
        <p14:creationId xmlns:p14="http://schemas.microsoft.com/office/powerpoint/2010/main" val="36719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46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 語</a:t>
            </a:r>
          </a:p>
        </p:txBody>
      </p:sp>
      <p:grpSp>
        <p:nvGrpSpPr>
          <p:cNvPr id="5" name="组 8"/>
          <p:cNvGrpSpPr/>
          <p:nvPr/>
        </p:nvGrpSpPr>
        <p:grpSpPr>
          <a:xfrm>
            <a:off x="345565" y="2528749"/>
            <a:ext cx="2595526" cy="1976050"/>
            <a:chOff x="970383" y="3467728"/>
            <a:chExt cx="3073400" cy="2447880"/>
          </a:xfrm>
        </p:grpSpPr>
        <p:sp>
          <p:nvSpPr>
            <p:cNvPr id="6" name="矩形 5"/>
            <p:cNvSpPr/>
            <p:nvPr/>
          </p:nvSpPr>
          <p:spPr>
            <a:xfrm>
              <a:off x="970383" y="3467728"/>
              <a:ext cx="3073400" cy="244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59180" y="3524719"/>
              <a:ext cx="2844800" cy="2344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自 發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lnSpc>
                  <a:spcPct val="150000"/>
                </a:lnSpc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互 動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lnSpc>
                  <a:spcPct val="150000"/>
                </a:lnSpc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共 好</a:t>
              </a:r>
              <a:endParaRPr lang="en-US" altLang="zh-CN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</p:txBody>
        </p:sp>
      </p:grpSp>
      <p:pic>
        <p:nvPicPr>
          <p:cNvPr id="8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0" y="925768"/>
            <a:ext cx="2353022" cy="1620000"/>
          </a:xfrm>
          <a:prstGeom prst="ellipse">
            <a:avLst/>
          </a:prstGeom>
        </p:spPr>
      </p:pic>
      <p:sp>
        <p:nvSpPr>
          <p:cNvPr id="9" name="椭圆 3"/>
          <p:cNvSpPr/>
          <p:nvPr/>
        </p:nvSpPr>
        <p:spPr>
          <a:xfrm>
            <a:off x="1358788" y="2357755"/>
            <a:ext cx="419100" cy="314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 36"/>
          <p:cNvGrpSpPr/>
          <p:nvPr/>
        </p:nvGrpSpPr>
        <p:grpSpPr>
          <a:xfrm>
            <a:off x="3212875" y="2517468"/>
            <a:ext cx="2595526" cy="1976051"/>
            <a:chOff x="627720" y="2546741"/>
            <a:chExt cx="3073400" cy="2447880"/>
          </a:xfrm>
        </p:grpSpPr>
        <p:sp>
          <p:nvSpPr>
            <p:cNvPr id="11" name="矩形 10"/>
            <p:cNvSpPr/>
            <p:nvPr/>
          </p:nvSpPr>
          <p:spPr>
            <a:xfrm>
              <a:off x="627720" y="2546741"/>
              <a:ext cx="3073400" cy="244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22321" y="2598289"/>
              <a:ext cx="2978799" cy="2344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成就每一個孩子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lnSpc>
                  <a:spcPct val="150000"/>
                </a:lnSpc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適性揚才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lnSpc>
                  <a:spcPct val="150000"/>
                </a:lnSpc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終身學習</a:t>
              </a:r>
              <a:endParaRPr lang="en-US" altLang="zh-CN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</p:txBody>
        </p:sp>
      </p:grpSp>
      <p:pic>
        <p:nvPicPr>
          <p:cNvPr id="13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9" y="908128"/>
            <a:ext cx="2501053" cy="1620000"/>
          </a:xfrm>
          <a:prstGeom prst="ellipse">
            <a:avLst/>
          </a:prstGeom>
        </p:spPr>
      </p:pic>
      <p:sp>
        <p:nvSpPr>
          <p:cNvPr id="14" name="椭圆 38"/>
          <p:cNvSpPr/>
          <p:nvPr/>
        </p:nvSpPr>
        <p:spPr>
          <a:xfrm>
            <a:off x="4246224" y="2357755"/>
            <a:ext cx="419100" cy="314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43"/>
          <p:cNvGrpSpPr/>
          <p:nvPr/>
        </p:nvGrpSpPr>
        <p:grpSpPr>
          <a:xfrm>
            <a:off x="6077640" y="2533143"/>
            <a:ext cx="2595528" cy="1976050"/>
            <a:chOff x="-352480" y="2461578"/>
            <a:chExt cx="3073400" cy="2447880"/>
          </a:xfrm>
        </p:grpSpPr>
        <p:sp>
          <p:nvSpPr>
            <p:cNvPr id="16" name="矩形 15"/>
            <p:cNvSpPr/>
            <p:nvPr/>
          </p:nvSpPr>
          <p:spPr>
            <a:xfrm>
              <a:off x="-352480" y="2461578"/>
              <a:ext cx="3073400" cy="244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272318" y="2637036"/>
              <a:ext cx="2913075" cy="2096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啟發生命潛能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陶養生活知能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促進生涯發展</a:t>
              </a:r>
              <a:endParaRPr lang="en-US" altLang="zh-TW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  <a:p>
              <a:pPr algn="ctr" defTabSz="1219170">
                <a:defRPr/>
              </a:pPr>
              <a:r>
                <a:rPr lang="zh-TW" altLang="en-US" sz="2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涵育公民責任</a:t>
              </a:r>
              <a:endParaRPr lang="en-US" altLang="zh-CN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</p:txBody>
        </p:sp>
      </p:grpSp>
      <p:pic>
        <p:nvPicPr>
          <p:cNvPr id="18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68" y="908750"/>
            <a:ext cx="2529474" cy="1620000"/>
          </a:xfrm>
          <a:prstGeom prst="ellipse">
            <a:avLst/>
          </a:prstGeom>
        </p:spPr>
      </p:pic>
      <p:sp>
        <p:nvSpPr>
          <p:cNvPr id="19" name="椭圆 45"/>
          <p:cNvSpPr/>
          <p:nvPr/>
        </p:nvSpPr>
        <p:spPr>
          <a:xfrm>
            <a:off x="7083559" y="2360306"/>
            <a:ext cx="419100" cy="314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5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3" t="31277" r="26536" b="45683"/>
          <a:stretch/>
        </p:blipFill>
        <p:spPr bwMode="auto">
          <a:xfrm>
            <a:off x="3635897" y="3327835"/>
            <a:ext cx="5345369" cy="14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20" y="0"/>
            <a:ext cx="4149080" cy="3111810"/>
          </a:xfrm>
          <a:prstGeom prst="rect">
            <a:avLst/>
          </a:prstGeom>
        </p:spPr>
      </p:pic>
      <p:sp>
        <p:nvSpPr>
          <p:cNvPr id="4" name="文本占位符 1"/>
          <p:cNvSpPr txBox="1">
            <a:spLocks/>
          </p:cNvSpPr>
          <p:nvPr/>
        </p:nvSpPr>
        <p:spPr>
          <a:xfrm>
            <a:off x="469026" y="1660407"/>
            <a:ext cx="4320480" cy="1775439"/>
          </a:xfrm>
          <a:prstGeom prst="ellipse">
            <a:avLst/>
          </a:prstGeom>
          <a:solidFill>
            <a:srgbClr val="FFC611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學會活用　</a:t>
            </a:r>
            <a:endParaRPr kumimoji="1" lang="en-US" altLang="zh-TW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r"/>
            <a:r>
              <a:rPr lang="zh-TW" altLang="zh-TW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創新應變</a:t>
            </a:r>
            <a:endParaRPr kumimoji="1" lang="zh-CN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154" y="983090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3366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改變，從我們開始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47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81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1487245675"/>
              </p:ext>
            </p:extLst>
          </p:nvPr>
        </p:nvGraphicFramePr>
        <p:xfrm>
          <a:off x="2443061" y="1202978"/>
          <a:ext cx="5941256" cy="377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直線單箭頭接點 24"/>
          <p:cNvCxnSpPr/>
          <p:nvPr/>
        </p:nvCxnSpPr>
        <p:spPr>
          <a:xfrm flipV="1">
            <a:off x="4603405" y="1920670"/>
            <a:ext cx="1253679" cy="648072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76913" y="1377866"/>
            <a:ext cx="934495" cy="2562240"/>
          </a:xfrm>
          <a:prstGeom prst="rect">
            <a:avLst/>
          </a:prstGeom>
          <a:solidFill>
            <a:srgbClr val="CDF2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高中學生主要的</a:t>
            </a:r>
            <a:endParaRPr lang="en-US" altLang="zh-TW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</a:t>
            </a:r>
            <a:endParaRPr lang="en-US" altLang="zh-TW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983191" y="921755"/>
            <a:ext cx="2821735" cy="456111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技術型高中</a:t>
            </a:r>
            <a:endParaRPr lang="zh-CN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0902" y="4048255"/>
            <a:ext cx="1512169" cy="93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9985" y="1622544"/>
            <a:ext cx="1512169" cy="1842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4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6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53343477"/>
              </p:ext>
            </p:extLst>
          </p:nvPr>
        </p:nvGraphicFramePr>
        <p:xfrm>
          <a:off x="2443061" y="1202978"/>
          <a:ext cx="5941256" cy="377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矩形 18"/>
          <p:cNvSpPr/>
          <p:nvPr/>
        </p:nvSpPr>
        <p:spPr>
          <a:xfrm>
            <a:off x="2983191" y="2323814"/>
            <a:ext cx="1620211" cy="2569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9985" y="1643170"/>
            <a:ext cx="1512169" cy="3340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603405" y="3036355"/>
            <a:ext cx="1253880" cy="162018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4603405" y="4537486"/>
            <a:ext cx="1322783" cy="21602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657418" y="3918892"/>
            <a:ext cx="1283484" cy="320601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4657418" y="3684427"/>
            <a:ext cx="1300612" cy="234465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4603405" y="1920670"/>
            <a:ext cx="1253679" cy="648072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4603405" y="2514735"/>
            <a:ext cx="1231709" cy="21493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76913" y="1377866"/>
            <a:ext cx="934495" cy="2562240"/>
          </a:xfrm>
          <a:prstGeom prst="rect">
            <a:avLst/>
          </a:prstGeom>
          <a:solidFill>
            <a:srgbClr val="CDF2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高中學生主要的</a:t>
            </a:r>
            <a:endParaRPr lang="en-US" altLang="zh-TW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</a:t>
            </a:r>
            <a:endParaRPr lang="en-US" altLang="zh-TW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983191" y="921755"/>
            <a:ext cx="2821735" cy="456111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綜合型高中</a:t>
            </a:r>
            <a:endParaRPr lang="zh-CN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4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DF48C05-D83A-4312-BF93-D6E419BBD74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2" r="10183" b="5769"/>
          <a:stretch/>
        </p:blipFill>
        <p:spPr>
          <a:xfrm>
            <a:off x="1655728" y="895000"/>
            <a:ext cx="7182935" cy="405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sp>
        <p:nvSpPr>
          <p:cNvPr id="10" name="矩形 9"/>
          <p:cNvSpPr/>
          <p:nvPr/>
        </p:nvSpPr>
        <p:spPr>
          <a:xfrm>
            <a:off x="1177522" y="1619667"/>
            <a:ext cx="47820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三大招生管道流程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12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FA465C-36FE-453B-8875-25E383C00967}"/>
              </a:ext>
            </a:extLst>
          </p:cNvPr>
          <p:cNvSpPr/>
          <p:nvPr/>
        </p:nvSpPr>
        <p:spPr>
          <a:xfrm>
            <a:off x="7010722" y="2907919"/>
            <a:ext cx="2133278" cy="1454244"/>
          </a:xfrm>
          <a:prstGeom prst="rect">
            <a:avLst/>
          </a:prstGeom>
          <a:solidFill>
            <a:srgbClr val="FFFFCD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其中審查資料</a:t>
            </a:r>
            <a:r>
              <a:rPr lang="en-US" altLang="zh-TW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(P1)</a:t>
            </a:r>
            <a:r>
              <a:rPr lang="zh-TW" altLang="en-US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佔比</a:t>
            </a:r>
            <a:endParaRPr lang="en-US" altLang="zh-TW" sz="1500" b="1" dirty="0">
              <a:solidFill>
                <a:srgbClr val="70AD47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272" indent="-270272" defTabSz="685800" fontAlgn="base">
              <a:spcAft>
                <a:spcPct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一般校系：</a:t>
            </a:r>
            <a:r>
              <a:rPr lang="en-US" altLang="zh-TW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P1≧P2</a:t>
            </a:r>
            <a:r>
              <a:rPr lang="zh-TW" altLang="en-US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P2-P1≦10%</a:t>
            </a:r>
            <a:r>
              <a:rPr lang="zh-TW" altLang="en-US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，校系滿足其中一項即可。</a:t>
            </a:r>
            <a:endParaRPr lang="en-US" altLang="zh-TW" sz="1500" b="1" dirty="0">
              <a:solidFill>
                <a:srgbClr val="70AD47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272" indent="-270272" fontAlgn="base">
              <a:spcAft>
                <a:spcPct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醫、牙、體育及美術系音樂系：</a:t>
            </a:r>
            <a:r>
              <a:rPr lang="en-US" altLang="zh-TW" sz="15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P1≧10%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37508" y="965255"/>
            <a:ext cx="6838870" cy="4075852"/>
            <a:chOff x="-99577" y="1270828"/>
            <a:chExt cx="9137756" cy="5839733"/>
          </a:xfrm>
        </p:grpSpPr>
        <p:grpSp>
          <p:nvGrpSpPr>
            <p:cNvPr id="10" name="群組 12">
              <a:extLst>
                <a:ext uri="{FF2B5EF4-FFF2-40B4-BE49-F238E27FC236}">
                  <a16:creationId xmlns:a16="http://schemas.microsoft.com/office/drawing/2014/main" id="{1242AA71-391A-4D7B-B24D-7E5AAB788207}"/>
                </a:ext>
              </a:extLst>
            </p:cNvPr>
            <p:cNvGrpSpPr/>
            <p:nvPr/>
          </p:nvGrpSpPr>
          <p:grpSpPr>
            <a:xfrm>
              <a:off x="-99577" y="1270828"/>
              <a:ext cx="9137756" cy="5839733"/>
              <a:chOff x="961148" y="1135797"/>
              <a:chExt cx="9137756" cy="5839733"/>
            </a:xfrm>
          </p:grpSpPr>
          <p:sp>
            <p:nvSpPr>
              <p:cNvPr id="14" name="手繪多邊形: 圖案 49">
                <a:extLst>
                  <a:ext uri="{FF2B5EF4-FFF2-40B4-BE49-F238E27FC236}">
                    <a16:creationId xmlns:a16="http://schemas.microsoft.com/office/drawing/2014/main" id="{81A264F0-F991-437E-A699-315F9565BBC7}"/>
                  </a:ext>
                </a:extLst>
              </p:cNvPr>
              <p:cNvSpPr/>
              <p:nvPr/>
            </p:nvSpPr>
            <p:spPr>
              <a:xfrm>
                <a:off x="1738903" y="3695876"/>
                <a:ext cx="558353" cy="2580278"/>
              </a:xfrm>
              <a:custGeom>
                <a:avLst/>
                <a:gdLst>
                  <a:gd name="connsiteX0" fmla="*/ 0 w 346092"/>
                  <a:gd name="connsiteY0" fmla="*/ 0 h 2234330"/>
                  <a:gd name="connsiteX1" fmla="*/ 173046 w 346092"/>
                  <a:gd name="connsiteY1" fmla="*/ 0 h 2234330"/>
                  <a:gd name="connsiteX2" fmla="*/ 173046 w 346092"/>
                  <a:gd name="connsiteY2" fmla="*/ 2234330 h 2234330"/>
                  <a:gd name="connsiteX3" fmla="*/ 346092 w 346092"/>
                  <a:gd name="connsiteY3" fmla="*/ 2234330 h 22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092" h="2234330">
                    <a:moveTo>
                      <a:pt x="0" y="0"/>
                    </a:moveTo>
                    <a:lnTo>
                      <a:pt x="173046" y="0"/>
                    </a:lnTo>
                    <a:lnTo>
                      <a:pt x="173046" y="2234330"/>
                    </a:lnTo>
                    <a:lnTo>
                      <a:pt x="346092" y="2234330"/>
                    </a:lnTo>
                  </a:path>
                </a:pathLst>
              </a:custGeom>
              <a:noFill/>
              <a:ln w="25400" cap="flat" cmpd="sng" algn="ctr">
                <a:solidFill>
                  <a:srgbClr val="FF6565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9222" tIns="1060641" rIns="242270" bIns="1173689" numCol="1" spcCol="1270" anchor="ctr" anchorCtr="0">
                <a:noAutofit/>
              </a:bodyPr>
              <a:lstStyle/>
              <a:p>
                <a:pPr algn="ctr" defTabSz="16668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zh-TW" altLang="en-US" sz="400" b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手繪多邊形: 圖案 50">
                <a:extLst>
                  <a:ext uri="{FF2B5EF4-FFF2-40B4-BE49-F238E27FC236}">
                    <a16:creationId xmlns:a16="http://schemas.microsoft.com/office/drawing/2014/main" id="{A284199E-B457-4DBA-B270-0EEF7067919D}"/>
                  </a:ext>
                </a:extLst>
              </p:cNvPr>
              <p:cNvSpPr/>
              <p:nvPr/>
            </p:nvSpPr>
            <p:spPr>
              <a:xfrm>
                <a:off x="4168513" y="5324590"/>
                <a:ext cx="592778" cy="74249"/>
              </a:xfrm>
              <a:custGeom>
                <a:avLst/>
                <a:gdLst>
                  <a:gd name="connsiteX0" fmla="*/ 0 w 342098"/>
                  <a:gd name="connsiteY0" fmla="*/ 45720 h 91440"/>
                  <a:gd name="connsiteX1" fmla="*/ 342098 w 342098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2098" h="91440">
                    <a:moveTo>
                      <a:pt x="0" y="45720"/>
                    </a:moveTo>
                    <a:lnTo>
                      <a:pt x="342098" y="45720"/>
                    </a:lnTo>
                  </a:path>
                </a:pathLst>
              </a:cu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5196" tIns="37168" rIns="192302" bIns="54272" numCol="1" spcCol="1270" anchor="ctr" anchorCtr="0">
                <a:noAutofit/>
              </a:bodyPr>
              <a:lstStyle/>
              <a:p>
                <a:pPr algn="ctr" defTabSz="16668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zh-TW" altLang="en-US" sz="400" b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手繪多邊形: 圖案 51">
                <a:extLst>
                  <a:ext uri="{FF2B5EF4-FFF2-40B4-BE49-F238E27FC236}">
                    <a16:creationId xmlns:a16="http://schemas.microsoft.com/office/drawing/2014/main" id="{935769D0-1FD0-4426-A3CB-CA1419DC8D25}"/>
                  </a:ext>
                </a:extLst>
              </p:cNvPr>
              <p:cNvSpPr/>
              <p:nvPr/>
            </p:nvSpPr>
            <p:spPr>
              <a:xfrm>
                <a:off x="1738904" y="3695875"/>
                <a:ext cx="558352" cy="1627985"/>
              </a:xfrm>
              <a:custGeom>
                <a:avLst/>
                <a:gdLst>
                  <a:gd name="connsiteX0" fmla="*/ 0 w 346092"/>
                  <a:gd name="connsiteY0" fmla="*/ 0 h 1582466"/>
                  <a:gd name="connsiteX1" fmla="*/ 173046 w 346092"/>
                  <a:gd name="connsiteY1" fmla="*/ 0 h 1582466"/>
                  <a:gd name="connsiteX2" fmla="*/ 173046 w 346092"/>
                  <a:gd name="connsiteY2" fmla="*/ 1582466 h 1582466"/>
                  <a:gd name="connsiteX3" fmla="*/ 346092 w 346092"/>
                  <a:gd name="connsiteY3" fmla="*/ 1582466 h 1582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092" h="1582466">
                    <a:moveTo>
                      <a:pt x="0" y="0"/>
                    </a:moveTo>
                    <a:lnTo>
                      <a:pt x="173046" y="0"/>
                    </a:lnTo>
                    <a:lnTo>
                      <a:pt x="173046" y="1582466"/>
                    </a:lnTo>
                    <a:lnTo>
                      <a:pt x="346092" y="1582466"/>
                    </a:lnTo>
                  </a:path>
                </a:pathLst>
              </a:cu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5250" tIns="750737" rIns="226242" bIns="831729" numCol="1" spcCol="1270" anchor="ctr" anchorCtr="0">
                <a:noAutofit/>
              </a:bodyPr>
              <a:lstStyle/>
              <a:p>
                <a:pPr algn="ctr" defTabSz="16668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zh-TW" altLang="en-US" sz="400" b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手繪多邊形: 圖案 52">
                <a:extLst>
                  <a:ext uri="{FF2B5EF4-FFF2-40B4-BE49-F238E27FC236}">
                    <a16:creationId xmlns:a16="http://schemas.microsoft.com/office/drawing/2014/main" id="{1F4E04F2-9014-4A12-8FCC-02805DF9A4CE}"/>
                  </a:ext>
                </a:extLst>
              </p:cNvPr>
              <p:cNvSpPr/>
              <p:nvPr/>
            </p:nvSpPr>
            <p:spPr>
              <a:xfrm>
                <a:off x="6620363" y="2823327"/>
                <a:ext cx="424265" cy="45719"/>
              </a:xfrm>
              <a:custGeom>
                <a:avLst/>
                <a:gdLst>
                  <a:gd name="connsiteX0" fmla="*/ 0 w 342098"/>
                  <a:gd name="connsiteY0" fmla="*/ 45720 h 91440"/>
                  <a:gd name="connsiteX1" fmla="*/ 342098 w 342098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2098" h="91440">
                    <a:moveTo>
                      <a:pt x="0" y="45720"/>
                    </a:moveTo>
                    <a:lnTo>
                      <a:pt x="342098" y="45720"/>
                    </a:lnTo>
                  </a:path>
                </a:pathLst>
              </a:custGeom>
              <a:noFill/>
              <a:ln w="25400" cap="flat" cmpd="sng" algn="ctr">
                <a:solidFill>
                  <a:srgbClr val="9BBB59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5196" tIns="37168" rIns="192302" bIns="54272" numCol="1" spcCol="1270" anchor="ctr" anchorCtr="0">
                <a:noAutofit/>
              </a:bodyPr>
              <a:lstStyle/>
              <a:p>
                <a:pPr algn="ctr" defTabSz="16668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zh-TW" altLang="en-US" sz="400" b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手繪多邊形: 圖案 53">
                <a:extLst>
                  <a:ext uri="{FF2B5EF4-FFF2-40B4-BE49-F238E27FC236}">
                    <a16:creationId xmlns:a16="http://schemas.microsoft.com/office/drawing/2014/main" id="{A64813D2-0C8E-431E-9A47-6DF0DF087908}"/>
                  </a:ext>
                </a:extLst>
              </p:cNvPr>
              <p:cNvSpPr/>
              <p:nvPr/>
            </p:nvSpPr>
            <p:spPr>
              <a:xfrm>
                <a:off x="1738904" y="1687078"/>
                <a:ext cx="558352" cy="2008795"/>
              </a:xfrm>
              <a:custGeom>
                <a:avLst/>
                <a:gdLst>
                  <a:gd name="connsiteX0" fmla="*/ 0 w 346092"/>
                  <a:gd name="connsiteY0" fmla="*/ 2137772 h 2137772"/>
                  <a:gd name="connsiteX1" fmla="*/ 173046 w 346092"/>
                  <a:gd name="connsiteY1" fmla="*/ 2137772 h 2137772"/>
                  <a:gd name="connsiteX2" fmla="*/ 173046 w 346092"/>
                  <a:gd name="connsiteY2" fmla="*/ 0 h 2137772"/>
                  <a:gd name="connsiteX3" fmla="*/ 346092 w 346092"/>
                  <a:gd name="connsiteY3" fmla="*/ 0 h 213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092" h="2137772">
                    <a:moveTo>
                      <a:pt x="0" y="2137772"/>
                    </a:moveTo>
                    <a:lnTo>
                      <a:pt x="173046" y="2137772"/>
                    </a:lnTo>
                    <a:lnTo>
                      <a:pt x="173046" y="0"/>
                    </a:lnTo>
                    <a:lnTo>
                      <a:pt x="346092" y="0"/>
                    </a:lnTo>
                  </a:path>
                </a:pathLst>
              </a:custGeom>
              <a:noFill/>
              <a:ln w="25400" cap="flat" cmpd="sng" algn="ctr">
                <a:solidFill>
                  <a:srgbClr val="8064A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1606" tIns="1014746" rIns="239886" bIns="1123026" numCol="1" spcCol="1270" anchor="ctr" anchorCtr="0">
                <a:noAutofit/>
              </a:bodyPr>
              <a:lstStyle/>
              <a:p>
                <a:pPr algn="ctr" defTabSz="16668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zh-TW" altLang="en-US" sz="400" b="1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手繪多邊形: 圖案 54">
                <a:extLst>
                  <a:ext uri="{FF2B5EF4-FFF2-40B4-BE49-F238E27FC236}">
                    <a16:creationId xmlns:a16="http://schemas.microsoft.com/office/drawing/2014/main" id="{C1DE414E-5F63-482F-B176-40444D448597}"/>
                  </a:ext>
                </a:extLst>
              </p:cNvPr>
              <p:cNvSpPr/>
              <p:nvPr/>
            </p:nvSpPr>
            <p:spPr>
              <a:xfrm>
                <a:off x="2297259" y="1451278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繁星推薦</a:t>
                </a:r>
              </a:p>
            </p:txBody>
          </p:sp>
          <p:sp>
            <p:nvSpPr>
              <p:cNvPr id="20" name="手繪多邊形: 圖案 55">
                <a:extLst>
                  <a:ext uri="{FF2B5EF4-FFF2-40B4-BE49-F238E27FC236}">
                    <a16:creationId xmlns:a16="http://schemas.microsoft.com/office/drawing/2014/main" id="{CA668F3D-CCCC-43B2-B7CD-246F383EA44E}"/>
                  </a:ext>
                </a:extLst>
              </p:cNvPr>
              <p:cNvSpPr/>
              <p:nvPr/>
            </p:nvSpPr>
            <p:spPr>
              <a:xfrm>
                <a:off x="4749110" y="1135797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在校成績</a:t>
                </a:r>
              </a:p>
            </p:txBody>
          </p:sp>
          <p:sp>
            <p:nvSpPr>
              <p:cNvPr id="21" name="手繪多邊形: 圖案 56">
                <a:extLst>
                  <a:ext uri="{FF2B5EF4-FFF2-40B4-BE49-F238E27FC236}">
                    <a16:creationId xmlns:a16="http://schemas.microsoft.com/office/drawing/2014/main" id="{250F72BB-5402-4077-AF3B-7766AA554983}"/>
                  </a:ext>
                </a:extLst>
              </p:cNvPr>
              <p:cNvSpPr/>
              <p:nvPr/>
            </p:nvSpPr>
            <p:spPr>
              <a:xfrm>
                <a:off x="4749110" y="1748333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學測成績</a:t>
                </a:r>
              </a:p>
            </p:txBody>
          </p:sp>
          <p:sp>
            <p:nvSpPr>
              <p:cNvPr id="22" name="手繪多邊形: 圖案 57">
                <a:extLst>
                  <a:ext uri="{FF2B5EF4-FFF2-40B4-BE49-F238E27FC236}">
                    <a16:creationId xmlns:a16="http://schemas.microsoft.com/office/drawing/2014/main" id="{071EAFB1-AE64-49F0-8711-0DF4CB6F8ABA}"/>
                  </a:ext>
                </a:extLst>
              </p:cNvPr>
              <p:cNvSpPr/>
              <p:nvPr/>
            </p:nvSpPr>
            <p:spPr>
              <a:xfrm>
                <a:off x="2297259" y="3450361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89CC4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申請入學</a:t>
                </a:r>
              </a:p>
            </p:txBody>
          </p:sp>
          <p:sp>
            <p:nvSpPr>
              <p:cNvPr id="23" name="手繪多邊形: 圖案 58">
                <a:extLst>
                  <a:ext uri="{FF2B5EF4-FFF2-40B4-BE49-F238E27FC236}">
                    <a16:creationId xmlns:a16="http://schemas.microsoft.com/office/drawing/2014/main" id="{AC2BA0B8-A302-4429-9767-50CF3E6C68A7}"/>
                  </a:ext>
                </a:extLst>
              </p:cNvPr>
              <p:cNvSpPr/>
              <p:nvPr/>
            </p:nvSpPr>
            <p:spPr>
              <a:xfrm>
                <a:off x="4749110" y="2621274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89CC4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學測成績</a:t>
                </a:r>
              </a:p>
            </p:txBody>
          </p:sp>
          <p:sp>
            <p:nvSpPr>
              <p:cNvPr id="24" name="手繪多邊形: 圖案 59">
                <a:extLst>
                  <a:ext uri="{FF2B5EF4-FFF2-40B4-BE49-F238E27FC236}">
                    <a16:creationId xmlns:a16="http://schemas.microsoft.com/office/drawing/2014/main" id="{D3DE7355-3E0C-403D-BBB0-254E42C3564C}"/>
                  </a:ext>
                </a:extLst>
              </p:cNvPr>
              <p:cNvSpPr/>
              <p:nvPr/>
            </p:nvSpPr>
            <p:spPr>
              <a:xfrm>
                <a:off x="7048949" y="2381795"/>
                <a:ext cx="3045634" cy="795801"/>
              </a:xfrm>
              <a:custGeom>
                <a:avLst/>
                <a:gdLst>
                  <a:gd name="connsiteX0" fmla="*/ 0 w 3114170"/>
                  <a:gd name="connsiteY0" fmla="*/ 0 h 1075742"/>
                  <a:gd name="connsiteX1" fmla="*/ 3114170 w 3114170"/>
                  <a:gd name="connsiteY1" fmla="*/ 0 h 1075742"/>
                  <a:gd name="connsiteX2" fmla="*/ 3114170 w 3114170"/>
                  <a:gd name="connsiteY2" fmla="*/ 1075742 h 1075742"/>
                  <a:gd name="connsiteX3" fmla="*/ 0 w 3114170"/>
                  <a:gd name="connsiteY3" fmla="*/ 1075742 h 1075742"/>
                  <a:gd name="connsiteX4" fmla="*/ 0 w 3114170"/>
                  <a:gd name="connsiteY4" fmla="*/ 0 h 107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170" h="1075742">
                    <a:moveTo>
                      <a:pt x="0" y="0"/>
                    </a:moveTo>
                    <a:lnTo>
                      <a:pt x="3114170" y="0"/>
                    </a:lnTo>
                    <a:lnTo>
                      <a:pt x="3114170" y="1075742"/>
                    </a:lnTo>
                    <a:lnTo>
                      <a:pt x="0" y="10757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第一階段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以學測成績為篩選門檻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手繪多邊形: 圖案 60">
                <a:extLst>
                  <a:ext uri="{FF2B5EF4-FFF2-40B4-BE49-F238E27FC236}">
                    <a16:creationId xmlns:a16="http://schemas.microsoft.com/office/drawing/2014/main" id="{006795E0-7FDF-4CF3-9360-8681F06E5201}"/>
                  </a:ext>
                </a:extLst>
              </p:cNvPr>
              <p:cNvSpPr/>
              <p:nvPr/>
            </p:nvSpPr>
            <p:spPr>
              <a:xfrm>
                <a:off x="4749109" y="3429000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A3"/>
              </a:solidFill>
              <a:ln w="25400" cap="flat" cmpd="sng" algn="ctr">
                <a:solidFill>
                  <a:srgbClr val="89CC4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備審資料</a:t>
                </a:r>
              </a:p>
            </p:txBody>
          </p:sp>
          <p:sp>
            <p:nvSpPr>
              <p:cNvPr id="26" name="手繪多邊形: 圖案 61">
                <a:extLst>
                  <a:ext uri="{FF2B5EF4-FFF2-40B4-BE49-F238E27FC236}">
                    <a16:creationId xmlns:a16="http://schemas.microsoft.com/office/drawing/2014/main" id="{DEE04B59-8099-4D89-A98D-B4FF79D00186}"/>
                  </a:ext>
                </a:extLst>
              </p:cNvPr>
              <p:cNvSpPr/>
              <p:nvPr/>
            </p:nvSpPr>
            <p:spPr>
              <a:xfrm>
                <a:off x="7047191" y="3170419"/>
                <a:ext cx="3051713" cy="2228420"/>
              </a:xfrm>
              <a:custGeom>
                <a:avLst/>
                <a:gdLst>
                  <a:gd name="connsiteX0" fmla="*/ 0 w 3118121"/>
                  <a:gd name="connsiteY0" fmla="*/ 0 h 754091"/>
                  <a:gd name="connsiteX1" fmla="*/ 3118121 w 3118121"/>
                  <a:gd name="connsiteY1" fmla="*/ 0 h 754091"/>
                  <a:gd name="connsiteX2" fmla="*/ 3118121 w 3118121"/>
                  <a:gd name="connsiteY2" fmla="*/ 754091 h 754091"/>
                  <a:gd name="connsiteX3" fmla="*/ 0 w 3118121"/>
                  <a:gd name="connsiteY3" fmla="*/ 754091 h 754091"/>
                  <a:gd name="connsiteX4" fmla="*/ 0 w 3118121"/>
                  <a:gd name="connsiteY4" fmla="*/ 0 h 754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8121" h="754091">
                    <a:moveTo>
                      <a:pt x="0" y="0"/>
                    </a:moveTo>
                    <a:lnTo>
                      <a:pt x="3118121" y="0"/>
                    </a:lnTo>
                    <a:lnTo>
                      <a:pt x="3118121" y="754091"/>
                    </a:lnTo>
                    <a:lnTo>
                      <a:pt x="0" y="7540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algn="ctr" defTabSz="600075" fontAlgn="base">
                  <a:lnSpc>
                    <a:spcPts val="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TW" sz="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00075" fontAlgn="base">
                  <a:lnSpc>
                    <a:spcPts val="1725"/>
                  </a:lnSpc>
                  <a:spcBef>
                    <a:spcPts val="90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第二階段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02406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學測納入成績計算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佔分比≦</a:t>
                </a: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50%)</a:t>
                </a:r>
              </a:p>
              <a:p>
                <a:pPr marL="334566" indent="-132160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進行審查資料</a:t>
                </a:r>
                <a:r>
                  <a:rPr lang="en-US" altLang="zh-TW" sz="15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(P1)</a:t>
                </a: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34566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面試、 筆試或實作</a:t>
                </a:r>
                <a:r>
                  <a:rPr lang="en-US" altLang="zh-TW" sz="15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(P2)</a:t>
                </a:r>
              </a:p>
              <a:p>
                <a:pPr algn="ctr" defTabSz="600075" fontAlgn="base">
                  <a:lnSpc>
                    <a:spcPts val="172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5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(P=P1+P2≧50%)</a:t>
                </a: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手繪多邊形: 圖案 62">
                <a:extLst>
                  <a:ext uri="{FF2B5EF4-FFF2-40B4-BE49-F238E27FC236}">
                    <a16:creationId xmlns:a16="http://schemas.microsoft.com/office/drawing/2014/main" id="{D6B3C787-2DCD-4D54-98BB-0A0359C97249}"/>
                  </a:ext>
                </a:extLst>
              </p:cNvPr>
              <p:cNvSpPr/>
              <p:nvPr/>
            </p:nvSpPr>
            <p:spPr>
              <a:xfrm>
                <a:off x="4758576" y="4022149"/>
                <a:ext cx="1871253" cy="796192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89CC4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面試、筆試</a:t>
                </a:r>
                <a:endPara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實作等</a:t>
                </a:r>
              </a:p>
            </p:txBody>
          </p:sp>
          <p:sp>
            <p:nvSpPr>
              <p:cNvPr id="28" name="手繪多邊形: 圖案 63">
                <a:extLst>
                  <a:ext uri="{FF2B5EF4-FFF2-40B4-BE49-F238E27FC236}">
                    <a16:creationId xmlns:a16="http://schemas.microsoft.com/office/drawing/2014/main" id="{7E4CB409-780E-449F-B1C5-0A8F7B23BEAE}"/>
                  </a:ext>
                </a:extLst>
              </p:cNvPr>
              <p:cNvSpPr/>
              <p:nvPr/>
            </p:nvSpPr>
            <p:spPr>
              <a:xfrm>
                <a:off x="6979832" y="3770131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12001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zh-TW" altLang="en-US" sz="2700" b="1">
                  <a:solidFill>
                    <a:sysClr val="window" lastClr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手繪多邊形: 圖案 64">
                <a:extLst>
                  <a:ext uri="{FF2B5EF4-FFF2-40B4-BE49-F238E27FC236}">
                    <a16:creationId xmlns:a16="http://schemas.microsoft.com/office/drawing/2014/main" id="{94A64961-D2BC-4B3C-94B7-78A413CB3B80}"/>
                  </a:ext>
                </a:extLst>
              </p:cNvPr>
              <p:cNvSpPr/>
              <p:nvPr/>
            </p:nvSpPr>
            <p:spPr>
              <a:xfrm>
                <a:off x="2297259" y="5094233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分發入學</a:t>
                </a:r>
              </a:p>
            </p:txBody>
          </p:sp>
          <p:sp>
            <p:nvSpPr>
              <p:cNvPr id="30" name="手繪多邊形: 圖案 65">
                <a:extLst>
                  <a:ext uri="{FF2B5EF4-FFF2-40B4-BE49-F238E27FC236}">
                    <a16:creationId xmlns:a16="http://schemas.microsoft.com/office/drawing/2014/main" id="{B03EAE82-5979-4EE1-B1A9-260438DFA476}"/>
                  </a:ext>
                </a:extLst>
              </p:cNvPr>
              <p:cNvSpPr/>
              <p:nvPr/>
            </p:nvSpPr>
            <p:spPr>
              <a:xfrm>
                <a:off x="4749109" y="5109668"/>
                <a:ext cx="1871253" cy="490028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學測成績</a:t>
                </a:r>
              </a:p>
            </p:txBody>
          </p:sp>
          <p:sp>
            <p:nvSpPr>
              <p:cNvPr id="31" name="手繪多邊形: 圖案 66">
                <a:extLst>
                  <a:ext uri="{FF2B5EF4-FFF2-40B4-BE49-F238E27FC236}">
                    <a16:creationId xmlns:a16="http://schemas.microsoft.com/office/drawing/2014/main" id="{A294F3B9-F15D-43E6-A21B-F822E63EA600}"/>
                  </a:ext>
                </a:extLst>
              </p:cNvPr>
              <p:cNvSpPr/>
              <p:nvPr/>
            </p:nvSpPr>
            <p:spPr>
              <a:xfrm>
                <a:off x="2297259" y="5815677"/>
                <a:ext cx="1871253" cy="852021"/>
              </a:xfrm>
              <a:custGeom>
                <a:avLst/>
                <a:gdLst>
                  <a:gd name="connsiteX0" fmla="*/ 0 w 1710490"/>
                  <a:gd name="connsiteY0" fmla="*/ 0 h 521491"/>
                  <a:gd name="connsiteX1" fmla="*/ 1710490 w 1710490"/>
                  <a:gd name="connsiteY1" fmla="*/ 0 h 521491"/>
                  <a:gd name="connsiteX2" fmla="*/ 1710490 w 1710490"/>
                  <a:gd name="connsiteY2" fmla="*/ 521491 h 521491"/>
                  <a:gd name="connsiteX3" fmla="*/ 0 w 1710490"/>
                  <a:gd name="connsiteY3" fmla="*/ 521491 h 521491"/>
                  <a:gd name="connsiteX4" fmla="*/ 0 w 1710490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490" h="521491">
                    <a:moveTo>
                      <a:pt x="0" y="0"/>
                    </a:moveTo>
                    <a:lnTo>
                      <a:pt x="1710490" y="0"/>
                    </a:lnTo>
                    <a:lnTo>
                      <a:pt x="1710490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FF6565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其他</a:t>
                </a:r>
                <a:endPara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9334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1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特殊選才</a:t>
                </a:r>
                <a:r>
                  <a:rPr lang="en-US" altLang="zh-TW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2" name="群組 33">
                <a:extLst>
                  <a:ext uri="{FF2B5EF4-FFF2-40B4-BE49-F238E27FC236}">
                    <a16:creationId xmlns:a16="http://schemas.microsoft.com/office/drawing/2014/main" id="{E4E4543D-2C2E-4643-A227-E939D91720DF}"/>
                  </a:ext>
                </a:extLst>
              </p:cNvPr>
              <p:cNvGrpSpPr/>
              <p:nvPr/>
            </p:nvGrpSpPr>
            <p:grpSpPr>
              <a:xfrm>
                <a:off x="4168512" y="2296517"/>
                <a:ext cx="580596" cy="2757071"/>
                <a:chOff x="4168512" y="2296517"/>
                <a:chExt cx="580596" cy="2757071"/>
              </a:xfrm>
            </p:grpSpPr>
            <p:sp>
              <p:nvSpPr>
                <p:cNvPr id="44" name="手繪多邊形: 圖案 79">
                  <a:extLst>
                    <a:ext uri="{FF2B5EF4-FFF2-40B4-BE49-F238E27FC236}">
                      <a16:creationId xmlns:a16="http://schemas.microsoft.com/office/drawing/2014/main" id="{5F8B7F71-AB18-4A4D-943B-7DA72B08BE8E}"/>
                    </a:ext>
                  </a:extLst>
                </p:cNvPr>
                <p:cNvSpPr/>
                <p:nvPr/>
              </p:nvSpPr>
              <p:spPr>
                <a:xfrm>
                  <a:off x="4374857" y="3665011"/>
                  <a:ext cx="374251" cy="816730"/>
                </a:xfrm>
                <a:custGeom>
                  <a:avLst/>
                  <a:gdLst>
                    <a:gd name="connsiteX0" fmla="*/ 0 w 342098"/>
                    <a:gd name="connsiteY0" fmla="*/ 0 h 906726"/>
                    <a:gd name="connsiteX1" fmla="*/ 171049 w 342098"/>
                    <a:gd name="connsiteY1" fmla="*/ 0 h 906726"/>
                    <a:gd name="connsiteX2" fmla="*/ 171049 w 342098"/>
                    <a:gd name="connsiteY2" fmla="*/ 906726 h 906726"/>
                    <a:gd name="connsiteX3" fmla="*/ 342098 w 342098"/>
                    <a:gd name="connsiteY3" fmla="*/ 906726 h 9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098" h="906726">
                      <a:moveTo>
                        <a:pt x="0" y="0"/>
                      </a:moveTo>
                      <a:lnTo>
                        <a:pt x="171049" y="0"/>
                      </a:lnTo>
                      <a:lnTo>
                        <a:pt x="171049" y="906726"/>
                      </a:lnTo>
                      <a:lnTo>
                        <a:pt x="342098" y="9067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5196" tIns="37168" rIns="192302" bIns="54272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手繪多邊形: 圖案 80">
                  <a:extLst>
                    <a:ext uri="{FF2B5EF4-FFF2-40B4-BE49-F238E27FC236}">
                      <a16:creationId xmlns:a16="http://schemas.microsoft.com/office/drawing/2014/main" id="{549F3BB4-6802-4A0F-881F-C7AC9D3F3FD8}"/>
                    </a:ext>
                  </a:extLst>
                </p:cNvPr>
                <p:cNvSpPr/>
                <p:nvPr/>
              </p:nvSpPr>
              <p:spPr>
                <a:xfrm>
                  <a:off x="4374857" y="2875292"/>
                  <a:ext cx="374251" cy="789719"/>
                </a:xfrm>
                <a:custGeom>
                  <a:avLst/>
                  <a:gdLst>
                    <a:gd name="connsiteX0" fmla="*/ 0 w 342098"/>
                    <a:gd name="connsiteY0" fmla="*/ 906726 h 906726"/>
                    <a:gd name="connsiteX1" fmla="*/ 171049 w 342098"/>
                    <a:gd name="connsiteY1" fmla="*/ 906726 h 906726"/>
                    <a:gd name="connsiteX2" fmla="*/ 171049 w 342098"/>
                    <a:gd name="connsiteY2" fmla="*/ 0 h 906726"/>
                    <a:gd name="connsiteX3" fmla="*/ 342098 w 342098"/>
                    <a:gd name="connsiteY3" fmla="*/ 0 h 9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098" h="906726">
                      <a:moveTo>
                        <a:pt x="0" y="906726"/>
                      </a:moveTo>
                      <a:lnTo>
                        <a:pt x="171049" y="906726"/>
                      </a:lnTo>
                      <a:lnTo>
                        <a:pt x="171049" y="0"/>
                      </a:lnTo>
                      <a:lnTo>
                        <a:pt x="342098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5196" tIns="37168" rIns="192302" bIns="54272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手繪多邊形: 圖案 81">
                  <a:extLst>
                    <a:ext uri="{FF2B5EF4-FFF2-40B4-BE49-F238E27FC236}">
                      <a16:creationId xmlns:a16="http://schemas.microsoft.com/office/drawing/2014/main" id="{FA0F22D6-A772-4F9A-800F-D77725C6A735}"/>
                    </a:ext>
                  </a:extLst>
                </p:cNvPr>
                <p:cNvSpPr/>
                <p:nvPr/>
              </p:nvSpPr>
              <p:spPr>
                <a:xfrm>
                  <a:off x="4168512" y="2296517"/>
                  <a:ext cx="580596" cy="2757071"/>
                </a:xfrm>
                <a:custGeom>
                  <a:avLst/>
                  <a:gdLst>
                    <a:gd name="connsiteX0" fmla="*/ 0 w 342098"/>
                    <a:gd name="connsiteY0" fmla="*/ 45720 h 91440"/>
                    <a:gd name="connsiteX1" fmla="*/ 342098 w 342098"/>
                    <a:gd name="connsiteY1" fmla="*/ 45720 h 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2098" h="91440">
                      <a:moveTo>
                        <a:pt x="0" y="45720"/>
                      </a:moveTo>
                      <a:lnTo>
                        <a:pt x="342098" y="4572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5196" tIns="37168" rIns="192302" bIns="54272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33" name="群組 34">
                <a:extLst>
                  <a:ext uri="{FF2B5EF4-FFF2-40B4-BE49-F238E27FC236}">
                    <a16:creationId xmlns:a16="http://schemas.microsoft.com/office/drawing/2014/main" id="{5F38010C-DB67-4855-A5D6-A1B6F6B66AE3}"/>
                  </a:ext>
                </a:extLst>
              </p:cNvPr>
              <p:cNvGrpSpPr/>
              <p:nvPr/>
            </p:nvGrpSpPr>
            <p:grpSpPr>
              <a:xfrm>
                <a:off x="4185736" y="1358696"/>
                <a:ext cx="560370" cy="643405"/>
                <a:chOff x="4185736" y="1358696"/>
                <a:chExt cx="560370" cy="643405"/>
              </a:xfrm>
            </p:grpSpPr>
            <p:sp>
              <p:nvSpPr>
                <p:cNvPr id="41" name="手繪多邊形: 圖案 76">
                  <a:extLst>
                    <a:ext uri="{FF2B5EF4-FFF2-40B4-BE49-F238E27FC236}">
                      <a16:creationId xmlns:a16="http://schemas.microsoft.com/office/drawing/2014/main" id="{F465CAE6-522D-45E2-A76F-F6F04879CCD6}"/>
                    </a:ext>
                  </a:extLst>
                </p:cNvPr>
                <p:cNvSpPr/>
                <p:nvPr/>
              </p:nvSpPr>
              <p:spPr>
                <a:xfrm>
                  <a:off x="4371855" y="1358696"/>
                  <a:ext cx="374251" cy="339986"/>
                </a:xfrm>
                <a:custGeom>
                  <a:avLst/>
                  <a:gdLst>
                    <a:gd name="connsiteX0" fmla="*/ 0 w 342098"/>
                    <a:gd name="connsiteY0" fmla="*/ 906726 h 906726"/>
                    <a:gd name="connsiteX1" fmla="*/ 171049 w 342098"/>
                    <a:gd name="connsiteY1" fmla="*/ 906726 h 906726"/>
                    <a:gd name="connsiteX2" fmla="*/ 171049 w 342098"/>
                    <a:gd name="connsiteY2" fmla="*/ 0 h 906726"/>
                    <a:gd name="connsiteX3" fmla="*/ 342098 w 342098"/>
                    <a:gd name="connsiteY3" fmla="*/ 0 h 9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098" h="906726">
                      <a:moveTo>
                        <a:pt x="0" y="906726"/>
                      </a:moveTo>
                      <a:lnTo>
                        <a:pt x="171049" y="906726"/>
                      </a:lnTo>
                      <a:lnTo>
                        <a:pt x="171049" y="0"/>
                      </a:lnTo>
                      <a:lnTo>
                        <a:pt x="342098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8064A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9521" tIns="429136" rIns="207977" bIns="477590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2" name="手繪多邊形: 圖案 77">
                  <a:extLst>
                    <a:ext uri="{FF2B5EF4-FFF2-40B4-BE49-F238E27FC236}">
                      <a16:creationId xmlns:a16="http://schemas.microsoft.com/office/drawing/2014/main" id="{89881D6D-6DBD-4CE6-A619-D54ACEBDA9BA}"/>
                    </a:ext>
                  </a:extLst>
                </p:cNvPr>
                <p:cNvSpPr/>
                <p:nvPr/>
              </p:nvSpPr>
              <p:spPr>
                <a:xfrm>
                  <a:off x="4368616" y="1698681"/>
                  <a:ext cx="374251" cy="303420"/>
                </a:xfrm>
                <a:custGeom>
                  <a:avLst/>
                  <a:gdLst>
                    <a:gd name="connsiteX0" fmla="*/ 0 w 342098"/>
                    <a:gd name="connsiteY0" fmla="*/ 0 h 906726"/>
                    <a:gd name="connsiteX1" fmla="*/ 171049 w 342098"/>
                    <a:gd name="connsiteY1" fmla="*/ 0 h 906726"/>
                    <a:gd name="connsiteX2" fmla="*/ 171049 w 342098"/>
                    <a:gd name="connsiteY2" fmla="*/ 906726 h 906726"/>
                    <a:gd name="connsiteX3" fmla="*/ 342098 w 342098"/>
                    <a:gd name="connsiteY3" fmla="*/ 906726 h 9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098" h="906726">
                      <a:moveTo>
                        <a:pt x="0" y="0"/>
                      </a:moveTo>
                      <a:lnTo>
                        <a:pt x="171049" y="0"/>
                      </a:lnTo>
                      <a:lnTo>
                        <a:pt x="171049" y="906726"/>
                      </a:lnTo>
                      <a:lnTo>
                        <a:pt x="342098" y="9067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8064A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9521" tIns="429136" rIns="207977" bIns="477590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43" name="直線接點 42">
                  <a:extLst>
                    <a:ext uri="{FF2B5EF4-FFF2-40B4-BE49-F238E27FC236}">
                      <a16:creationId xmlns:a16="http://schemas.microsoft.com/office/drawing/2014/main" id="{7509DC67-3092-4C0B-BBC2-BEACB62BAA40}"/>
                    </a:ext>
                  </a:extLst>
                </p:cNvPr>
                <p:cNvCxnSpPr/>
                <p:nvPr/>
              </p:nvCxnSpPr>
              <p:spPr>
                <a:xfrm>
                  <a:off x="4185736" y="1698681"/>
                  <a:ext cx="36576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064A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cxnSp>
          </p:grpSp>
          <p:grpSp>
            <p:nvGrpSpPr>
              <p:cNvPr id="34" name="群組 35">
                <a:extLst>
                  <a:ext uri="{FF2B5EF4-FFF2-40B4-BE49-F238E27FC236}">
                    <a16:creationId xmlns:a16="http://schemas.microsoft.com/office/drawing/2014/main" id="{81C3EE07-9E7B-45BE-AB0E-59021FA0B000}"/>
                  </a:ext>
                </a:extLst>
              </p:cNvPr>
              <p:cNvGrpSpPr/>
              <p:nvPr/>
            </p:nvGrpSpPr>
            <p:grpSpPr>
              <a:xfrm>
                <a:off x="6629829" y="3663854"/>
                <a:ext cx="421694" cy="798440"/>
                <a:chOff x="6629829" y="3663854"/>
                <a:chExt cx="421694" cy="798440"/>
              </a:xfrm>
            </p:grpSpPr>
            <p:sp>
              <p:nvSpPr>
                <p:cNvPr id="38" name="手繪多邊形: 圖案 73">
                  <a:extLst>
                    <a:ext uri="{FF2B5EF4-FFF2-40B4-BE49-F238E27FC236}">
                      <a16:creationId xmlns:a16="http://schemas.microsoft.com/office/drawing/2014/main" id="{70AD398D-FB78-496E-90AD-EE44997B892E}"/>
                    </a:ext>
                  </a:extLst>
                </p:cNvPr>
                <p:cNvSpPr/>
                <p:nvPr/>
              </p:nvSpPr>
              <p:spPr>
                <a:xfrm>
                  <a:off x="6640280" y="4077007"/>
                  <a:ext cx="359468" cy="385287"/>
                </a:xfrm>
                <a:custGeom>
                  <a:avLst/>
                  <a:gdLst>
                    <a:gd name="connsiteX0" fmla="*/ 0 w 328585"/>
                    <a:gd name="connsiteY0" fmla="*/ 590833 h 590833"/>
                    <a:gd name="connsiteX1" fmla="*/ 164292 w 328585"/>
                    <a:gd name="connsiteY1" fmla="*/ 590833 h 590833"/>
                    <a:gd name="connsiteX2" fmla="*/ 164292 w 328585"/>
                    <a:gd name="connsiteY2" fmla="*/ 0 h 590833"/>
                    <a:gd name="connsiteX3" fmla="*/ 328585 w 328585"/>
                    <a:gd name="connsiteY3" fmla="*/ 0 h 590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585" h="590833">
                      <a:moveTo>
                        <a:pt x="0" y="590833"/>
                      </a:moveTo>
                      <a:lnTo>
                        <a:pt x="164292" y="590833"/>
                      </a:lnTo>
                      <a:lnTo>
                        <a:pt x="164292" y="0"/>
                      </a:lnTo>
                      <a:lnTo>
                        <a:pt x="328585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5196" tIns="37168" rIns="192302" bIns="54272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手繪多邊形: 圖案 74">
                  <a:extLst>
                    <a:ext uri="{FF2B5EF4-FFF2-40B4-BE49-F238E27FC236}">
                      <a16:creationId xmlns:a16="http://schemas.microsoft.com/office/drawing/2014/main" id="{0CDDA9A7-167B-4812-B36D-B90A9C6C71A3}"/>
                    </a:ext>
                  </a:extLst>
                </p:cNvPr>
                <p:cNvSpPr/>
                <p:nvPr/>
              </p:nvSpPr>
              <p:spPr>
                <a:xfrm>
                  <a:off x="6629829" y="3663854"/>
                  <a:ext cx="374251" cy="413153"/>
                </a:xfrm>
                <a:custGeom>
                  <a:avLst/>
                  <a:gdLst>
                    <a:gd name="connsiteX0" fmla="*/ 0 w 342098"/>
                    <a:gd name="connsiteY0" fmla="*/ 0 h 906726"/>
                    <a:gd name="connsiteX1" fmla="*/ 171049 w 342098"/>
                    <a:gd name="connsiteY1" fmla="*/ 0 h 906726"/>
                    <a:gd name="connsiteX2" fmla="*/ 171049 w 342098"/>
                    <a:gd name="connsiteY2" fmla="*/ 906726 h 906726"/>
                    <a:gd name="connsiteX3" fmla="*/ 342098 w 342098"/>
                    <a:gd name="connsiteY3" fmla="*/ 906726 h 9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098" h="906726">
                      <a:moveTo>
                        <a:pt x="0" y="0"/>
                      </a:moveTo>
                      <a:lnTo>
                        <a:pt x="171049" y="0"/>
                      </a:lnTo>
                      <a:lnTo>
                        <a:pt x="171049" y="906726"/>
                      </a:lnTo>
                      <a:lnTo>
                        <a:pt x="342098" y="9067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5196" tIns="37168" rIns="192302" bIns="54272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0" name="手繪多邊形: 圖案 75">
                  <a:extLst>
                    <a:ext uri="{FF2B5EF4-FFF2-40B4-BE49-F238E27FC236}">
                      <a16:creationId xmlns:a16="http://schemas.microsoft.com/office/drawing/2014/main" id="{6E493823-43F0-463D-B072-1053CDC59380}"/>
                    </a:ext>
                  </a:extLst>
                </p:cNvPr>
                <p:cNvSpPr/>
                <p:nvPr/>
              </p:nvSpPr>
              <p:spPr>
                <a:xfrm>
                  <a:off x="6804431" y="4053200"/>
                  <a:ext cx="247092" cy="45719"/>
                </a:xfrm>
                <a:custGeom>
                  <a:avLst/>
                  <a:gdLst>
                    <a:gd name="connsiteX0" fmla="*/ 0 w 342098"/>
                    <a:gd name="connsiteY0" fmla="*/ 45720 h 91440"/>
                    <a:gd name="connsiteX1" fmla="*/ 342098 w 342098"/>
                    <a:gd name="connsiteY1" fmla="*/ 45720 h 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2098" h="91440">
                      <a:moveTo>
                        <a:pt x="0" y="45720"/>
                      </a:moveTo>
                      <a:lnTo>
                        <a:pt x="342098" y="4572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5196" tIns="37168" rIns="192302" bIns="54272" numCol="1" spcCol="1270" anchor="ctr" anchorCtr="0">
                  <a:noAutofit/>
                </a:bodyPr>
                <a:lstStyle/>
                <a:p>
                  <a:pPr algn="ctr" defTabSz="16668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zh-TW" altLang="en-US" sz="400" b="1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5" name="語音泡泡: 橢圓形 70">
                <a:extLst>
                  <a:ext uri="{FF2B5EF4-FFF2-40B4-BE49-F238E27FC236}">
                    <a16:creationId xmlns:a16="http://schemas.microsoft.com/office/drawing/2014/main" id="{C677A2AC-30B7-4F85-A210-0CB2C7BDCB35}"/>
                  </a:ext>
                </a:extLst>
              </p:cNvPr>
              <p:cNvSpPr/>
              <p:nvPr/>
            </p:nvSpPr>
            <p:spPr bwMode="auto">
              <a:xfrm>
                <a:off x="6700488" y="5852756"/>
                <a:ext cx="3143788" cy="1122774"/>
              </a:xfrm>
              <a:prstGeom prst="wedgeEllipseCallout">
                <a:avLst>
                  <a:gd name="adj1" fmla="val -57464"/>
                  <a:gd name="adj2" fmla="val -220725"/>
                </a:avLst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lnSpc>
                    <a:spcPts val="1575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4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學習歷程檔案</a:t>
                </a:r>
                <a:r>
                  <a:rPr lang="zh-TW" altLang="en-US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是審查資料來源之一</a:t>
                </a:r>
                <a:endParaRPr lang="zh-TW" altLang="en-US" sz="14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手繪多邊形: 圖案 71">
                <a:extLst>
                  <a:ext uri="{FF2B5EF4-FFF2-40B4-BE49-F238E27FC236}">
                    <a16:creationId xmlns:a16="http://schemas.microsoft.com/office/drawing/2014/main" id="{DB4F4603-8840-4FC9-A31B-12F94201971B}"/>
                  </a:ext>
                </a:extLst>
              </p:cNvPr>
              <p:cNvSpPr/>
              <p:nvPr/>
            </p:nvSpPr>
            <p:spPr>
              <a:xfrm rot="16200000">
                <a:off x="95121" y="3247818"/>
                <a:ext cx="2671795" cy="939742"/>
              </a:xfrm>
              <a:custGeom>
                <a:avLst/>
                <a:gdLst>
                  <a:gd name="connsiteX0" fmla="*/ 0 w 3036038"/>
                  <a:gd name="connsiteY0" fmla="*/ 0 h 521491"/>
                  <a:gd name="connsiteX1" fmla="*/ 3036038 w 3036038"/>
                  <a:gd name="connsiteY1" fmla="*/ 0 h 521491"/>
                  <a:gd name="connsiteX2" fmla="*/ 3036038 w 3036038"/>
                  <a:gd name="connsiteY2" fmla="*/ 521491 h 521491"/>
                  <a:gd name="connsiteX3" fmla="*/ 0 w 3036038"/>
                  <a:gd name="connsiteY3" fmla="*/ 521491 h 521491"/>
                  <a:gd name="connsiteX4" fmla="*/ 0 w 3036038"/>
                  <a:gd name="connsiteY4" fmla="*/ 0 h 52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6038" h="521491">
                    <a:moveTo>
                      <a:pt x="0" y="0"/>
                    </a:moveTo>
                    <a:lnTo>
                      <a:pt x="3036038" y="0"/>
                    </a:lnTo>
                    <a:lnTo>
                      <a:pt x="3036038" y="521491"/>
                    </a:lnTo>
                    <a:lnTo>
                      <a:pt x="0" y="521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vert" wrap="square" lIns="20319" tIns="20319" rIns="20320" bIns="20320" numCol="1" spcCol="1270" anchor="ctr" anchorCtr="0">
                <a:noAutofit/>
              </a:bodyPr>
              <a:lstStyle/>
              <a:p>
                <a:pPr algn="ctr" defTabSz="1066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認識大學多元入學管道</a:t>
                </a:r>
              </a:p>
            </p:txBody>
          </p:sp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52A231C9-DE7F-4B94-8831-34F296450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0933" y="3695375"/>
                <a:ext cx="39688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9BBB59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</p:grpSp>
        <p:sp>
          <p:nvSpPr>
            <p:cNvPr id="11" name="手繪多邊形: 圖案 86">
              <a:extLst>
                <a:ext uri="{FF2B5EF4-FFF2-40B4-BE49-F238E27FC236}">
                  <a16:creationId xmlns:a16="http://schemas.microsoft.com/office/drawing/2014/main" id="{D8112F6F-A092-4B9F-AC67-2DC3F5757C23}"/>
                </a:ext>
              </a:extLst>
            </p:cNvPr>
            <p:cNvSpPr/>
            <p:nvPr/>
          </p:nvSpPr>
          <p:spPr>
            <a:xfrm>
              <a:off x="3682142" y="5864217"/>
              <a:ext cx="1871252" cy="853989"/>
            </a:xfrm>
            <a:custGeom>
              <a:avLst/>
              <a:gdLst>
                <a:gd name="connsiteX0" fmla="*/ 0 w 1710490"/>
                <a:gd name="connsiteY0" fmla="*/ 0 h 521491"/>
                <a:gd name="connsiteX1" fmla="*/ 1710490 w 1710490"/>
                <a:gd name="connsiteY1" fmla="*/ 0 h 521491"/>
                <a:gd name="connsiteX2" fmla="*/ 1710490 w 1710490"/>
                <a:gd name="connsiteY2" fmla="*/ 521491 h 521491"/>
                <a:gd name="connsiteX3" fmla="*/ 0 w 1710490"/>
                <a:gd name="connsiteY3" fmla="*/ 521491 h 521491"/>
                <a:gd name="connsiteX4" fmla="*/ 0 w 1710490"/>
                <a:gd name="connsiteY4" fmla="*/ 0 h 52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490" h="521491">
                  <a:moveTo>
                    <a:pt x="0" y="0"/>
                  </a:moveTo>
                  <a:lnTo>
                    <a:pt x="1710490" y="0"/>
                  </a:lnTo>
                  <a:lnTo>
                    <a:pt x="1710490" y="521491"/>
                  </a:lnTo>
                  <a:lnTo>
                    <a:pt x="0" y="521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9334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dirty="0">
                  <a:solidFill>
                    <a:prstClr val="black"/>
                  </a:solidFill>
                  <a:latin typeface="Arial Narrow"/>
                  <a:ea typeface="微軟正黑體" panose="020B0604030504040204" pitchFamily="34" charset="-120"/>
                </a:rPr>
                <a:t>分科測驗</a:t>
              </a:r>
              <a:endParaRPr lang="en-US" altLang="zh-TW" b="1" dirty="0">
                <a:solidFill>
                  <a:prstClr val="black"/>
                </a:solidFill>
                <a:latin typeface="Arial Narrow"/>
                <a:ea typeface="微軟正黑體" panose="020B0604030504040204" pitchFamily="34" charset="-120"/>
              </a:endParaRPr>
            </a:p>
            <a:p>
              <a:pPr algn="ctr" defTabSz="9334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b="1" dirty="0">
                  <a:solidFill>
                    <a:prstClr val="black"/>
                  </a:solidFill>
                  <a:latin typeface="Arial Narrow"/>
                  <a:ea typeface="微軟正黑體" panose="020B0604030504040204" pitchFamily="34" charset="-120"/>
                </a:rPr>
                <a:t>成績</a:t>
              </a:r>
            </a:p>
          </p:txBody>
        </p:sp>
        <p:sp>
          <p:nvSpPr>
            <p:cNvPr id="12" name="手繪多邊形: 圖案 87">
              <a:extLst>
                <a:ext uri="{FF2B5EF4-FFF2-40B4-BE49-F238E27FC236}">
                  <a16:creationId xmlns:a16="http://schemas.microsoft.com/office/drawing/2014/main" id="{3AD3D971-7D94-4398-B6E3-1CB2B731717A}"/>
                </a:ext>
              </a:extLst>
            </p:cNvPr>
            <p:cNvSpPr/>
            <p:nvPr/>
          </p:nvSpPr>
          <p:spPr>
            <a:xfrm>
              <a:off x="3410378" y="6035032"/>
              <a:ext cx="271763" cy="58213"/>
            </a:xfrm>
            <a:custGeom>
              <a:avLst/>
              <a:gdLst>
                <a:gd name="connsiteX0" fmla="*/ 0 w 342098"/>
                <a:gd name="connsiteY0" fmla="*/ 45720 h 91440"/>
                <a:gd name="connsiteX1" fmla="*/ 342098 w 34209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098" h="91440">
                  <a:moveTo>
                    <a:pt x="0" y="45720"/>
                  </a:moveTo>
                  <a:lnTo>
                    <a:pt x="342098" y="45720"/>
                  </a:ln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196" tIns="37168" rIns="192302" bIns="54272" numCol="1" spcCol="1270" anchor="ctr" anchorCtr="0">
              <a:noAutofit/>
            </a:bodyPr>
            <a:lstStyle/>
            <a:p>
              <a:pPr algn="ctr" defTabSz="16668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zh-TW" altLang="en-US" sz="400" b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 Narrow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: 圖案 88">
              <a:extLst>
                <a:ext uri="{FF2B5EF4-FFF2-40B4-BE49-F238E27FC236}">
                  <a16:creationId xmlns:a16="http://schemas.microsoft.com/office/drawing/2014/main" id="{8EF13AF5-8FF2-4CCD-BDE0-C221E3858379}"/>
                </a:ext>
              </a:extLst>
            </p:cNvPr>
            <p:cNvSpPr/>
            <p:nvPr/>
          </p:nvSpPr>
          <p:spPr>
            <a:xfrm rot="16200000">
              <a:off x="3113989" y="5746362"/>
              <a:ext cx="592778" cy="74249"/>
            </a:xfrm>
            <a:custGeom>
              <a:avLst/>
              <a:gdLst>
                <a:gd name="connsiteX0" fmla="*/ 0 w 342098"/>
                <a:gd name="connsiteY0" fmla="*/ 45720 h 91440"/>
                <a:gd name="connsiteX1" fmla="*/ 342098 w 34209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098" h="91440">
                  <a:moveTo>
                    <a:pt x="0" y="45720"/>
                  </a:moveTo>
                  <a:lnTo>
                    <a:pt x="342098" y="45720"/>
                  </a:ln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196" tIns="37168" rIns="192302" bIns="54272" numCol="1" spcCol="1270" anchor="ctr" anchorCtr="0">
              <a:noAutofit/>
            </a:bodyPr>
            <a:lstStyle/>
            <a:p>
              <a:pPr algn="ctr" defTabSz="16668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zh-TW" altLang="en-US" sz="400" b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 Narrow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B3D61D43-2723-451F-B7DD-4E3F1BC6CB60}"/>
              </a:ext>
            </a:extLst>
          </p:cNvPr>
          <p:cNvSpPr txBox="1"/>
          <p:nvPr/>
        </p:nvSpPr>
        <p:spPr>
          <a:xfrm>
            <a:off x="7010722" y="1125913"/>
            <a:ext cx="2133278" cy="17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備審資料的內容</a:t>
            </a: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(P1)</a:t>
            </a:r>
            <a:endParaRPr lang="en-US" altLang="zh-TW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endParaRPr lang="en-US" altLang="zh-TW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endParaRPr lang="en-US" altLang="zh-TW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en-US" altLang="zh-TW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7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1FFA-84B8-BF45-92CD-1DB958381E74}" type="slidenum">
              <a:rPr kumimoji="1" lang="zh-TW" altLang="en-US" smtClean="0"/>
              <a:pPr/>
              <a:t>9</a:t>
            </a:fld>
            <a:endParaRPr kumimoji="1"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升學與進路篇</a:t>
            </a:r>
          </a:p>
        </p:txBody>
      </p:sp>
      <p:sp>
        <p:nvSpPr>
          <p:cNvPr id="6" name="矩形 5"/>
          <p:cNvSpPr/>
          <p:nvPr/>
        </p:nvSpPr>
        <p:spPr>
          <a:xfrm>
            <a:off x="233774" y="895000"/>
            <a:ext cx="783754" cy="170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認識大學多元入學管道</a:t>
            </a:r>
          </a:p>
        </p:txBody>
      </p:sp>
      <p:grpSp>
        <p:nvGrpSpPr>
          <p:cNvPr id="7" name="群組 1"/>
          <p:cNvGrpSpPr/>
          <p:nvPr/>
        </p:nvGrpSpPr>
        <p:grpSpPr>
          <a:xfrm>
            <a:off x="1357496" y="1266505"/>
            <a:ext cx="3240782" cy="2847924"/>
            <a:chOff x="2059075" y="1573654"/>
            <a:chExt cx="4321043" cy="3797232"/>
          </a:xfrm>
        </p:grpSpPr>
        <p:sp>
          <p:nvSpPr>
            <p:cNvPr id="9" name="箭號: 五邊形 39">
              <a:extLst>
                <a:ext uri="{FF2B5EF4-FFF2-40B4-BE49-F238E27FC236}">
                  <a16:creationId xmlns:a16="http://schemas.microsoft.com/office/drawing/2014/main" id="{99F15A92-4AD4-4FE8-ABDC-0F91863EE890}"/>
                </a:ext>
              </a:extLst>
            </p:cNvPr>
            <p:cNvSpPr/>
            <p:nvPr/>
          </p:nvSpPr>
          <p:spPr bwMode="auto">
            <a:xfrm rot="16200000">
              <a:off x="2419568" y="1384532"/>
              <a:ext cx="3771427" cy="4149672"/>
            </a:xfrm>
            <a:prstGeom prst="homePlate">
              <a:avLst>
                <a:gd name="adj" fmla="val 18238"/>
              </a:avLst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 kern="0">
                <a:solidFill>
                  <a:prstClr val="black"/>
                </a:solidFill>
                <a:latin typeface="Arial" charset="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959305F-1F93-4CD5-9BA8-D105E8BF4C7D}"/>
                </a:ext>
              </a:extLst>
            </p:cNvPr>
            <p:cNvSpPr/>
            <p:nvPr/>
          </p:nvSpPr>
          <p:spPr>
            <a:xfrm>
              <a:off x="3050110" y="1972046"/>
              <a:ext cx="242820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學科能力測驗</a:t>
              </a:r>
              <a:endParaRPr lang="en-US" altLang="zh-TW" sz="2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1EC85A9-5737-448C-A944-D900E73BA370}"/>
                </a:ext>
              </a:extLst>
            </p:cNvPr>
            <p:cNvSpPr/>
            <p:nvPr/>
          </p:nvSpPr>
          <p:spPr>
            <a:xfrm>
              <a:off x="2394772" y="2544935"/>
              <a:ext cx="3732040" cy="69762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評量基本核心能力，以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部定必修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為測驗範圍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28210E3-AB27-4192-941E-D3D052430DF4}"/>
                </a:ext>
              </a:extLst>
            </p:cNvPr>
            <p:cNvSpPr/>
            <p:nvPr/>
          </p:nvSpPr>
          <p:spPr>
            <a:xfrm>
              <a:off x="2394772" y="3708893"/>
              <a:ext cx="216597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5756" defTabSz="685800" fontAlgn="base"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國文</a:t>
              </a:r>
              <a:r>
                <a:rPr lang="en-US" altLang="zh-TW" sz="1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國綜</a:t>
              </a:r>
              <a:r>
                <a:rPr lang="en-US" altLang="zh-TW" sz="1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1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國寫</a:t>
              </a:r>
              <a:r>
                <a:rPr lang="en-US" altLang="zh-TW" sz="1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335756" defTabSz="685800" fontAlgn="base"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英文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685800" fontAlgn="base"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lang="en-US" altLang="zh-TW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、數學</a:t>
              </a:r>
              <a:r>
                <a:rPr lang="en-US" altLang="zh-TW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en-US" altLang="zh-TW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35756" defTabSz="685800" fontAlgn="base"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35756" defTabSz="685800" fontAlgn="base"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4AA6991-8096-416E-8BD3-BB263103CB5F}"/>
                </a:ext>
              </a:extLst>
            </p:cNvPr>
            <p:cNvSpPr/>
            <p:nvPr/>
          </p:nvSpPr>
          <p:spPr>
            <a:xfrm>
              <a:off x="4643049" y="3382379"/>
              <a:ext cx="1338768" cy="738664"/>
            </a:xfrm>
            <a:prstGeom prst="rect">
              <a:avLst/>
            </a:prstGeom>
            <a:solidFill>
              <a:srgbClr val="FFFF75"/>
            </a:solidFill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  <a:endPara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自由選考</a:t>
              </a:r>
              <a:endPara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BF8663-DC7D-47D6-BB03-5F7BD5FB75BC}"/>
                </a:ext>
              </a:extLst>
            </p:cNvPr>
            <p:cNvSpPr/>
            <p:nvPr/>
          </p:nvSpPr>
          <p:spPr>
            <a:xfrm>
              <a:off x="2059075" y="3179039"/>
              <a:ext cx="1982069" cy="65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endPara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en-US" altLang="zh-TW" sz="1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節次考試</a:t>
              </a:r>
              <a:r>
                <a:rPr lang="en-US" altLang="zh-TW" sz="1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5" name="群組 2"/>
          <p:cNvGrpSpPr/>
          <p:nvPr/>
        </p:nvGrpSpPr>
        <p:grpSpPr>
          <a:xfrm>
            <a:off x="5448206" y="1266505"/>
            <a:ext cx="3141259" cy="2828570"/>
            <a:chOff x="7472376" y="1590680"/>
            <a:chExt cx="4188345" cy="3771427"/>
          </a:xfrm>
        </p:grpSpPr>
        <p:sp>
          <p:nvSpPr>
            <p:cNvPr id="16" name="箭號: 五邊形 40">
              <a:extLst>
                <a:ext uri="{FF2B5EF4-FFF2-40B4-BE49-F238E27FC236}">
                  <a16:creationId xmlns:a16="http://schemas.microsoft.com/office/drawing/2014/main" id="{9BC4E26E-0E6B-4CF3-801B-1D88C0BB89B0}"/>
                </a:ext>
              </a:extLst>
            </p:cNvPr>
            <p:cNvSpPr/>
            <p:nvPr/>
          </p:nvSpPr>
          <p:spPr bwMode="auto">
            <a:xfrm rot="16200000">
              <a:off x="7731602" y="1432988"/>
              <a:ext cx="3771427" cy="4086811"/>
            </a:xfrm>
            <a:prstGeom prst="homePlate">
              <a:avLst>
                <a:gd name="adj" fmla="val 18238"/>
              </a:avLst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400" b="1" kern="0">
                <a:solidFill>
                  <a:prstClr val="black"/>
                </a:solidFill>
                <a:latin typeface="Arial" charset="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FA4B038-9E44-458E-B5A4-4770C0C373F2}"/>
                </a:ext>
              </a:extLst>
            </p:cNvPr>
            <p:cNvSpPr/>
            <p:nvPr/>
          </p:nvSpPr>
          <p:spPr>
            <a:xfrm>
              <a:off x="8840528" y="1972045"/>
              <a:ext cx="200050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1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分科測驗</a:t>
              </a:r>
              <a:endParaRPr lang="en-US" altLang="zh-TW" sz="2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3C01715-A7E8-43B6-AB78-CDE8781E7446}"/>
                </a:ext>
              </a:extLst>
            </p:cNvPr>
            <p:cNvSpPr/>
            <p:nvPr/>
          </p:nvSpPr>
          <p:spPr>
            <a:xfrm>
              <a:off x="7758819" y="2534023"/>
              <a:ext cx="3732040" cy="69762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評量關鍵學科能力，以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部定必修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加深加廣選修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為測驗範圍。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47CD5B3-03A8-47AA-9AB2-76367FB0800B}"/>
                </a:ext>
              </a:extLst>
            </p:cNvPr>
            <p:cNvSpPr/>
            <p:nvPr/>
          </p:nvSpPr>
          <p:spPr>
            <a:xfrm>
              <a:off x="7472376" y="3323055"/>
              <a:ext cx="22960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數學甲      </a:t>
              </a:r>
              <a:r>
                <a:rPr lang="zh-TW" altLang="en-US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數學乙</a:t>
              </a:r>
              <a:endPara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27">
              <a:extLst>
                <a:ext uri="{FF2B5EF4-FFF2-40B4-BE49-F238E27FC236}">
                  <a16:creationId xmlns:a16="http://schemas.microsoft.com/office/drawing/2014/main" id="{C089479A-6323-4EDC-A7D5-F2C2178F5221}"/>
                </a:ext>
              </a:extLst>
            </p:cNvPr>
            <p:cNvGrpSpPr/>
            <p:nvPr/>
          </p:nvGrpSpPr>
          <p:grpSpPr>
            <a:xfrm>
              <a:off x="7573909" y="3917483"/>
              <a:ext cx="2401167" cy="1051732"/>
              <a:chOff x="6998092" y="4986260"/>
              <a:chExt cx="2401167" cy="105173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66A3843-5827-4612-ABEC-7ADFCA36CB62}"/>
                  </a:ext>
                </a:extLst>
              </p:cNvPr>
              <p:cNvSpPr/>
              <p:nvPr/>
            </p:nvSpPr>
            <p:spPr>
              <a:xfrm>
                <a:off x="7754405" y="4986260"/>
                <a:ext cx="1644854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歷史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地理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公民與社會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6EDD98-F0B3-45AA-B4CA-46D782964D82}"/>
                  </a:ext>
                </a:extLst>
              </p:cNvPr>
              <p:cNvSpPr/>
              <p:nvPr/>
            </p:nvSpPr>
            <p:spPr>
              <a:xfrm>
                <a:off x="6998092" y="4991552"/>
                <a:ext cx="940017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物理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化學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500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生物</a:t>
                </a:r>
                <a:endPara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35DBBDF-59EE-4A4A-8694-DA565515FDC6}"/>
                </a:ext>
              </a:extLst>
            </p:cNvPr>
            <p:cNvSpPr/>
            <p:nvPr/>
          </p:nvSpPr>
          <p:spPr>
            <a:xfrm>
              <a:off x="9926826" y="3375809"/>
              <a:ext cx="1338768" cy="738664"/>
            </a:xfrm>
            <a:prstGeom prst="rect">
              <a:avLst/>
            </a:prstGeom>
            <a:solidFill>
              <a:srgbClr val="FFFF75"/>
            </a:solidFill>
          </p:spPr>
          <p:txBody>
            <a:bodyPr wrap="squar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  <a:endPara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5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自由選考</a:t>
              </a:r>
              <a:endPara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左-右雙向箭號 23"/>
          <p:cNvSpPr/>
          <p:nvPr/>
        </p:nvSpPr>
        <p:spPr>
          <a:xfrm>
            <a:off x="4453104" y="1748736"/>
            <a:ext cx="1209935" cy="834937"/>
          </a:xfrm>
          <a:prstGeom prst="leftRightArrow">
            <a:avLst>
              <a:gd name="adj1" fmla="val 47653"/>
              <a:gd name="adj2" fmla="val 181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普高課綱</a:t>
            </a:r>
          </a:p>
        </p:txBody>
      </p:sp>
      <p:grpSp>
        <p:nvGrpSpPr>
          <p:cNvPr id="25" name="群組 30">
            <a:extLst>
              <a:ext uri="{FF2B5EF4-FFF2-40B4-BE49-F238E27FC236}">
                <a16:creationId xmlns:a16="http://schemas.microsoft.com/office/drawing/2014/main" id="{B73FC2EA-31F7-4128-B6A5-85405C42787F}"/>
              </a:ext>
            </a:extLst>
          </p:cNvPr>
          <p:cNvGrpSpPr/>
          <p:nvPr/>
        </p:nvGrpSpPr>
        <p:grpSpPr>
          <a:xfrm>
            <a:off x="8006538" y="3480751"/>
            <a:ext cx="912783" cy="874634"/>
            <a:chOff x="584200" y="635000"/>
            <a:chExt cx="482600" cy="482600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D339852E-6BB0-4E3C-BFD0-3EDF17E434CD}"/>
                </a:ext>
              </a:extLst>
            </p:cNvPr>
            <p:cNvSpPr/>
            <p:nvPr/>
          </p:nvSpPr>
          <p:spPr>
            <a:xfrm>
              <a:off x="584200" y="635000"/>
              <a:ext cx="482600" cy="4826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TW" altLang="en-US" sz="1400" kern="0">
                <a:solidFill>
                  <a:prstClr val="white"/>
                </a:solidFill>
                <a:latin typeface="Calibri" panose="020F0502020204030204"/>
                <a:ea typeface="新細明體" pitchFamily="18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3869687-AAB4-4942-A1E0-BB4DAEBDC870}"/>
                </a:ext>
              </a:extLst>
            </p:cNvPr>
            <p:cNvSpPr txBox="1"/>
            <p:nvPr/>
          </p:nvSpPr>
          <p:spPr>
            <a:xfrm>
              <a:off x="625593" y="691079"/>
              <a:ext cx="426305" cy="41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2550"/>
                </a:lnSpc>
                <a:defRPr/>
              </a:pPr>
              <a:r>
                <a:rPr lang="zh-TW" altLang="en-US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分發入學</a:t>
              </a:r>
            </a:p>
          </p:txBody>
        </p:sp>
      </p:grpSp>
      <p:grpSp>
        <p:nvGrpSpPr>
          <p:cNvPr id="28" name="群組 41">
            <a:extLst>
              <a:ext uri="{FF2B5EF4-FFF2-40B4-BE49-F238E27FC236}">
                <a16:creationId xmlns:a16="http://schemas.microsoft.com/office/drawing/2014/main" id="{B73FC2EA-31F7-4128-B6A5-85405C42787F}"/>
              </a:ext>
            </a:extLst>
          </p:cNvPr>
          <p:cNvGrpSpPr/>
          <p:nvPr/>
        </p:nvGrpSpPr>
        <p:grpSpPr>
          <a:xfrm>
            <a:off x="3722023" y="3877336"/>
            <a:ext cx="912783" cy="874634"/>
            <a:chOff x="584200" y="635000"/>
            <a:chExt cx="482600" cy="482600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D339852E-6BB0-4E3C-BFD0-3EDF17E434CD}"/>
                </a:ext>
              </a:extLst>
            </p:cNvPr>
            <p:cNvSpPr/>
            <p:nvPr/>
          </p:nvSpPr>
          <p:spPr>
            <a:xfrm>
              <a:off x="584200" y="635000"/>
              <a:ext cx="482600" cy="4826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TW" altLang="en-US" sz="1400" kern="0">
                <a:solidFill>
                  <a:prstClr val="white"/>
                </a:solidFill>
                <a:latin typeface="Calibri" panose="020F0502020204030204"/>
                <a:ea typeface="新細明體" pitchFamily="18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23869687-AAB4-4942-A1E0-BB4DAEBDC870}"/>
                </a:ext>
              </a:extLst>
            </p:cNvPr>
            <p:cNvSpPr txBox="1"/>
            <p:nvPr/>
          </p:nvSpPr>
          <p:spPr>
            <a:xfrm>
              <a:off x="625593" y="691079"/>
              <a:ext cx="426305" cy="41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2550"/>
                </a:lnSpc>
                <a:defRPr/>
              </a:pPr>
              <a:r>
                <a:rPr lang="zh-TW" altLang="en-US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分發入學</a:t>
              </a:r>
            </a:p>
          </p:txBody>
        </p:sp>
      </p:grpSp>
      <p:grpSp>
        <p:nvGrpSpPr>
          <p:cNvPr id="31" name="群組 23">
            <a:extLst>
              <a:ext uri="{FF2B5EF4-FFF2-40B4-BE49-F238E27FC236}">
                <a16:creationId xmlns:a16="http://schemas.microsoft.com/office/drawing/2014/main" id="{18CE3CD7-43FC-4834-BD94-B6F2EEE449D9}"/>
              </a:ext>
            </a:extLst>
          </p:cNvPr>
          <p:cNvGrpSpPr/>
          <p:nvPr/>
        </p:nvGrpSpPr>
        <p:grpSpPr>
          <a:xfrm>
            <a:off x="4091888" y="3096700"/>
            <a:ext cx="912783" cy="874634"/>
            <a:chOff x="584200" y="635000"/>
            <a:chExt cx="482600" cy="482600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1C4BA082-109A-4F1F-A690-0C0671A37601}"/>
                </a:ext>
              </a:extLst>
            </p:cNvPr>
            <p:cNvSpPr/>
            <p:nvPr/>
          </p:nvSpPr>
          <p:spPr>
            <a:xfrm>
              <a:off x="584200" y="635000"/>
              <a:ext cx="482600" cy="4826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TW" altLang="en-US" sz="1400" kern="0">
                <a:solidFill>
                  <a:prstClr val="white"/>
                </a:solidFill>
                <a:latin typeface="Calibri" panose="020F0502020204030204"/>
                <a:ea typeface="新細明體" pitchFamily="18" charset="-12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BBA0B4D-2814-4A62-96EC-60593D988535}"/>
                </a:ext>
              </a:extLst>
            </p:cNvPr>
            <p:cNvSpPr txBox="1"/>
            <p:nvPr/>
          </p:nvSpPr>
          <p:spPr>
            <a:xfrm>
              <a:off x="625593" y="691079"/>
              <a:ext cx="426305" cy="41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2550"/>
                </a:lnSpc>
                <a:defRPr/>
              </a:pPr>
              <a:r>
                <a:rPr lang="zh-TW" altLang="en-US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申請入學</a:t>
              </a:r>
            </a:p>
          </p:txBody>
        </p:sp>
      </p:grpSp>
      <p:grpSp>
        <p:nvGrpSpPr>
          <p:cNvPr id="34" name="群組 20">
            <a:extLst>
              <a:ext uri="{FF2B5EF4-FFF2-40B4-BE49-F238E27FC236}">
                <a16:creationId xmlns:a16="http://schemas.microsoft.com/office/drawing/2014/main" id="{942754D2-BDDD-478D-90D3-F50CEE110101}"/>
              </a:ext>
            </a:extLst>
          </p:cNvPr>
          <p:cNvGrpSpPr/>
          <p:nvPr/>
        </p:nvGrpSpPr>
        <p:grpSpPr>
          <a:xfrm>
            <a:off x="3091353" y="3264727"/>
            <a:ext cx="912783" cy="874634"/>
            <a:chOff x="611790" y="568611"/>
            <a:chExt cx="482600" cy="482600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AE441CFD-16C2-4F87-A961-1843B2DC0A71}"/>
                </a:ext>
              </a:extLst>
            </p:cNvPr>
            <p:cNvSpPr/>
            <p:nvPr/>
          </p:nvSpPr>
          <p:spPr>
            <a:xfrm>
              <a:off x="611790" y="568611"/>
              <a:ext cx="482600" cy="4826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TW" altLang="en-US" sz="1400" kern="0">
                <a:solidFill>
                  <a:prstClr val="white"/>
                </a:solidFill>
                <a:latin typeface="Calibri" panose="020F0502020204030204"/>
                <a:ea typeface="新細明體" pitchFamily="18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31DF0CC4-F03F-4499-A841-14E7165B8F46}"/>
                </a:ext>
              </a:extLst>
            </p:cNvPr>
            <p:cNvSpPr txBox="1"/>
            <p:nvPr/>
          </p:nvSpPr>
          <p:spPr>
            <a:xfrm>
              <a:off x="668085" y="616513"/>
              <a:ext cx="426305" cy="41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2550"/>
                </a:lnSpc>
                <a:defRPr/>
              </a:pPr>
              <a:r>
                <a:rPr lang="zh-TW" altLang="en-US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繁星推薦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09235" y="2623204"/>
            <a:ext cx="995798" cy="533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sp>
        <p:nvSpPr>
          <p:cNvPr id="38" name="矩形 37"/>
          <p:cNvSpPr/>
          <p:nvPr/>
        </p:nvSpPr>
        <p:spPr>
          <a:xfrm>
            <a:off x="7287035" y="2621515"/>
            <a:ext cx="995798" cy="533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46E1143-44D5-A545-A728-700FEC23B653}"/>
              </a:ext>
            </a:extLst>
          </p:cNvPr>
          <p:cNvSpPr txBox="1"/>
          <p:nvPr/>
        </p:nvSpPr>
        <p:spPr>
          <a:xfrm>
            <a:off x="4881383" y="4238370"/>
            <a:ext cx="3093317" cy="734047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※不同考試測驗範圍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與評量能力不同</a:t>
            </a:r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690529" y="469964"/>
            <a:ext cx="7772400" cy="857250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0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/>
            </a:r>
            <a:br>
              <a:rPr lang="zh-CN" altLang="en-US" sz="30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lang="zh-TW" altLang="en-US" sz="3000" b="1" dirty="0">
                <a:solidFill>
                  <a:srgbClr val="0031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大學統一入學考試：學測、分科測驗</a:t>
            </a:r>
            <a:endParaRPr lang="zh-CN" altLang="en-US" sz="3000" b="1" dirty="0">
              <a:solidFill>
                <a:srgbClr val="00319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7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59861</TotalTime>
  <Words>5456</Words>
  <Application>Microsoft Office PowerPoint</Application>
  <PresentationFormat>如螢幕大小 (16:9)</PresentationFormat>
  <Paragraphs>1089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47</vt:i4>
      </vt:variant>
    </vt:vector>
  </HeadingPairs>
  <TitlesOfParts>
    <vt:vector size="66" baseType="lpstr">
      <vt:lpstr>方正姚体</vt:lpstr>
      <vt:lpstr>맑은 고딕</vt:lpstr>
      <vt:lpstr>Microsoft YaHei</vt:lpstr>
      <vt:lpstr>Microsoft YaHei</vt:lpstr>
      <vt:lpstr>Poppins</vt:lpstr>
      <vt:lpstr>宋体</vt:lpstr>
      <vt:lpstr>華康POP1體W7</vt:lpstr>
      <vt:lpstr>微軟正黑體</vt:lpstr>
      <vt:lpstr>新細明體</vt:lpstr>
      <vt:lpstr>標楷體</vt:lpstr>
      <vt:lpstr>Arial</vt:lpstr>
      <vt:lpstr>Arial Narrow</vt:lpstr>
      <vt:lpstr>Calibri</vt:lpstr>
      <vt:lpstr>Microsoft Sans Serif</vt:lpstr>
      <vt:lpstr>Times New Roman</vt:lpstr>
      <vt:lpstr>Wingdings</vt:lpstr>
      <vt:lpstr>Wingdings 2</vt:lpstr>
      <vt:lpstr>自訂設計</vt:lpstr>
      <vt:lpstr>3_自訂設計</vt:lpstr>
      <vt:lpstr>113學年度綜合型高中宣導   </vt:lpstr>
      <vt:lpstr>PowerPoint 簡報</vt:lpstr>
      <vt:lpstr>PowerPoint 簡報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升學與進路篇</vt:lpstr>
      <vt:lpstr>PowerPoint 簡報</vt:lpstr>
      <vt:lpstr>適性學習篇</vt:lpstr>
      <vt:lpstr>適性學習篇</vt:lpstr>
      <vt:lpstr>適性學習篇</vt:lpstr>
      <vt:lpstr>適性學習篇</vt:lpstr>
      <vt:lpstr>適性學習篇</vt:lpstr>
      <vt:lpstr>適性學習篇</vt:lpstr>
      <vt:lpstr>適性學習篇</vt:lpstr>
      <vt:lpstr>適性學習篇</vt:lpstr>
      <vt:lpstr>PowerPoint 簡報</vt:lpstr>
      <vt:lpstr>結 語</vt:lpstr>
      <vt:lpstr>結 語</vt:lpstr>
      <vt:lpstr>PowerPoint 簡報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設計群</dc:title>
  <dc:creator>I Cheng</dc:creator>
  <cp:lastModifiedBy>Strongest</cp:lastModifiedBy>
  <cp:revision>1081</cp:revision>
  <cp:lastPrinted>2025-03-10T09:28:13Z</cp:lastPrinted>
  <dcterms:created xsi:type="dcterms:W3CDTF">2018-06-07T08:20:30Z</dcterms:created>
  <dcterms:modified xsi:type="dcterms:W3CDTF">2025-03-10T09:43:23Z</dcterms:modified>
</cp:coreProperties>
</file>