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21" r:id="rId2"/>
  </p:sldMasterIdLst>
  <p:notesMasterIdLst>
    <p:notesMasterId r:id="rId75"/>
  </p:notesMasterIdLst>
  <p:handoutMasterIdLst>
    <p:handoutMasterId r:id="rId76"/>
  </p:handoutMasterIdLst>
  <p:sldIdLst>
    <p:sldId id="682" r:id="rId3"/>
    <p:sldId id="552" r:id="rId4"/>
    <p:sldId id="555" r:id="rId5"/>
    <p:sldId id="554" r:id="rId6"/>
    <p:sldId id="687" r:id="rId7"/>
    <p:sldId id="688" r:id="rId8"/>
    <p:sldId id="694" r:id="rId9"/>
    <p:sldId id="684" r:id="rId10"/>
    <p:sldId id="797" r:id="rId11"/>
    <p:sldId id="804" r:id="rId12"/>
    <p:sldId id="695" r:id="rId13"/>
    <p:sldId id="710" r:id="rId14"/>
    <p:sldId id="711" r:id="rId15"/>
    <p:sldId id="792" r:id="rId16"/>
    <p:sldId id="793" r:id="rId17"/>
    <p:sldId id="802" r:id="rId18"/>
    <p:sldId id="801" r:id="rId19"/>
    <p:sldId id="805" r:id="rId20"/>
    <p:sldId id="712" r:id="rId21"/>
    <p:sldId id="713" r:id="rId22"/>
    <p:sldId id="714" r:id="rId23"/>
    <p:sldId id="794" r:id="rId24"/>
    <p:sldId id="795" r:id="rId25"/>
    <p:sldId id="800" r:id="rId26"/>
    <p:sldId id="715" r:id="rId27"/>
    <p:sldId id="806" r:id="rId28"/>
    <p:sldId id="807" r:id="rId29"/>
    <p:sldId id="717" r:id="rId30"/>
    <p:sldId id="735" r:id="rId31"/>
    <p:sldId id="736" r:id="rId32"/>
    <p:sldId id="737" r:id="rId33"/>
    <p:sldId id="738" r:id="rId34"/>
    <p:sldId id="791" r:id="rId35"/>
    <p:sldId id="739" r:id="rId36"/>
    <p:sldId id="740" r:id="rId37"/>
    <p:sldId id="745" r:id="rId38"/>
    <p:sldId id="741" r:id="rId39"/>
    <p:sldId id="742" r:id="rId40"/>
    <p:sldId id="743" r:id="rId41"/>
    <p:sldId id="799" r:id="rId42"/>
    <p:sldId id="810" r:id="rId43"/>
    <p:sldId id="744" r:id="rId44"/>
    <p:sldId id="747" r:id="rId45"/>
    <p:sldId id="748" r:id="rId46"/>
    <p:sldId id="808" r:id="rId47"/>
    <p:sldId id="809" r:id="rId48"/>
    <p:sldId id="690" r:id="rId49"/>
    <p:sldId id="752" r:id="rId50"/>
    <p:sldId id="751" r:id="rId51"/>
    <p:sldId id="551" r:id="rId52"/>
    <p:sldId id="811" r:id="rId53"/>
    <p:sldId id="568" r:id="rId54"/>
    <p:sldId id="685" r:id="rId55"/>
    <p:sldId id="686" r:id="rId56"/>
    <p:sldId id="757" r:id="rId57"/>
    <p:sldId id="758" r:id="rId58"/>
    <p:sldId id="759" r:id="rId59"/>
    <p:sldId id="760" r:id="rId60"/>
    <p:sldId id="765" r:id="rId61"/>
    <p:sldId id="780" r:id="rId62"/>
    <p:sldId id="601" r:id="rId63"/>
    <p:sldId id="667" r:id="rId64"/>
    <p:sldId id="602" r:id="rId65"/>
    <p:sldId id="777" r:id="rId66"/>
    <p:sldId id="775" r:id="rId67"/>
    <p:sldId id="785" r:id="rId68"/>
    <p:sldId id="786" r:id="rId69"/>
    <p:sldId id="787" r:id="rId70"/>
    <p:sldId id="789" r:id="rId71"/>
    <p:sldId id="790" r:id="rId72"/>
    <p:sldId id="778" r:id="rId73"/>
    <p:sldId id="428" r:id="rId74"/>
  </p:sldIdLst>
  <p:sldSz cx="9144000" cy="5143500" type="screen16x9"/>
  <p:notesSz cx="6807200" cy="9939338"/>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3" userDrawn="1">
          <p15:clr>
            <a:srgbClr val="A4A3A4"/>
          </p15:clr>
        </p15:guide>
        <p15:guide id="2" pos="2163" userDrawn="1">
          <p15:clr>
            <a:srgbClr val="A4A3A4"/>
          </p15:clr>
        </p15:guide>
        <p15:guide id="3" orient="horz" pos="3132" userDrawn="1">
          <p15:clr>
            <a:srgbClr val="A4A3A4"/>
          </p15:clr>
        </p15:guide>
        <p15:guide id="4" pos="2144" userDrawn="1">
          <p15:clr>
            <a:srgbClr val="A4A3A4"/>
          </p15:clr>
        </p15:guide>
        <p15:guide id="5" orient="horz" pos="313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A44A"/>
    <a:srgbClr val="008FFA"/>
    <a:srgbClr val="C96009"/>
    <a:srgbClr val="000000"/>
    <a:srgbClr val="FF9900"/>
    <a:srgbClr val="00CC66"/>
    <a:srgbClr val="2860A4"/>
    <a:srgbClr val="EFF3EA"/>
    <a:srgbClr val="F2F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455" autoAdjust="0"/>
  </p:normalViewPr>
  <p:slideViewPr>
    <p:cSldViewPr snapToGrid="0" snapToObjects="1">
      <p:cViewPr varScale="1">
        <p:scale>
          <a:sx n="124" d="100"/>
          <a:sy n="124" d="100"/>
        </p:scale>
        <p:origin x="233" y="55"/>
      </p:cViewPr>
      <p:guideLst>
        <p:guide orient="horz" pos="2160"/>
        <p:guide pos="2880"/>
        <p:guide orient="horz" pos="1620"/>
      </p:guideLst>
    </p:cSldViewPr>
  </p:slideViewPr>
  <p:notesTextViewPr>
    <p:cViewPr>
      <p:scale>
        <a:sx n="125" d="100"/>
        <a:sy n="125" d="100"/>
      </p:scale>
      <p:origin x="0" y="0"/>
    </p:cViewPr>
  </p:notesTextViewPr>
  <p:sorterViewPr>
    <p:cViewPr>
      <p:scale>
        <a:sx n="66" d="100"/>
        <a:sy n="66" d="100"/>
      </p:scale>
      <p:origin x="0" y="928"/>
    </p:cViewPr>
  </p:sorterViewPr>
  <p:notesViewPr>
    <p:cSldViewPr snapToGrid="0" snapToObjects="1">
      <p:cViewPr varScale="1">
        <p:scale>
          <a:sx n="97" d="100"/>
          <a:sy n="97" d="100"/>
        </p:scale>
        <p:origin x="-3448" y="-112"/>
      </p:cViewPr>
      <p:guideLst>
        <p:guide orient="horz" pos="2883"/>
        <p:guide pos="2163"/>
        <p:guide orient="horz" pos="3132"/>
        <p:guide pos="2144"/>
        <p:guide orient="horz" pos="313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91D42-0EEE-4136-94DB-7130DA49CD30}" type="doc">
      <dgm:prSet loTypeId="urn:microsoft.com/office/officeart/2005/8/layout/list1" loCatId="list" qsTypeId="urn:microsoft.com/office/officeart/2005/8/quickstyle/3d4" qsCatId="3D" csTypeId="urn:microsoft.com/office/officeart/2005/8/colors/colorful5" csCatId="colorful" phldr="1"/>
      <dgm:spPr/>
      <dgm:t>
        <a:bodyPr/>
        <a:lstStyle/>
        <a:p>
          <a:endParaRPr lang="zh-TW" altLang="en-US"/>
        </a:p>
      </dgm:t>
    </dgm:pt>
    <dgm:pt modelId="{FDA96D9F-5DA4-45A9-9DE4-687C92C23A49}">
      <dgm:prSet phldrT="[文字]" custT="1"/>
      <dgm:spPr/>
      <dgm:t>
        <a:bodyPr/>
        <a:lstStyle/>
        <a:p>
          <a:r>
            <a:rPr lang="zh-TW" altLang="en-US" sz="44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升學與進路篇</a:t>
          </a:r>
        </a:p>
      </dgm:t>
    </dgm:pt>
    <dgm:pt modelId="{03CA63CC-0ECF-454C-A634-9D6600EC822C}" type="parTrans" cxnId="{E99B1558-A69D-4912-8547-B1CA9603F0F5}">
      <dgm:prSet/>
      <dgm:spPr/>
      <dgm:t>
        <a:bodyPr/>
        <a:lstStyle/>
        <a:p>
          <a:endParaRPr lang="zh-TW" altLang="en-US" sz="4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14686A56-44F9-4EDB-94BE-AB2C1671FDC8}" type="sibTrans" cxnId="{E99B1558-A69D-4912-8547-B1CA9603F0F5}">
      <dgm:prSet/>
      <dgm:spPr/>
      <dgm:t>
        <a:bodyPr/>
        <a:lstStyle/>
        <a:p>
          <a:endParaRPr lang="zh-TW" altLang="en-US" sz="4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2DFEDAED-FD1D-434B-A68E-41A563B1CB85}">
      <dgm:prSet phldrT="[文字]" custT="1"/>
      <dgm:spPr/>
      <dgm:t>
        <a:bodyPr/>
        <a:lstStyle/>
        <a:p>
          <a:r>
            <a:rPr lang="zh-TW" altLang="en-US" sz="44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適性學習篇</a:t>
          </a:r>
        </a:p>
      </dgm:t>
    </dgm:pt>
    <dgm:pt modelId="{7158FC33-4DAD-4A08-9F5C-07301B52DBDE}" type="parTrans" cxnId="{4DC20A15-0F22-4675-8FE2-E196F73F85F5}">
      <dgm:prSet/>
      <dgm:spPr/>
      <dgm:t>
        <a:bodyPr/>
        <a:lstStyle/>
        <a:p>
          <a:endParaRPr lang="zh-TW" altLang="en-US" sz="4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E49C77EF-B482-4B5C-B423-9D4C5BEDB61B}" type="sibTrans" cxnId="{4DC20A15-0F22-4675-8FE2-E196F73F85F5}">
      <dgm:prSet/>
      <dgm:spPr/>
      <dgm:t>
        <a:bodyPr/>
        <a:lstStyle/>
        <a:p>
          <a:endParaRPr lang="zh-TW" altLang="en-US" sz="4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dgm:t>
    </dgm:pt>
    <dgm:pt modelId="{F652A13F-EB74-4E4E-817C-CF6B956B07BF}" type="pres">
      <dgm:prSet presAssocID="{A2B91D42-0EEE-4136-94DB-7130DA49CD30}" presName="linear" presStyleCnt="0">
        <dgm:presLayoutVars>
          <dgm:dir/>
          <dgm:animLvl val="lvl"/>
          <dgm:resizeHandles val="exact"/>
        </dgm:presLayoutVars>
      </dgm:prSet>
      <dgm:spPr/>
      <dgm:t>
        <a:bodyPr/>
        <a:lstStyle/>
        <a:p>
          <a:endParaRPr lang="zh-TW" altLang="en-US"/>
        </a:p>
      </dgm:t>
    </dgm:pt>
    <dgm:pt modelId="{C0EA5981-66CD-412C-A645-8393F059ABE6}" type="pres">
      <dgm:prSet presAssocID="{FDA96D9F-5DA4-45A9-9DE4-687C92C23A49}" presName="parentLin" presStyleCnt="0"/>
      <dgm:spPr/>
      <dgm:t>
        <a:bodyPr/>
        <a:lstStyle/>
        <a:p>
          <a:endParaRPr lang="zh-TW" altLang="en-US"/>
        </a:p>
      </dgm:t>
    </dgm:pt>
    <dgm:pt modelId="{6E949AAB-E4D7-4DD6-9890-81FC5FE8A3C1}" type="pres">
      <dgm:prSet presAssocID="{FDA96D9F-5DA4-45A9-9DE4-687C92C23A49}" presName="parentLeftMargin" presStyleLbl="node1" presStyleIdx="0" presStyleCnt="2"/>
      <dgm:spPr/>
      <dgm:t>
        <a:bodyPr/>
        <a:lstStyle/>
        <a:p>
          <a:endParaRPr lang="zh-TW" altLang="en-US"/>
        </a:p>
      </dgm:t>
    </dgm:pt>
    <dgm:pt modelId="{0AF807E2-9CA7-4D70-A6F7-27B407D0DAB3}" type="pres">
      <dgm:prSet presAssocID="{FDA96D9F-5DA4-45A9-9DE4-687C92C23A49}" presName="parentText" presStyleLbl="node1" presStyleIdx="0" presStyleCnt="2">
        <dgm:presLayoutVars>
          <dgm:chMax val="0"/>
          <dgm:bulletEnabled val="1"/>
        </dgm:presLayoutVars>
      </dgm:prSet>
      <dgm:spPr/>
      <dgm:t>
        <a:bodyPr/>
        <a:lstStyle/>
        <a:p>
          <a:endParaRPr lang="zh-TW" altLang="en-US"/>
        </a:p>
      </dgm:t>
    </dgm:pt>
    <dgm:pt modelId="{3BCE6594-DAF0-424E-8DC4-55B859B85B93}" type="pres">
      <dgm:prSet presAssocID="{FDA96D9F-5DA4-45A9-9DE4-687C92C23A49}" presName="negativeSpace" presStyleCnt="0"/>
      <dgm:spPr/>
      <dgm:t>
        <a:bodyPr/>
        <a:lstStyle/>
        <a:p>
          <a:endParaRPr lang="zh-TW" altLang="en-US"/>
        </a:p>
      </dgm:t>
    </dgm:pt>
    <dgm:pt modelId="{09DAC0CE-C740-4D5D-9C31-737C34FD84CC}" type="pres">
      <dgm:prSet presAssocID="{FDA96D9F-5DA4-45A9-9DE4-687C92C23A49}" presName="childText" presStyleLbl="conFgAcc1" presStyleIdx="0" presStyleCnt="2">
        <dgm:presLayoutVars>
          <dgm:bulletEnabled val="1"/>
        </dgm:presLayoutVars>
      </dgm:prSet>
      <dgm:spPr/>
      <dgm:t>
        <a:bodyPr/>
        <a:lstStyle/>
        <a:p>
          <a:endParaRPr lang="zh-TW" altLang="en-US"/>
        </a:p>
      </dgm:t>
    </dgm:pt>
    <dgm:pt modelId="{8A347F8C-F3D1-4613-9A9E-E7334BC90267}" type="pres">
      <dgm:prSet presAssocID="{14686A56-44F9-4EDB-94BE-AB2C1671FDC8}" presName="spaceBetweenRectangles" presStyleCnt="0"/>
      <dgm:spPr/>
      <dgm:t>
        <a:bodyPr/>
        <a:lstStyle/>
        <a:p>
          <a:endParaRPr lang="zh-TW" altLang="en-US"/>
        </a:p>
      </dgm:t>
    </dgm:pt>
    <dgm:pt modelId="{2CCAA455-1625-4A2F-9631-E4F7941044A8}" type="pres">
      <dgm:prSet presAssocID="{2DFEDAED-FD1D-434B-A68E-41A563B1CB85}" presName="parentLin" presStyleCnt="0"/>
      <dgm:spPr/>
      <dgm:t>
        <a:bodyPr/>
        <a:lstStyle/>
        <a:p>
          <a:endParaRPr lang="zh-TW" altLang="en-US"/>
        </a:p>
      </dgm:t>
    </dgm:pt>
    <dgm:pt modelId="{E7010EB2-F192-4DEF-BDBA-04572E9188E6}" type="pres">
      <dgm:prSet presAssocID="{2DFEDAED-FD1D-434B-A68E-41A563B1CB85}" presName="parentLeftMargin" presStyleLbl="node1" presStyleIdx="0" presStyleCnt="2"/>
      <dgm:spPr/>
      <dgm:t>
        <a:bodyPr/>
        <a:lstStyle/>
        <a:p>
          <a:endParaRPr lang="zh-TW" altLang="en-US"/>
        </a:p>
      </dgm:t>
    </dgm:pt>
    <dgm:pt modelId="{7E3F7EF0-1420-4174-8EF3-5C771ADC121F}" type="pres">
      <dgm:prSet presAssocID="{2DFEDAED-FD1D-434B-A68E-41A563B1CB85}" presName="parentText" presStyleLbl="node1" presStyleIdx="1" presStyleCnt="2">
        <dgm:presLayoutVars>
          <dgm:chMax val="0"/>
          <dgm:bulletEnabled val="1"/>
        </dgm:presLayoutVars>
      </dgm:prSet>
      <dgm:spPr/>
      <dgm:t>
        <a:bodyPr/>
        <a:lstStyle/>
        <a:p>
          <a:endParaRPr lang="zh-TW" altLang="en-US"/>
        </a:p>
      </dgm:t>
    </dgm:pt>
    <dgm:pt modelId="{03683D50-C2C2-431F-AF59-2462D3A00318}" type="pres">
      <dgm:prSet presAssocID="{2DFEDAED-FD1D-434B-A68E-41A563B1CB85}" presName="negativeSpace" presStyleCnt="0"/>
      <dgm:spPr/>
      <dgm:t>
        <a:bodyPr/>
        <a:lstStyle/>
        <a:p>
          <a:endParaRPr lang="zh-TW" altLang="en-US"/>
        </a:p>
      </dgm:t>
    </dgm:pt>
    <dgm:pt modelId="{63CE2727-2D25-4786-97D1-C67A794C10DA}" type="pres">
      <dgm:prSet presAssocID="{2DFEDAED-FD1D-434B-A68E-41A563B1CB85}" presName="childText" presStyleLbl="conFgAcc1" presStyleIdx="1" presStyleCnt="2">
        <dgm:presLayoutVars>
          <dgm:bulletEnabled val="1"/>
        </dgm:presLayoutVars>
      </dgm:prSet>
      <dgm:spPr/>
      <dgm:t>
        <a:bodyPr/>
        <a:lstStyle/>
        <a:p>
          <a:endParaRPr lang="zh-TW" altLang="en-US"/>
        </a:p>
      </dgm:t>
    </dgm:pt>
  </dgm:ptLst>
  <dgm:cxnLst>
    <dgm:cxn modelId="{7C6F1498-99FD-4337-B8F6-0D2DD3506BBB}" type="presOf" srcId="{A2B91D42-0EEE-4136-94DB-7130DA49CD30}" destId="{F652A13F-EB74-4E4E-817C-CF6B956B07BF}" srcOrd="0" destOrd="0" presId="urn:microsoft.com/office/officeart/2005/8/layout/list1"/>
    <dgm:cxn modelId="{4DC20A15-0F22-4675-8FE2-E196F73F85F5}" srcId="{A2B91D42-0EEE-4136-94DB-7130DA49CD30}" destId="{2DFEDAED-FD1D-434B-A68E-41A563B1CB85}" srcOrd="1" destOrd="0" parTransId="{7158FC33-4DAD-4A08-9F5C-07301B52DBDE}" sibTransId="{E49C77EF-B482-4B5C-B423-9D4C5BEDB61B}"/>
    <dgm:cxn modelId="{23FD15FD-905A-4157-A6AB-56A612D8F9F4}" type="presOf" srcId="{2DFEDAED-FD1D-434B-A68E-41A563B1CB85}" destId="{7E3F7EF0-1420-4174-8EF3-5C771ADC121F}" srcOrd="1" destOrd="0" presId="urn:microsoft.com/office/officeart/2005/8/layout/list1"/>
    <dgm:cxn modelId="{28011B2F-7CD7-4486-93B4-F7CCD6F3AAEA}" type="presOf" srcId="{FDA96D9F-5DA4-45A9-9DE4-687C92C23A49}" destId="{6E949AAB-E4D7-4DD6-9890-81FC5FE8A3C1}" srcOrd="0" destOrd="0" presId="urn:microsoft.com/office/officeart/2005/8/layout/list1"/>
    <dgm:cxn modelId="{99EB685F-E445-41FA-B2B6-417ED52DCB52}" type="presOf" srcId="{FDA96D9F-5DA4-45A9-9DE4-687C92C23A49}" destId="{0AF807E2-9CA7-4D70-A6F7-27B407D0DAB3}" srcOrd="1" destOrd="0" presId="urn:microsoft.com/office/officeart/2005/8/layout/list1"/>
    <dgm:cxn modelId="{E99B1558-A69D-4912-8547-B1CA9603F0F5}" srcId="{A2B91D42-0EEE-4136-94DB-7130DA49CD30}" destId="{FDA96D9F-5DA4-45A9-9DE4-687C92C23A49}" srcOrd="0" destOrd="0" parTransId="{03CA63CC-0ECF-454C-A634-9D6600EC822C}" sibTransId="{14686A56-44F9-4EDB-94BE-AB2C1671FDC8}"/>
    <dgm:cxn modelId="{F0BDA8B6-6AA0-4B6E-B18E-723F40A24B14}" type="presOf" srcId="{2DFEDAED-FD1D-434B-A68E-41A563B1CB85}" destId="{E7010EB2-F192-4DEF-BDBA-04572E9188E6}" srcOrd="0" destOrd="0" presId="urn:microsoft.com/office/officeart/2005/8/layout/list1"/>
    <dgm:cxn modelId="{9160A4FD-EF25-47AF-8E0A-E0169F49CB64}" type="presParOf" srcId="{F652A13F-EB74-4E4E-817C-CF6B956B07BF}" destId="{C0EA5981-66CD-412C-A645-8393F059ABE6}" srcOrd="0" destOrd="0" presId="urn:microsoft.com/office/officeart/2005/8/layout/list1"/>
    <dgm:cxn modelId="{B5B9E715-7649-4976-A7AE-85E2C68301D3}" type="presParOf" srcId="{C0EA5981-66CD-412C-A645-8393F059ABE6}" destId="{6E949AAB-E4D7-4DD6-9890-81FC5FE8A3C1}" srcOrd="0" destOrd="0" presId="urn:microsoft.com/office/officeart/2005/8/layout/list1"/>
    <dgm:cxn modelId="{C8C57157-FEBD-4F42-9531-CA438F2CAEC9}" type="presParOf" srcId="{C0EA5981-66CD-412C-A645-8393F059ABE6}" destId="{0AF807E2-9CA7-4D70-A6F7-27B407D0DAB3}" srcOrd="1" destOrd="0" presId="urn:microsoft.com/office/officeart/2005/8/layout/list1"/>
    <dgm:cxn modelId="{A3C9AC29-0B0A-4C17-BE90-6B6077041CCD}" type="presParOf" srcId="{F652A13F-EB74-4E4E-817C-CF6B956B07BF}" destId="{3BCE6594-DAF0-424E-8DC4-55B859B85B93}" srcOrd="1" destOrd="0" presId="urn:microsoft.com/office/officeart/2005/8/layout/list1"/>
    <dgm:cxn modelId="{C6E145E1-BACB-47D0-B11B-E1B6AFD1C955}" type="presParOf" srcId="{F652A13F-EB74-4E4E-817C-CF6B956B07BF}" destId="{09DAC0CE-C740-4D5D-9C31-737C34FD84CC}" srcOrd="2" destOrd="0" presId="urn:microsoft.com/office/officeart/2005/8/layout/list1"/>
    <dgm:cxn modelId="{DAFBB958-CF0B-4764-9281-5291649CA175}" type="presParOf" srcId="{F652A13F-EB74-4E4E-817C-CF6B956B07BF}" destId="{8A347F8C-F3D1-4613-9A9E-E7334BC90267}" srcOrd="3" destOrd="0" presId="urn:microsoft.com/office/officeart/2005/8/layout/list1"/>
    <dgm:cxn modelId="{F9429E09-9892-438D-9277-B38FAF2B74E5}" type="presParOf" srcId="{F652A13F-EB74-4E4E-817C-CF6B956B07BF}" destId="{2CCAA455-1625-4A2F-9631-E4F7941044A8}" srcOrd="4" destOrd="0" presId="urn:microsoft.com/office/officeart/2005/8/layout/list1"/>
    <dgm:cxn modelId="{86CEEABE-F073-467C-BD7B-0EDF8ED06272}" type="presParOf" srcId="{2CCAA455-1625-4A2F-9631-E4F7941044A8}" destId="{E7010EB2-F192-4DEF-BDBA-04572E9188E6}" srcOrd="0" destOrd="0" presId="urn:microsoft.com/office/officeart/2005/8/layout/list1"/>
    <dgm:cxn modelId="{CDA995D0-9321-46C9-B665-2D87B3BB056C}" type="presParOf" srcId="{2CCAA455-1625-4A2F-9631-E4F7941044A8}" destId="{7E3F7EF0-1420-4174-8EF3-5C771ADC121F}" srcOrd="1" destOrd="0" presId="urn:microsoft.com/office/officeart/2005/8/layout/list1"/>
    <dgm:cxn modelId="{7B58A7BD-05D3-4299-A956-E1F776E28AF6}" type="presParOf" srcId="{F652A13F-EB74-4E4E-817C-CF6B956B07BF}" destId="{03683D50-C2C2-431F-AF59-2462D3A00318}" srcOrd="5" destOrd="0" presId="urn:microsoft.com/office/officeart/2005/8/layout/list1"/>
    <dgm:cxn modelId="{82971A71-D558-4323-AA11-E5CCACE6D60E}" type="presParOf" srcId="{F652A13F-EB74-4E4E-817C-CF6B956B07BF}" destId="{63CE2727-2D25-4786-97D1-C67A794C10D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066046-C1F7-4A25-90ED-AE13536874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8D977783-A62C-4D78-9D15-3BECAE4EF51C}">
      <dgm:prSet phldrT="[文字]" custT="1"/>
      <dgm:spPr>
        <a:solidFill>
          <a:schemeClr val="accent6">
            <a:lumMod val="60000"/>
            <a:lumOff val="40000"/>
          </a:schemeClr>
        </a:solidFill>
      </dgm:spPr>
      <dgm:t>
        <a:bodyPr/>
        <a:lstStyle/>
        <a:p>
          <a:r>
            <a:rPr lang="zh-TW" altLang="en-US" sz="2400" b="1" dirty="0">
              <a:solidFill>
                <a:schemeClr val="tx1"/>
              </a:solidFill>
              <a:latin typeface="微軟正黑體" panose="020B0604030504040204" pitchFamily="34" charset="-120"/>
              <a:ea typeface="微軟正黑體" panose="020B0604030504040204" pitchFamily="34" charset="-120"/>
            </a:rPr>
            <a:t>考統測</a:t>
          </a:r>
        </a:p>
      </dgm:t>
    </dgm:pt>
    <dgm:pt modelId="{331007DB-EE3B-4614-9342-1F61B798F7A5}" type="parTrans" cxnId="{A773D76A-F528-47E4-8933-3600EF57C75B}">
      <dgm:prSet/>
      <dgm:spPr/>
      <dgm:t>
        <a:bodyPr/>
        <a:lstStyle/>
        <a:p>
          <a:endParaRPr lang="zh-TW" altLang="en-US" sz="2400"/>
        </a:p>
      </dgm:t>
    </dgm:pt>
    <dgm:pt modelId="{8B3217D3-E8D2-4808-AFA5-2CA58AD5E3BA}" type="sibTrans" cxnId="{A773D76A-F528-47E4-8933-3600EF57C75B}">
      <dgm:prSet/>
      <dgm:spPr/>
      <dgm:t>
        <a:bodyPr/>
        <a:lstStyle/>
        <a:p>
          <a:endParaRPr lang="zh-TW" altLang="en-US" sz="2400"/>
        </a:p>
      </dgm:t>
    </dgm:pt>
    <dgm:pt modelId="{9BD426AC-2848-4667-A7E3-36D8D5AC9D8F}">
      <dgm:prSet phldrT="[文字]" custT="1"/>
      <dgm:spPr>
        <a:solidFill>
          <a:srgbClr val="FFC000"/>
        </a:solidFill>
      </dgm:spPr>
      <dgm:t>
        <a:bodyPr/>
        <a:lstStyle/>
        <a:p>
          <a:r>
            <a:rPr lang="zh-TW" altLang="en-US" sz="2400" b="1" dirty="0">
              <a:solidFill>
                <a:srgbClr val="0070C0"/>
              </a:solidFill>
              <a:latin typeface="微軟正黑體" panose="020B0604030504040204" pitchFamily="34" charset="-120"/>
              <a:ea typeface="微軟正黑體" panose="020B0604030504040204" pitchFamily="34" charset="-120"/>
            </a:rPr>
            <a:t>甄選入學</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登記分發</a:t>
          </a:r>
        </a:p>
      </dgm:t>
    </dgm:pt>
    <dgm:pt modelId="{451A242A-9164-4683-B78D-9980DFB752ED}" type="parTrans" cxnId="{CA541890-EC90-4A54-8894-E6C3767ECB5B}">
      <dgm:prSet custT="1">
        <dgm:style>
          <a:lnRef idx="2">
            <a:schemeClr val="accent4"/>
          </a:lnRef>
          <a:fillRef idx="0">
            <a:schemeClr val="accent4"/>
          </a:fillRef>
          <a:effectRef idx="1">
            <a:schemeClr val="accent4"/>
          </a:effectRef>
          <a:fontRef idx="minor">
            <a:schemeClr val="tx1"/>
          </a:fontRef>
        </dgm:style>
      </dgm:prSet>
      <dgm:spPr/>
      <dgm:t>
        <a:bodyPr/>
        <a:lstStyle/>
        <a:p>
          <a:endParaRPr lang="zh-TW" altLang="en-US" sz="2400"/>
        </a:p>
      </dgm:t>
    </dgm:pt>
    <dgm:pt modelId="{552ECF9B-1A55-4F01-A54B-B5490C1BA368}" type="sibTrans" cxnId="{CA541890-EC90-4A54-8894-E6C3767ECB5B}">
      <dgm:prSet/>
      <dgm:spPr/>
      <dgm:t>
        <a:bodyPr/>
        <a:lstStyle/>
        <a:p>
          <a:endParaRPr lang="zh-TW" altLang="en-US" sz="2400"/>
        </a:p>
      </dgm:t>
    </dgm:pt>
    <dgm:pt modelId="{27AC7DE5-3508-4CF1-94F4-90318C83AF48}" type="pres">
      <dgm:prSet presAssocID="{B5066046-C1F7-4A25-90ED-AE13536874A9}" presName="diagram" presStyleCnt="0">
        <dgm:presLayoutVars>
          <dgm:chPref val="1"/>
          <dgm:dir/>
          <dgm:animOne val="branch"/>
          <dgm:animLvl val="lvl"/>
          <dgm:resizeHandles val="exact"/>
        </dgm:presLayoutVars>
      </dgm:prSet>
      <dgm:spPr/>
      <dgm:t>
        <a:bodyPr/>
        <a:lstStyle/>
        <a:p>
          <a:endParaRPr lang="zh-TW" altLang="en-US"/>
        </a:p>
      </dgm:t>
    </dgm:pt>
    <dgm:pt modelId="{2CA9DD96-B411-41CA-A9EF-84E1075A0DFB}" type="pres">
      <dgm:prSet presAssocID="{8D977783-A62C-4D78-9D15-3BECAE4EF51C}" presName="root1" presStyleCnt="0"/>
      <dgm:spPr/>
    </dgm:pt>
    <dgm:pt modelId="{E780A33C-83C5-48DB-8934-60616FDB9774}" type="pres">
      <dgm:prSet presAssocID="{8D977783-A62C-4D78-9D15-3BECAE4EF51C}" presName="LevelOneTextNode" presStyleLbl="node0" presStyleIdx="0" presStyleCnt="1" custScaleX="127167" custLinFactNeighborX="-91643">
        <dgm:presLayoutVars>
          <dgm:chPref val="3"/>
        </dgm:presLayoutVars>
      </dgm:prSet>
      <dgm:spPr/>
      <dgm:t>
        <a:bodyPr/>
        <a:lstStyle/>
        <a:p>
          <a:endParaRPr lang="zh-TW" altLang="en-US"/>
        </a:p>
      </dgm:t>
    </dgm:pt>
    <dgm:pt modelId="{7B0DC797-1DD0-4056-A8E1-A517533CF09A}" type="pres">
      <dgm:prSet presAssocID="{8D977783-A62C-4D78-9D15-3BECAE4EF51C}" presName="level2hierChild" presStyleCnt="0"/>
      <dgm:spPr/>
    </dgm:pt>
    <dgm:pt modelId="{F08844A7-D755-462E-A4E3-FC2508E7B27D}" type="pres">
      <dgm:prSet presAssocID="{451A242A-9164-4683-B78D-9980DFB752ED}" presName="conn2-1" presStyleLbl="parChTrans1D2" presStyleIdx="0" presStyleCnt="1"/>
      <dgm:spPr/>
      <dgm:t>
        <a:bodyPr/>
        <a:lstStyle/>
        <a:p>
          <a:endParaRPr lang="zh-TW" altLang="en-US"/>
        </a:p>
      </dgm:t>
    </dgm:pt>
    <dgm:pt modelId="{089C7AD3-04CC-4933-B335-B146D14737D5}" type="pres">
      <dgm:prSet presAssocID="{451A242A-9164-4683-B78D-9980DFB752ED}" presName="connTx" presStyleLbl="parChTrans1D2" presStyleIdx="0" presStyleCnt="1"/>
      <dgm:spPr/>
      <dgm:t>
        <a:bodyPr/>
        <a:lstStyle/>
        <a:p>
          <a:endParaRPr lang="zh-TW" altLang="en-US"/>
        </a:p>
      </dgm:t>
    </dgm:pt>
    <dgm:pt modelId="{27421BCE-D614-4301-8018-8E73F471B1BA}" type="pres">
      <dgm:prSet presAssocID="{9BD426AC-2848-4667-A7E3-36D8D5AC9D8F}" presName="root2" presStyleCnt="0"/>
      <dgm:spPr/>
    </dgm:pt>
    <dgm:pt modelId="{54DF8FA3-2530-4CEF-97FF-7A55CA438DDD}" type="pres">
      <dgm:prSet presAssocID="{9BD426AC-2848-4667-A7E3-36D8D5AC9D8F}" presName="LevelTwoTextNode" presStyleLbl="node2" presStyleIdx="0" presStyleCnt="1" custScaleX="343701" custLinFactNeighborX="17563" custLinFactNeighborY="4578">
        <dgm:presLayoutVars>
          <dgm:chPref val="3"/>
        </dgm:presLayoutVars>
      </dgm:prSet>
      <dgm:spPr/>
      <dgm:t>
        <a:bodyPr/>
        <a:lstStyle/>
        <a:p>
          <a:endParaRPr lang="zh-TW" altLang="en-US"/>
        </a:p>
      </dgm:t>
    </dgm:pt>
    <dgm:pt modelId="{94279F44-28FF-475F-B4C9-46F4B52C2A34}" type="pres">
      <dgm:prSet presAssocID="{9BD426AC-2848-4667-A7E3-36D8D5AC9D8F}" presName="level3hierChild" presStyleCnt="0"/>
      <dgm:spPr/>
    </dgm:pt>
  </dgm:ptLst>
  <dgm:cxnLst>
    <dgm:cxn modelId="{8C6FCAFC-7FE3-4BA8-9B7C-055F97EEAEC2}" type="presOf" srcId="{8D977783-A62C-4D78-9D15-3BECAE4EF51C}" destId="{E780A33C-83C5-48DB-8934-60616FDB9774}" srcOrd="0" destOrd="0" presId="urn:microsoft.com/office/officeart/2005/8/layout/hierarchy2"/>
    <dgm:cxn modelId="{3E1A872B-5066-4E14-A25A-B43D42B8611E}" type="presOf" srcId="{451A242A-9164-4683-B78D-9980DFB752ED}" destId="{089C7AD3-04CC-4933-B335-B146D14737D5}" srcOrd="1" destOrd="0" presId="urn:microsoft.com/office/officeart/2005/8/layout/hierarchy2"/>
    <dgm:cxn modelId="{B7E87A5F-9D58-4AFB-B011-76FABC6D41D1}" type="presOf" srcId="{B5066046-C1F7-4A25-90ED-AE13536874A9}" destId="{27AC7DE5-3508-4CF1-94F4-90318C83AF48}" srcOrd="0" destOrd="0" presId="urn:microsoft.com/office/officeart/2005/8/layout/hierarchy2"/>
    <dgm:cxn modelId="{CA541890-EC90-4A54-8894-E6C3767ECB5B}" srcId="{8D977783-A62C-4D78-9D15-3BECAE4EF51C}" destId="{9BD426AC-2848-4667-A7E3-36D8D5AC9D8F}" srcOrd="0" destOrd="0" parTransId="{451A242A-9164-4683-B78D-9980DFB752ED}" sibTransId="{552ECF9B-1A55-4F01-A54B-B5490C1BA368}"/>
    <dgm:cxn modelId="{8C0CBB1F-5660-4102-9A12-62A3C114FED2}" type="presOf" srcId="{451A242A-9164-4683-B78D-9980DFB752ED}" destId="{F08844A7-D755-462E-A4E3-FC2508E7B27D}" srcOrd="0" destOrd="0" presId="urn:microsoft.com/office/officeart/2005/8/layout/hierarchy2"/>
    <dgm:cxn modelId="{3F6E70E3-F0A9-45E8-B5F6-E9D4216C0514}" type="presOf" srcId="{9BD426AC-2848-4667-A7E3-36D8D5AC9D8F}" destId="{54DF8FA3-2530-4CEF-97FF-7A55CA438DDD}" srcOrd="0" destOrd="0" presId="urn:microsoft.com/office/officeart/2005/8/layout/hierarchy2"/>
    <dgm:cxn modelId="{A773D76A-F528-47E4-8933-3600EF57C75B}" srcId="{B5066046-C1F7-4A25-90ED-AE13536874A9}" destId="{8D977783-A62C-4D78-9D15-3BECAE4EF51C}" srcOrd="0" destOrd="0" parTransId="{331007DB-EE3B-4614-9342-1F61B798F7A5}" sibTransId="{8B3217D3-E8D2-4808-AFA5-2CA58AD5E3BA}"/>
    <dgm:cxn modelId="{022A166B-E0E5-46C4-AA6B-9B3AD78B666D}" type="presParOf" srcId="{27AC7DE5-3508-4CF1-94F4-90318C83AF48}" destId="{2CA9DD96-B411-41CA-A9EF-84E1075A0DFB}" srcOrd="0" destOrd="0" presId="urn:microsoft.com/office/officeart/2005/8/layout/hierarchy2"/>
    <dgm:cxn modelId="{061DE757-E4AC-4DD3-9D68-D6DE7FF87C5B}" type="presParOf" srcId="{2CA9DD96-B411-41CA-A9EF-84E1075A0DFB}" destId="{E780A33C-83C5-48DB-8934-60616FDB9774}" srcOrd="0" destOrd="0" presId="urn:microsoft.com/office/officeart/2005/8/layout/hierarchy2"/>
    <dgm:cxn modelId="{0EB127B8-E83E-4B19-88C8-86869C0BFE78}" type="presParOf" srcId="{2CA9DD96-B411-41CA-A9EF-84E1075A0DFB}" destId="{7B0DC797-1DD0-4056-A8E1-A517533CF09A}" srcOrd="1" destOrd="0" presId="urn:microsoft.com/office/officeart/2005/8/layout/hierarchy2"/>
    <dgm:cxn modelId="{C167923D-F964-45CC-892D-DEB4A2B0D45A}" type="presParOf" srcId="{7B0DC797-1DD0-4056-A8E1-A517533CF09A}" destId="{F08844A7-D755-462E-A4E3-FC2508E7B27D}" srcOrd="0" destOrd="0" presId="urn:microsoft.com/office/officeart/2005/8/layout/hierarchy2"/>
    <dgm:cxn modelId="{745D4DB1-F308-4651-9E0F-D3957BEFEB7F}" type="presParOf" srcId="{F08844A7-D755-462E-A4E3-FC2508E7B27D}" destId="{089C7AD3-04CC-4933-B335-B146D14737D5}" srcOrd="0" destOrd="0" presId="urn:microsoft.com/office/officeart/2005/8/layout/hierarchy2"/>
    <dgm:cxn modelId="{7A9D8500-5D22-4986-8FB6-CC0FB4A885E3}" type="presParOf" srcId="{7B0DC797-1DD0-4056-A8E1-A517533CF09A}" destId="{27421BCE-D614-4301-8018-8E73F471B1BA}" srcOrd="1" destOrd="0" presId="urn:microsoft.com/office/officeart/2005/8/layout/hierarchy2"/>
    <dgm:cxn modelId="{B385EA54-FF0F-4921-94C3-7817500628BA}" type="presParOf" srcId="{27421BCE-D614-4301-8018-8E73F471B1BA}" destId="{54DF8FA3-2530-4CEF-97FF-7A55CA438DDD}" srcOrd="0" destOrd="0" presId="urn:microsoft.com/office/officeart/2005/8/layout/hierarchy2"/>
    <dgm:cxn modelId="{E977BDEF-D363-4354-A488-98FA81E49838}" type="presParOf" srcId="{27421BCE-D614-4301-8018-8E73F471B1BA}" destId="{94279F44-28FF-475F-B4C9-46F4B52C2A34}"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066046-C1F7-4A25-90ED-AE13536874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8D977783-A62C-4D78-9D15-3BECAE4EF51C}">
      <dgm:prSet phldrT="[文字]" custT="1"/>
      <dgm:spPr>
        <a:solidFill>
          <a:schemeClr val="accent2"/>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其他</a:t>
          </a:r>
        </a:p>
      </dgm:t>
    </dgm:pt>
    <dgm:pt modelId="{331007DB-EE3B-4614-9342-1F61B798F7A5}" type="parTrans" cxnId="{A773D76A-F528-47E4-8933-3600EF57C75B}">
      <dgm:prSet/>
      <dgm:spPr/>
      <dgm:t>
        <a:bodyPr/>
        <a:lstStyle/>
        <a:p>
          <a:endParaRPr lang="zh-TW" altLang="en-US" sz="2400"/>
        </a:p>
      </dgm:t>
    </dgm:pt>
    <dgm:pt modelId="{8B3217D3-E8D2-4808-AFA5-2CA58AD5E3BA}" type="sibTrans" cxnId="{A773D76A-F528-47E4-8933-3600EF57C75B}">
      <dgm:prSet/>
      <dgm:spPr/>
      <dgm:t>
        <a:bodyPr/>
        <a:lstStyle/>
        <a:p>
          <a:endParaRPr lang="zh-TW" altLang="en-US" sz="2400"/>
        </a:p>
      </dgm:t>
    </dgm:pt>
    <dgm:pt modelId="{9BD426AC-2848-4667-A7E3-36D8D5AC9D8F}">
      <dgm:prSet phldrT="[文字]" custT="1"/>
      <dgm:spPr>
        <a:solidFill>
          <a:schemeClr val="accent5">
            <a:lumMod val="20000"/>
            <a:lumOff val="80000"/>
          </a:schemeClr>
        </a:solidFill>
      </dgm:spPr>
      <dgm:t>
        <a:bodyPr/>
        <a:lstStyle/>
        <a:p>
          <a:r>
            <a:rPr lang="zh-TW" altLang="en-US" sz="2400" b="1" dirty="0">
              <a:solidFill>
                <a:srgbClr val="0070C0"/>
              </a:solidFill>
              <a:latin typeface="微軟正黑體" panose="020B0604030504040204" pitchFamily="34" charset="-120"/>
              <a:ea typeface="微軟正黑體" panose="020B0604030504040204" pitchFamily="34" charset="-120"/>
            </a:rPr>
            <a:t>特殊選才</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技優</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軍警</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獨招</a:t>
          </a:r>
        </a:p>
      </dgm:t>
    </dgm:pt>
    <dgm:pt modelId="{451A242A-9164-4683-B78D-9980DFB752ED}" type="parTrans" cxnId="{CA541890-EC90-4A54-8894-E6C3767ECB5B}">
      <dgm:prSet custT="1">
        <dgm:style>
          <a:lnRef idx="3">
            <a:schemeClr val="accent4"/>
          </a:lnRef>
          <a:fillRef idx="0">
            <a:schemeClr val="accent4"/>
          </a:fillRef>
          <a:effectRef idx="2">
            <a:schemeClr val="accent4"/>
          </a:effectRef>
          <a:fontRef idx="minor">
            <a:schemeClr val="tx1"/>
          </a:fontRef>
        </dgm:style>
      </dgm:prSet>
      <dgm:spPr/>
      <dgm:t>
        <a:bodyPr/>
        <a:lstStyle/>
        <a:p>
          <a:endParaRPr lang="zh-TW" altLang="en-US" sz="2400"/>
        </a:p>
      </dgm:t>
    </dgm:pt>
    <dgm:pt modelId="{552ECF9B-1A55-4F01-A54B-B5490C1BA368}" type="sibTrans" cxnId="{CA541890-EC90-4A54-8894-E6C3767ECB5B}">
      <dgm:prSet/>
      <dgm:spPr/>
      <dgm:t>
        <a:bodyPr/>
        <a:lstStyle/>
        <a:p>
          <a:endParaRPr lang="zh-TW" altLang="en-US" sz="2400"/>
        </a:p>
      </dgm:t>
    </dgm:pt>
    <dgm:pt modelId="{27AC7DE5-3508-4CF1-94F4-90318C83AF48}" type="pres">
      <dgm:prSet presAssocID="{B5066046-C1F7-4A25-90ED-AE13536874A9}" presName="diagram" presStyleCnt="0">
        <dgm:presLayoutVars>
          <dgm:chPref val="1"/>
          <dgm:dir/>
          <dgm:animOne val="branch"/>
          <dgm:animLvl val="lvl"/>
          <dgm:resizeHandles val="exact"/>
        </dgm:presLayoutVars>
      </dgm:prSet>
      <dgm:spPr/>
      <dgm:t>
        <a:bodyPr/>
        <a:lstStyle/>
        <a:p>
          <a:endParaRPr lang="zh-TW" altLang="en-US"/>
        </a:p>
      </dgm:t>
    </dgm:pt>
    <dgm:pt modelId="{2CA9DD96-B411-41CA-A9EF-84E1075A0DFB}" type="pres">
      <dgm:prSet presAssocID="{8D977783-A62C-4D78-9D15-3BECAE4EF51C}" presName="root1" presStyleCnt="0"/>
      <dgm:spPr/>
    </dgm:pt>
    <dgm:pt modelId="{E780A33C-83C5-48DB-8934-60616FDB9774}" type="pres">
      <dgm:prSet presAssocID="{8D977783-A62C-4D78-9D15-3BECAE4EF51C}" presName="LevelOneTextNode" presStyleLbl="node0" presStyleIdx="0" presStyleCnt="1" custScaleX="127167" custLinFactNeighborX="-91643">
        <dgm:presLayoutVars>
          <dgm:chPref val="3"/>
        </dgm:presLayoutVars>
      </dgm:prSet>
      <dgm:spPr/>
      <dgm:t>
        <a:bodyPr/>
        <a:lstStyle/>
        <a:p>
          <a:endParaRPr lang="zh-TW" altLang="en-US"/>
        </a:p>
      </dgm:t>
    </dgm:pt>
    <dgm:pt modelId="{7B0DC797-1DD0-4056-A8E1-A517533CF09A}" type="pres">
      <dgm:prSet presAssocID="{8D977783-A62C-4D78-9D15-3BECAE4EF51C}" presName="level2hierChild" presStyleCnt="0"/>
      <dgm:spPr/>
    </dgm:pt>
    <dgm:pt modelId="{F08844A7-D755-462E-A4E3-FC2508E7B27D}" type="pres">
      <dgm:prSet presAssocID="{451A242A-9164-4683-B78D-9980DFB752ED}" presName="conn2-1" presStyleLbl="parChTrans1D2" presStyleIdx="0" presStyleCnt="1"/>
      <dgm:spPr/>
      <dgm:t>
        <a:bodyPr/>
        <a:lstStyle/>
        <a:p>
          <a:endParaRPr lang="zh-TW" altLang="en-US"/>
        </a:p>
      </dgm:t>
    </dgm:pt>
    <dgm:pt modelId="{089C7AD3-04CC-4933-B335-B146D14737D5}" type="pres">
      <dgm:prSet presAssocID="{451A242A-9164-4683-B78D-9980DFB752ED}" presName="connTx" presStyleLbl="parChTrans1D2" presStyleIdx="0" presStyleCnt="1"/>
      <dgm:spPr/>
      <dgm:t>
        <a:bodyPr/>
        <a:lstStyle/>
        <a:p>
          <a:endParaRPr lang="zh-TW" altLang="en-US"/>
        </a:p>
      </dgm:t>
    </dgm:pt>
    <dgm:pt modelId="{27421BCE-D614-4301-8018-8E73F471B1BA}" type="pres">
      <dgm:prSet presAssocID="{9BD426AC-2848-4667-A7E3-36D8D5AC9D8F}" presName="root2" presStyleCnt="0"/>
      <dgm:spPr/>
    </dgm:pt>
    <dgm:pt modelId="{54DF8FA3-2530-4CEF-97FF-7A55CA438DDD}" type="pres">
      <dgm:prSet presAssocID="{9BD426AC-2848-4667-A7E3-36D8D5AC9D8F}" presName="LevelTwoTextNode" presStyleLbl="node2" presStyleIdx="0" presStyleCnt="1" custScaleX="377707" custLinFactNeighborX="17599">
        <dgm:presLayoutVars>
          <dgm:chPref val="3"/>
        </dgm:presLayoutVars>
      </dgm:prSet>
      <dgm:spPr/>
      <dgm:t>
        <a:bodyPr/>
        <a:lstStyle/>
        <a:p>
          <a:endParaRPr lang="zh-TW" altLang="en-US"/>
        </a:p>
      </dgm:t>
    </dgm:pt>
    <dgm:pt modelId="{94279F44-28FF-475F-B4C9-46F4B52C2A34}" type="pres">
      <dgm:prSet presAssocID="{9BD426AC-2848-4667-A7E3-36D8D5AC9D8F}" presName="level3hierChild" presStyleCnt="0"/>
      <dgm:spPr/>
    </dgm:pt>
  </dgm:ptLst>
  <dgm:cxnLst>
    <dgm:cxn modelId="{330AD48E-88BA-4D81-A4E7-3416D63415F1}" type="presOf" srcId="{B5066046-C1F7-4A25-90ED-AE13536874A9}" destId="{27AC7DE5-3508-4CF1-94F4-90318C83AF48}" srcOrd="0" destOrd="0" presId="urn:microsoft.com/office/officeart/2005/8/layout/hierarchy2"/>
    <dgm:cxn modelId="{14649EFC-4DCD-43B1-84D5-3D71D42ECC7C}" type="presOf" srcId="{451A242A-9164-4683-B78D-9980DFB752ED}" destId="{F08844A7-D755-462E-A4E3-FC2508E7B27D}" srcOrd="0" destOrd="0" presId="urn:microsoft.com/office/officeart/2005/8/layout/hierarchy2"/>
    <dgm:cxn modelId="{E3835F9D-4735-494B-91E6-0D908C440FEB}" type="presOf" srcId="{451A242A-9164-4683-B78D-9980DFB752ED}" destId="{089C7AD3-04CC-4933-B335-B146D14737D5}" srcOrd="1" destOrd="0" presId="urn:microsoft.com/office/officeart/2005/8/layout/hierarchy2"/>
    <dgm:cxn modelId="{CA541890-EC90-4A54-8894-E6C3767ECB5B}" srcId="{8D977783-A62C-4D78-9D15-3BECAE4EF51C}" destId="{9BD426AC-2848-4667-A7E3-36D8D5AC9D8F}" srcOrd="0" destOrd="0" parTransId="{451A242A-9164-4683-B78D-9980DFB752ED}" sibTransId="{552ECF9B-1A55-4F01-A54B-B5490C1BA368}"/>
    <dgm:cxn modelId="{A773D76A-F528-47E4-8933-3600EF57C75B}" srcId="{B5066046-C1F7-4A25-90ED-AE13536874A9}" destId="{8D977783-A62C-4D78-9D15-3BECAE4EF51C}" srcOrd="0" destOrd="0" parTransId="{331007DB-EE3B-4614-9342-1F61B798F7A5}" sibTransId="{8B3217D3-E8D2-4808-AFA5-2CA58AD5E3BA}"/>
    <dgm:cxn modelId="{6B0655DD-CEB7-4DA4-9E52-247CD62AADEA}" type="presOf" srcId="{9BD426AC-2848-4667-A7E3-36D8D5AC9D8F}" destId="{54DF8FA3-2530-4CEF-97FF-7A55CA438DDD}" srcOrd="0" destOrd="0" presId="urn:microsoft.com/office/officeart/2005/8/layout/hierarchy2"/>
    <dgm:cxn modelId="{78CF9D52-7A4F-4179-BBBB-DD24A2169B66}" type="presOf" srcId="{8D977783-A62C-4D78-9D15-3BECAE4EF51C}" destId="{E780A33C-83C5-48DB-8934-60616FDB9774}" srcOrd="0" destOrd="0" presId="urn:microsoft.com/office/officeart/2005/8/layout/hierarchy2"/>
    <dgm:cxn modelId="{80AE11F1-5404-414D-9899-A3C62A6867C8}" type="presParOf" srcId="{27AC7DE5-3508-4CF1-94F4-90318C83AF48}" destId="{2CA9DD96-B411-41CA-A9EF-84E1075A0DFB}" srcOrd="0" destOrd="0" presId="urn:microsoft.com/office/officeart/2005/8/layout/hierarchy2"/>
    <dgm:cxn modelId="{BBB7E61E-581E-4E5D-B555-A261293A49E8}" type="presParOf" srcId="{2CA9DD96-B411-41CA-A9EF-84E1075A0DFB}" destId="{E780A33C-83C5-48DB-8934-60616FDB9774}" srcOrd="0" destOrd="0" presId="urn:microsoft.com/office/officeart/2005/8/layout/hierarchy2"/>
    <dgm:cxn modelId="{F34D0147-529D-4B11-B3F6-44BD41EBEEBE}" type="presParOf" srcId="{2CA9DD96-B411-41CA-A9EF-84E1075A0DFB}" destId="{7B0DC797-1DD0-4056-A8E1-A517533CF09A}" srcOrd="1" destOrd="0" presId="urn:microsoft.com/office/officeart/2005/8/layout/hierarchy2"/>
    <dgm:cxn modelId="{118450AC-1BE5-458C-9295-2DDFFB003E94}" type="presParOf" srcId="{7B0DC797-1DD0-4056-A8E1-A517533CF09A}" destId="{F08844A7-D755-462E-A4E3-FC2508E7B27D}" srcOrd="0" destOrd="0" presId="urn:microsoft.com/office/officeart/2005/8/layout/hierarchy2"/>
    <dgm:cxn modelId="{E7F20D5C-D673-481D-A595-D0CAC2F1D9AE}" type="presParOf" srcId="{F08844A7-D755-462E-A4E3-FC2508E7B27D}" destId="{089C7AD3-04CC-4933-B335-B146D14737D5}" srcOrd="0" destOrd="0" presId="urn:microsoft.com/office/officeart/2005/8/layout/hierarchy2"/>
    <dgm:cxn modelId="{AA267E0C-A7E1-47C7-BF37-72AA27464881}" type="presParOf" srcId="{7B0DC797-1DD0-4056-A8E1-A517533CF09A}" destId="{27421BCE-D614-4301-8018-8E73F471B1BA}" srcOrd="1" destOrd="0" presId="urn:microsoft.com/office/officeart/2005/8/layout/hierarchy2"/>
    <dgm:cxn modelId="{88B4AE98-E2DF-46FD-A5C2-1A6DD15C9E53}" type="presParOf" srcId="{27421BCE-D614-4301-8018-8E73F471B1BA}" destId="{54DF8FA3-2530-4CEF-97FF-7A55CA438DDD}" srcOrd="0" destOrd="0" presId="urn:microsoft.com/office/officeart/2005/8/layout/hierarchy2"/>
    <dgm:cxn modelId="{00DDB935-3703-4AFE-BA62-1A693D791176}" type="presParOf" srcId="{27421BCE-D614-4301-8018-8E73F471B1BA}" destId="{94279F44-28FF-475F-B4C9-46F4B52C2A34}" srcOrd="1" destOrd="0" presId="urn:microsoft.com/office/officeart/2005/8/layout/hierarchy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9523A1-777A-4BF1-8EFD-68E2D1021833}" type="doc">
      <dgm:prSet loTypeId="urn:microsoft.com/office/officeart/2008/layout/HorizontalMultiLevelHierarchy" loCatId="hierarchy" qsTypeId="urn:microsoft.com/office/officeart/2005/8/quickstyle/3d3" qsCatId="3D" csTypeId="urn:microsoft.com/office/officeart/2005/8/colors/colorful4" csCatId="colorful" phldr="1"/>
      <dgm:spPr/>
      <dgm:t>
        <a:bodyPr/>
        <a:lstStyle/>
        <a:p>
          <a:endParaRPr lang="zh-TW" altLang="en-US"/>
        </a:p>
      </dgm:t>
    </dgm:pt>
    <dgm:pt modelId="{95310D96-6EA1-452B-8556-8D13324D6398}">
      <dgm:prSet phldrT="[文字]" custT="1"/>
      <dgm:spPr>
        <a:solidFill>
          <a:schemeClr val="accent6">
            <a:lumMod val="60000"/>
            <a:lumOff val="40000"/>
          </a:schemeClr>
        </a:solidFill>
      </dgm:spPr>
      <dgm:t>
        <a:bodyPr vert="vert"/>
        <a:lstStyle/>
        <a:p>
          <a:r>
            <a:rPr lang="zh-TW" altLang="en-US" sz="2800" b="1" dirty="0">
              <a:solidFill>
                <a:schemeClr val="tx1"/>
              </a:solidFill>
              <a:latin typeface="微軟正黑體" panose="020B0604030504040204" pitchFamily="34" charset="-120"/>
              <a:ea typeface="微軟正黑體" panose="020B0604030504040204" pitchFamily="34" charset="-120"/>
            </a:rPr>
            <a:t>考統測</a:t>
          </a:r>
        </a:p>
      </dgm:t>
    </dgm:pt>
    <dgm:pt modelId="{09C99380-0442-4EC6-8818-C143098D5600}" type="parTrans" cxnId="{D5F902AB-C615-4AE7-BFDF-8FB38EE7230A}">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B786F887-6967-4B1A-8175-317A4788D7B7}" type="sibTrans" cxnId="{D5F902AB-C615-4AE7-BFDF-8FB38EE7230A}">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B7C30120-9E30-461E-BF7D-9AAB32ECF506}">
      <dgm:prSet phldrT="[文字]" custT="1"/>
      <dgm:spPr>
        <a:solidFill>
          <a:srgbClr val="FFC000"/>
        </a:solidFill>
      </dgm:spPr>
      <dgm: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甄選入學</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學習歷程參採</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dgm:t>
    </dgm:pt>
    <dgm:pt modelId="{EB9F882F-AEA0-421C-A50D-BD27FE6FCAC0}" type="parTrans" cxnId="{1667E30D-365A-4E73-9752-798274EA885E}">
      <dgm:prSet custT="1">
        <dgm:style>
          <a:lnRef idx="3">
            <a:schemeClr val="accent4"/>
          </a:lnRef>
          <a:fillRef idx="0">
            <a:schemeClr val="accent4"/>
          </a:fillRef>
          <a:effectRef idx="2">
            <a:schemeClr val="accent4"/>
          </a:effectRef>
          <a:fontRef idx="minor">
            <a:schemeClr val="tx1"/>
          </a:fontRef>
        </dgm:style>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CDCBF6D-229A-4B16-8AF1-5B232A0A2A62}" type="sibTrans" cxnId="{1667E30D-365A-4E73-9752-798274EA885E}">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3232FF5-6498-40D2-8094-D8B4E0A7A2FD}">
      <dgm:prSet phldrT="[文字]" custT="1"/>
      <dgm:spPr>
        <a:solidFill>
          <a:srgbClr val="FFC000"/>
        </a:solidFill>
      </dgm:spPr>
      <dgm: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聯合登記分發</a:t>
          </a:r>
        </a:p>
      </dgm:t>
    </dgm:pt>
    <dgm:pt modelId="{144FAFDD-CFA5-438D-BC86-4480E2DD70F9}" type="parTrans" cxnId="{D97ED258-2910-429F-85C6-2F778FCC6D30}">
      <dgm:prSet custT="1">
        <dgm:style>
          <a:lnRef idx="3">
            <a:schemeClr val="accent4"/>
          </a:lnRef>
          <a:fillRef idx="0">
            <a:schemeClr val="accent4"/>
          </a:fillRef>
          <a:effectRef idx="2">
            <a:schemeClr val="accent4"/>
          </a:effectRef>
          <a:fontRef idx="minor">
            <a:schemeClr val="tx1"/>
          </a:fontRef>
        </dgm:style>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46A644D5-3BC1-480B-B870-1E233B6A3ABB}" type="sibTrans" cxnId="{D97ED258-2910-429F-85C6-2F778FCC6D30}">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4C9EE676-43A3-441F-A95A-557F2AF9A357}" type="pres">
      <dgm:prSet presAssocID="{DC9523A1-777A-4BF1-8EFD-68E2D1021833}" presName="Name0" presStyleCnt="0">
        <dgm:presLayoutVars>
          <dgm:chPref val="1"/>
          <dgm:dir/>
          <dgm:animOne val="branch"/>
          <dgm:animLvl val="lvl"/>
          <dgm:resizeHandles val="exact"/>
        </dgm:presLayoutVars>
      </dgm:prSet>
      <dgm:spPr/>
      <dgm:t>
        <a:bodyPr/>
        <a:lstStyle/>
        <a:p>
          <a:endParaRPr lang="zh-TW" altLang="en-US"/>
        </a:p>
      </dgm:t>
    </dgm:pt>
    <dgm:pt modelId="{95E9CBE3-07BF-4692-AF7C-F06C11A62169}" type="pres">
      <dgm:prSet presAssocID="{95310D96-6EA1-452B-8556-8D13324D6398}" presName="root1" presStyleCnt="0"/>
      <dgm:spPr/>
    </dgm:pt>
    <dgm:pt modelId="{F2BD426E-6F26-4FDF-A5AB-A9ED736D0CA4}" type="pres">
      <dgm:prSet presAssocID="{95310D96-6EA1-452B-8556-8D13324D6398}" presName="LevelOneTextNode" presStyleLbl="node0" presStyleIdx="0" presStyleCnt="1" custScaleX="344731" custScaleY="67293" custLinFactNeighborX="-79058" custLinFactNeighborY="98">
        <dgm:presLayoutVars>
          <dgm:chPref val="3"/>
        </dgm:presLayoutVars>
      </dgm:prSet>
      <dgm:spPr/>
      <dgm:t>
        <a:bodyPr/>
        <a:lstStyle/>
        <a:p>
          <a:endParaRPr lang="zh-TW" altLang="en-US"/>
        </a:p>
      </dgm:t>
    </dgm:pt>
    <dgm:pt modelId="{F1A55C5E-BDBC-4B7B-A6AD-017517EB34B2}" type="pres">
      <dgm:prSet presAssocID="{95310D96-6EA1-452B-8556-8D13324D6398}" presName="level2hierChild" presStyleCnt="0"/>
      <dgm:spPr/>
    </dgm:pt>
    <dgm:pt modelId="{37F11695-D92E-4CF0-9211-B9FC0A321444}" type="pres">
      <dgm:prSet presAssocID="{EB9F882F-AEA0-421C-A50D-BD27FE6FCAC0}" presName="conn2-1" presStyleLbl="parChTrans1D2" presStyleIdx="0" presStyleCnt="2"/>
      <dgm:spPr/>
      <dgm:t>
        <a:bodyPr/>
        <a:lstStyle/>
        <a:p>
          <a:endParaRPr lang="zh-TW" altLang="en-US"/>
        </a:p>
      </dgm:t>
    </dgm:pt>
    <dgm:pt modelId="{1522FB2A-0806-4677-9C06-9951C51707DC}" type="pres">
      <dgm:prSet presAssocID="{EB9F882F-AEA0-421C-A50D-BD27FE6FCAC0}" presName="connTx" presStyleLbl="parChTrans1D2" presStyleIdx="0" presStyleCnt="2"/>
      <dgm:spPr/>
      <dgm:t>
        <a:bodyPr/>
        <a:lstStyle/>
        <a:p>
          <a:endParaRPr lang="zh-TW" altLang="en-US"/>
        </a:p>
      </dgm:t>
    </dgm:pt>
    <dgm:pt modelId="{2979A4FD-08A0-446A-940E-E935B22A70A2}" type="pres">
      <dgm:prSet presAssocID="{B7C30120-9E30-461E-BF7D-9AAB32ECF506}" presName="root2" presStyleCnt="0"/>
      <dgm:spPr/>
    </dgm:pt>
    <dgm:pt modelId="{D5B0677B-6D85-45FD-97FB-B2428A7B9A18}" type="pres">
      <dgm:prSet presAssocID="{B7C30120-9E30-461E-BF7D-9AAB32ECF506}" presName="LevelTwoTextNode" presStyleLbl="node2" presStyleIdx="0" presStyleCnt="2" custScaleX="430552" custScaleY="129076">
        <dgm:presLayoutVars>
          <dgm:chPref val="3"/>
        </dgm:presLayoutVars>
      </dgm:prSet>
      <dgm:spPr/>
      <dgm:t>
        <a:bodyPr/>
        <a:lstStyle/>
        <a:p>
          <a:endParaRPr lang="zh-TW" altLang="en-US"/>
        </a:p>
      </dgm:t>
    </dgm:pt>
    <dgm:pt modelId="{79DC036F-3482-44A7-ABFF-226C9397C846}" type="pres">
      <dgm:prSet presAssocID="{B7C30120-9E30-461E-BF7D-9AAB32ECF506}" presName="level3hierChild" presStyleCnt="0"/>
      <dgm:spPr/>
    </dgm:pt>
    <dgm:pt modelId="{28717271-6A35-4279-A95C-10A6CE0C803D}" type="pres">
      <dgm:prSet presAssocID="{144FAFDD-CFA5-438D-BC86-4480E2DD70F9}" presName="conn2-1" presStyleLbl="parChTrans1D2" presStyleIdx="1" presStyleCnt="2"/>
      <dgm:spPr/>
      <dgm:t>
        <a:bodyPr/>
        <a:lstStyle/>
        <a:p>
          <a:endParaRPr lang="zh-TW" altLang="en-US"/>
        </a:p>
      </dgm:t>
    </dgm:pt>
    <dgm:pt modelId="{98475615-2F37-43AA-808C-0F993823FB23}" type="pres">
      <dgm:prSet presAssocID="{144FAFDD-CFA5-438D-BC86-4480E2DD70F9}" presName="connTx" presStyleLbl="parChTrans1D2" presStyleIdx="1" presStyleCnt="2"/>
      <dgm:spPr/>
      <dgm:t>
        <a:bodyPr/>
        <a:lstStyle/>
        <a:p>
          <a:endParaRPr lang="zh-TW" altLang="en-US"/>
        </a:p>
      </dgm:t>
    </dgm:pt>
    <dgm:pt modelId="{6BC681BF-6F8F-404F-9DDA-DC5B08B86975}" type="pres">
      <dgm:prSet presAssocID="{23232FF5-6498-40D2-8094-D8B4E0A7A2FD}" presName="root2" presStyleCnt="0"/>
      <dgm:spPr/>
    </dgm:pt>
    <dgm:pt modelId="{F4C4E859-AA66-4F3D-80DE-D62A4FDC82EA}" type="pres">
      <dgm:prSet presAssocID="{23232FF5-6498-40D2-8094-D8B4E0A7A2FD}" presName="LevelTwoTextNode" presStyleLbl="node2" presStyleIdx="1" presStyleCnt="2" custScaleX="430552" custScaleY="129076">
        <dgm:presLayoutVars>
          <dgm:chPref val="3"/>
        </dgm:presLayoutVars>
      </dgm:prSet>
      <dgm:spPr/>
      <dgm:t>
        <a:bodyPr/>
        <a:lstStyle/>
        <a:p>
          <a:endParaRPr lang="zh-TW" altLang="en-US"/>
        </a:p>
      </dgm:t>
    </dgm:pt>
    <dgm:pt modelId="{42727AD7-7689-4FFE-BBBA-B96BBBB13963}" type="pres">
      <dgm:prSet presAssocID="{23232FF5-6498-40D2-8094-D8B4E0A7A2FD}" presName="level3hierChild" presStyleCnt="0"/>
      <dgm:spPr/>
    </dgm:pt>
  </dgm:ptLst>
  <dgm:cxnLst>
    <dgm:cxn modelId="{A4F3A5F0-F50F-4BAD-B736-795FD8E6C2A8}" type="presOf" srcId="{23232FF5-6498-40D2-8094-D8B4E0A7A2FD}" destId="{F4C4E859-AA66-4F3D-80DE-D62A4FDC82EA}" srcOrd="0" destOrd="0" presId="urn:microsoft.com/office/officeart/2008/layout/HorizontalMultiLevelHierarchy"/>
    <dgm:cxn modelId="{016E1B8F-1D8C-4931-A00F-B40F5961B97C}" type="presOf" srcId="{B7C30120-9E30-461E-BF7D-9AAB32ECF506}" destId="{D5B0677B-6D85-45FD-97FB-B2428A7B9A18}" srcOrd="0" destOrd="0" presId="urn:microsoft.com/office/officeart/2008/layout/HorizontalMultiLevelHierarchy"/>
    <dgm:cxn modelId="{3F5DB822-A738-4E2C-A629-2BAB58830496}" type="presOf" srcId="{EB9F882F-AEA0-421C-A50D-BD27FE6FCAC0}" destId="{1522FB2A-0806-4677-9C06-9951C51707DC}" srcOrd="1" destOrd="0" presId="urn:microsoft.com/office/officeart/2008/layout/HorizontalMultiLevelHierarchy"/>
    <dgm:cxn modelId="{D36F8A6E-34F3-4432-BF17-B2E7DAAB5AF2}" type="presOf" srcId="{EB9F882F-AEA0-421C-A50D-BD27FE6FCAC0}" destId="{37F11695-D92E-4CF0-9211-B9FC0A321444}" srcOrd="0" destOrd="0" presId="urn:microsoft.com/office/officeart/2008/layout/HorizontalMultiLevelHierarchy"/>
    <dgm:cxn modelId="{1667E30D-365A-4E73-9752-798274EA885E}" srcId="{95310D96-6EA1-452B-8556-8D13324D6398}" destId="{B7C30120-9E30-461E-BF7D-9AAB32ECF506}" srcOrd="0" destOrd="0" parTransId="{EB9F882F-AEA0-421C-A50D-BD27FE6FCAC0}" sibTransId="{ACDCBF6D-229A-4B16-8AF1-5B232A0A2A62}"/>
    <dgm:cxn modelId="{D5F902AB-C615-4AE7-BFDF-8FB38EE7230A}" srcId="{DC9523A1-777A-4BF1-8EFD-68E2D1021833}" destId="{95310D96-6EA1-452B-8556-8D13324D6398}" srcOrd="0" destOrd="0" parTransId="{09C99380-0442-4EC6-8818-C143098D5600}" sibTransId="{B786F887-6967-4B1A-8175-317A4788D7B7}"/>
    <dgm:cxn modelId="{F0D5FA83-9CBA-4E6F-9446-046A0BE8BA17}" type="presOf" srcId="{DC9523A1-777A-4BF1-8EFD-68E2D1021833}" destId="{4C9EE676-43A3-441F-A95A-557F2AF9A357}" srcOrd="0" destOrd="0" presId="urn:microsoft.com/office/officeart/2008/layout/HorizontalMultiLevelHierarchy"/>
    <dgm:cxn modelId="{D97ED258-2910-429F-85C6-2F778FCC6D30}" srcId="{95310D96-6EA1-452B-8556-8D13324D6398}" destId="{23232FF5-6498-40D2-8094-D8B4E0A7A2FD}" srcOrd="1" destOrd="0" parTransId="{144FAFDD-CFA5-438D-BC86-4480E2DD70F9}" sibTransId="{46A644D5-3BC1-480B-B870-1E233B6A3ABB}"/>
    <dgm:cxn modelId="{6F150C28-B349-48A7-A883-64554DD6F0E3}" type="presOf" srcId="{144FAFDD-CFA5-438D-BC86-4480E2DD70F9}" destId="{28717271-6A35-4279-A95C-10A6CE0C803D}" srcOrd="0" destOrd="0" presId="urn:microsoft.com/office/officeart/2008/layout/HorizontalMultiLevelHierarchy"/>
    <dgm:cxn modelId="{A8F538CD-370D-4105-AC14-82D2440278F0}" type="presOf" srcId="{144FAFDD-CFA5-438D-BC86-4480E2DD70F9}" destId="{98475615-2F37-43AA-808C-0F993823FB23}" srcOrd="1" destOrd="0" presId="urn:microsoft.com/office/officeart/2008/layout/HorizontalMultiLevelHierarchy"/>
    <dgm:cxn modelId="{2436523B-C846-429E-B573-DED70F9201EF}" type="presOf" srcId="{95310D96-6EA1-452B-8556-8D13324D6398}" destId="{F2BD426E-6F26-4FDF-A5AB-A9ED736D0CA4}" srcOrd="0" destOrd="0" presId="urn:microsoft.com/office/officeart/2008/layout/HorizontalMultiLevelHierarchy"/>
    <dgm:cxn modelId="{E7565B1B-F90B-4F5E-9250-0837EDF338E5}" type="presParOf" srcId="{4C9EE676-43A3-441F-A95A-557F2AF9A357}" destId="{95E9CBE3-07BF-4692-AF7C-F06C11A62169}" srcOrd="0" destOrd="0" presId="urn:microsoft.com/office/officeart/2008/layout/HorizontalMultiLevelHierarchy"/>
    <dgm:cxn modelId="{AE9378A7-9D8E-497B-87B9-AD8094591FC5}" type="presParOf" srcId="{95E9CBE3-07BF-4692-AF7C-F06C11A62169}" destId="{F2BD426E-6F26-4FDF-A5AB-A9ED736D0CA4}" srcOrd="0" destOrd="0" presId="urn:microsoft.com/office/officeart/2008/layout/HorizontalMultiLevelHierarchy"/>
    <dgm:cxn modelId="{97CBE14F-63CE-4B43-A660-EFDEEA5354B9}" type="presParOf" srcId="{95E9CBE3-07BF-4692-AF7C-F06C11A62169}" destId="{F1A55C5E-BDBC-4B7B-A6AD-017517EB34B2}" srcOrd="1" destOrd="0" presId="urn:microsoft.com/office/officeart/2008/layout/HorizontalMultiLevelHierarchy"/>
    <dgm:cxn modelId="{01246BE3-4ACB-4AE3-AEAB-C59E90E85D9C}" type="presParOf" srcId="{F1A55C5E-BDBC-4B7B-A6AD-017517EB34B2}" destId="{37F11695-D92E-4CF0-9211-B9FC0A321444}" srcOrd="0" destOrd="0" presId="urn:microsoft.com/office/officeart/2008/layout/HorizontalMultiLevelHierarchy"/>
    <dgm:cxn modelId="{326A3DAE-037D-45C0-9F4E-3AA53628407E}" type="presParOf" srcId="{37F11695-D92E-4CF0-9211-B9FC0A321444}" destId="{1522FB2A-0806-4677-9C06-9951C51707DC}" srcOrd="0" destOrd="0" presId="urn:microsoft.com/office/officeart/2008/layout/HorizontalMultiLevelHierarchy"/>
    <dgm:cxn modelId="{AB913AEA-1687-4F7F-8E31-B14CCFD830A8}" type="presParOf" srcId="{F1A55C5E-BDBC-4B7B-A6AD-017517EB34B2}" destId="{2979A4FD-08A0-446A-940E-E935B22A70A2}" srcOrd="1" destOrd="0" presId="urn:microsoft.com/office/officeart/2008/layout/HorizontalMultiLevelHierarchy"/>
    <dgm:cxn modelId="{4557B263-3AF5-43CB-8063-3B97CA839192}" type="presParOf" srcId="{2979A4FD-08A0-446A-940E-E935B22A70A2}" destId="{D5B0677B-6D85-45FD-97FB-B2428A7B9A18}" srcOrd="0" destOrd="0" presId="urn:microsoft.com/office/officeart/2008/layout/HorizontalMultiLevelHierarchy"/>
    <dgm:cxn modelId="{B6C05EDF-0919-40E7-AF68-AC7D4F9B1D2C}" type="presParOf" srcId="{2979A4FD-08A0-446A-940E-E935B22A70A2}" destId="{79DC036F-3482-44A7-ABFF-226C9397C846}" srcOrd="1" destOrd="0" presId="urn:microsoft.com/office/officeart/2008/layout/HorizontalMultiLevelHierarchy"/>
    <dgm:cxn modelId="{FE8503B2-D463-422F-8CB8-0C1F038B7664}" type="presParOf" srcId="{F1A55C5E-BDBC-4B7B-A6AD-017517EB34B2}" destId="{28717271-6A35-4279-A95C-10A6CE0C803D}" srcOrd="2" destOrd="0" presId="urn:microsoft.com/office/officeart/2008/layout/HorizontalMultiLevelHierarchy"/>
    <dgm:cxn modelId="{E82E33A0-040D-4BC6-BF51-61A7714F62D0}" type="presParOf" srcId="{28717271-6A35-4279-A95C-10A6CE0C803D}" destId="{98475615-2F37-43AA-808C-0F993823FB23}" srcOrd="0" destOrd="0" presId="urn:microsoft.com/office/officeart/2008/layout/HorizontalMultiLevelHierarchy"/>
    <dgm:cxn modelId="{07D853E7-5C8C-4F6E-B8F2-0D51C67DCF66}" type="presParOf" srcId="{F1A55C5E-BDBC-4B7B-A6AD-017517EB34B2}" destId="{6BC681BF-6F8F-404F-9DDA-DC5B08B86975}" srcOrd="3" destOrd="0" presId="urn:microsoft.com/office/officeart/2008/layout/HorizontalMultiLevelHierarchy"/>
    <dgm:cxn modelId="{47D10C41-2B2B-4B89-8FAC-056238BD5D88}" type="presParOf" srcId="{6BC681BF-6F8F-404F-9DDA-DC5B08B86975}" destId="{F4C4E859-AA66-4F3D-80DE-D62A4FDC82EA}" srcOrd="0" destOrd="0" presId="urn:microsoft.com/office/officeart/2008/layout/HorizontalMultiLevelHierarchy"/>
    <dgm:cxn modelId="{27A26194-FDBA-48CD-A21C-13276E05E93A}" type="presParOf" srcId="{6BC681BF-6F8F-404F-9DDA-DC5B08B86975}" destId="{42727AD7-7689-4FFE-BBBA-B96BBBB1396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066046-C1F7-4A25-90ED-AE13536874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8D977783-A62C-4D78-9D15-3BECAE4EF51C}">
      <dgm:prSet phldrT="[文字]" custT="1"/>
      <dgm:spPr>
        <a:solidFill>
          <a:schemeClr val="accent3"/>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考分科測驗</a:t>
          </a:r>
        </a:p>
      </dgm:t>
    </dgm:pt>
    <dgm:pt modelId="{331007DB-EE3B-4614-9342-1F61B798F7A5}" type="parTrans" cxnId="{A773D76A-F528-47E4-8933-3600EF57C75B}">
      <dgm:prSet/>
      <dgm:spPr/>
      <dgm:t>
        <a:bodyPr/>
        <a:lstStyle/>
        <a:p>
          <a:endParaRPr lang="zh-TW" altLang="en-US" sz="2400"/>
        </a:p>
      </dgm:t>
    </dgm:pt>
    <dgm:pt modelId="{8B3217D3-E8D2-4808-AFA5-2CA58AD5E3BA}" type="sibTrans" cxnId="{A773D76A-F528-47E4-8933-3600EF57C75B}">
      <dgm:prSet/>
      <dgm:spPr/>
      <dgm:t>
        <a:bodyPr/>
        <a:lstStyle/>
        <a:p>
          <a:endParaRPr lang="zh-TW" altLang="en-US" sz="2400"/>
        </a:p>
      </dgm:t>
    </dgm:pt>
    <dgm:pt modelId="{9BD426AC-2848-4667-A7E3-36D8D5AC9D8F}">
      <dgm:prSet phldrT="[文字]" custT="1"/>
      <dgm:spPr>
        <a:solidFill>
          <a:srgbClr val="0070C0"/>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分發入學</a:t>
          </a:r>
        </a:p>
      </dgm:t>
    </dgm:pt>
    <dgm:pt modelId="{451A242A-9164-4683-B78D-9980DFB752ED}" type="parTrans" cxnId="{CA541890-EC90-4A54-8894-E6C3767ECB5B}">
      <dgm:prSet custT="1">
        <dgm:style>
          <a:lnRef idx="2">
            <a:schemeClr val="accent3"/>
          </a:lnRef>
          <a:fillRef idx="0">
            <a:schemeClr val="accent3"/>
          </a:fillRef>
          <a:effectRef idx="1">
            <a:schemeClr val="accent3"/>
          </a:effectRef>
          <a:fontRef idx="minor">
            <a:schemeClr val="tx1"/>
          </a:fontRef>
        </dgm:style>
      </dgm:prSet>
      <dgm:spPr/>
      <dgm:t>
        <a:bodyPr/>
        <a:lstStyle/>
        <a:p>
          <a:endParaRPr lang="zh-TW" altLang="en-US" sz="2400"/>
        </a:p>
      </dgm:t>
    </dgm:pt>
    <dgm:pt modelId="{552ECF9B-1A55-4F01-A54B-B5490C1BA368}" type="sibTrans" cxnId="{CA541890-EC90-4A54-8894-E6C3767ECB5B}">
      <dgm:prSet/>
      <dgm:spPr/>
      <dgm:t>
        <a:bodyPr/>
        <a:lstStyle/>
        <a:p>
          <a:endParaRPr lang="zh-TW" altLang="en-US" sz="2400"/>
        </a:p>
      </dgm:t>
    </dgm:pt>
    <dgm:pt modelId="{27AC7DE5-3508-4CF1-94F4-90318C83AF48}" type="pres">
      <dgm:prSet presAssocID="{B5066046-C1F7-4A25-90ED-AE13536874A9}" presName="diagram" presStyleCnt="0">
        <dgm:presLayoutVars>
          <dgm:chPref val="1"/>
          <dgm:dir/>
          <dgm:animOne val="branch"/>
          <dgm:animLvl val="lvl"/>
          <dgm:resizeHandles val="exact"/>
        </dgm:presLayoutVars>
      </dgm:prSet>
      <dgm:spPr/>
      <dgm:t>
        <a:bodyPr/>
        <a:lstStyle/>
        <a:p>
          <a:endParaRPr lang="zh-TW" altLang="en-US"/>
        </a:p>
      </dgm:t>
    </dgm:pt>
    <dgm:pt modelId="{2CA9DD96-B411-41CA-A9EF-84E1075A0DFB}" type="pres">
      <dgm:prSet presAssocID="{8D977783-A62C-4D78-9D15-3BECAE4EF51C}" presName="root1" presStyleCnt="0"/>
      <dgm:spPr/>
    </dgm:pt>
    <dgm:pt modelId="{E780A33C-83C5-48DB-8934-60616FDB9774}" type="pres">
      <dgm:prSet presAssocID="{8D977783-A62C-4D78-9D15-3BECAE4EF51C}" presName="LevelOneTextNode" presStyleLbl="node0" presStyleIdx="0" presStyleCnt="1" custScaleX="182647" custLinFactNeighborX="-91643">
        <dgm:presLayoutVars>
          <dgm:chPref val="3"/>
        </dgm:presLayoutVars>
      </dgm:prSet>
      <dgm:spPr/>
      <dgm:t>
        <a:bodyPr/>
        <a:lstStyle/>
        <a:p>
          <a:endParaRPr lang="zh-TW" altLang="en-US"/>
        </a:p>
      </dgm:t>
    </dgm:pt>
    <dgm:pt modelId="{7B0DC797-1DD0-4056-A8E1-A517533CF09A}" type="pres">
      <dgm:prSet presAssocID="{8D977783-A62C-4D78-9D15-3BECAE4EF51C}" presName="level2hierChild" presStyleCnt="0"/>
      <dgm:spPr/>
    </dgm:pt>
    <dgm:pt modelId="{F08844A7-D755-462E-A4E3-FC2508E7B27D}" type="pres">
      <dgm:prSet presAssocID="{451A242A-9164-4683-B78D-9980DFB752ED}" presName="conn2-1" presStyleLbl="parChTrans1D2" presStyleIdx="0" presStyleCnt="1"/>
      <dgm:spPr/>
      <dgm:t>
        <a:bodyPr/>
        <a:lstStyle/>
        <a:p>
          <a:endParaRPr lang="zh-TW" altLang="en-US"/>
        </a:p>
      </dgm:t>
    </dgm:pt>
    <dgm:pt modelId="{089C7AD3-04CC-4933-B335-B146D14737D5}" type="pres">
      <dgm:prSet presAssocID="{451A242A-9164-4683-B78D-9980DFB752ED}" presName="connTx" presStyleLbl="parChTrans1D2" presStyleIdx="0" presStyleCnt="1"/>
      <dgm:spPr/>
      <dgm:t>
        <a:bodyPr/>
        <a:lstStyle/>
        <a:p>
          <a:endParaRPr lang="zh-TW" altLang="en-US"/>
        </a:p>
      </dgm:t>
    </dgm:pt>
    <dgm:pt modelId="{27421BCE-D614-4301-8018-8E73F471B1BA}" type="pres">
      <dgm:prSet presAssocID="{9BD426AC-2848-4667-A7E3-36D8D5AC9D8F}" presName="root2" presStyleCnt="0"/>
      <dgm:spPr/>
    </dgm:pt>
    <dgm:pt modelId="{54DF8FA3-2530-4CEF-97FF-7A55CA438DDD}" type="pres">
      <dgm:prSet presAssocID="{9BD426AC-2848-4667-A7E3-36D8D5AC9D8F}" presName="LevelTwoTextNode" presStyleLbl="node2" presStyleIdx="0" presStyleCnt="1" custScaleX="233847" custLinFactNeighborX="17599">
        <dgm:presLayoutVars>
          <dgm:chPref val="3"/>
        </dgm:presLayoutVars>
      </dgm:prSet>
      <dgm:spPr/>
      <dgm:t>
        <a:bodyPr/>
        <a:lstStyle/>
        <a:p>
          <a:endParaRPr lang="zh-TW" altLang="en-US"/>
        </a:p>
      </dgm:t>
    </dgm:pt>
    <dgm:pt modelId="{94279F44-28FF-475F-B4C9-46F4B52C2A34}" type="pres">
      <dgm:prSet presAssocID="{9BD426AC-2848-4667-A7E3-36D8D5AC9D8F}" presName="level3hierChild" presStyleCnt="0"/>
      <dgm:spPr/>
    </dgm:pt>
  </dgm:ptLst>
  <dgm:cxnLst>
    <dgm:cxn modelId="{A773D76A-F528-47E4-8933-3600EF57C75B}" srcId="{B5066046-C1F7-4A25-90ED-AE13536874A9}" destId="{8D977783-A62C-4D78-9D15-3BECAE4EF51C}" srcOrd="0" destOrd="0" parTransId="{331007DB-EE3B-4614-9342-1F61B798F7A5}" sibTransId="{8B3217D3-E8D2-4808-AFA5-2CA58AD5E3BA}"/>
    <dgm:cxn modelId="{0F829EEA-8FF2-4386-83D5-DF6FD1464445}" type="presOf" srcId="{8D977783-A62C-4D78-9D15-3BECAE4EF51C}" destId="{E780A33C-83C5-48DB-8934-60616FDB9774}" srcOrd="0" destOrd="0" presId="urn:microsoft.com/office/officeart/2005/8/layout/hierarchy2"/>
    <dgm:cxn modelId="{CA541890-EC90-4A54-8894-E6C3767ECB5B}" srcId="{8D977783-A62C-4D78-9D15-3BECAE4EF51C}" destId="{9BD426AC-2848-4667-A7E3-36D8D5AC9D8F}" srcOrd="0" destOrd="0" parTransId="{451A242A-9164-4683-B78D-9980DFB752ED}" sibTransId="{552ECF9B-1A55-4F01-A54B-B5490C1BA368}"/>
    <dgm:cxn modelId="{BC99E148-F3EF-4FDC-9A8E-EB5FB498D7F6}" type="presOf" srcId="{451A242A-9164-4683-B78D-9980DFB752ED}" destId="{089C7AD3-04CC-4933-B335-B146D14737D5}" srcOrd="1" destOrd="0" presId="urn:microsoft.com/office/officeart/2005/8/layout/hierarchy2"/>
    <dgm:cxn modelId="{C047FA10-46E6-4047-9CD4-4A5784D385B0}" type="presOf" srcId="{B5066046-C1F7-4A25-90ED-AE13536874A9}" destId="{27AC7DE5-3508-4CF1-94F4-90318C83AF48}" srcOrd="0" destOrd="0" presId="urn:microsoft.com/office/officeart/2005/8/layout/hierarchy2"/>
    <dgm:cxn modelId="{EE757848-591E-454B-850E-114AFD330E55}" type="presOf" srcId="{9BD426AC-2848-4667-A7E3-36D8D5AC9D8F}" destId="{54DF8FA3-2530-4CEF-97FF-7A55CA438DDD}" srcOrd="0" destOrd="0" presId="urn:microsoft.com/office/officeart/2005/8/layout/hierarchy2"/>
    <dgm:cxn modelId="{5AED87A6-51A9-44EC-A3D5-3A9FE70680AA}" type="presOf" srcId="{451A242A-9164-4683-B78D-9980DFB752ED}" destId="{F08844A7-D755-462E-A4E3-FC2508E7B27D}" srcOrd="0" destOrd="0" presId="urn:microsoft.com/office/officeart/2005/8/layout/hierarchy2"/>
    <dgm:cxn modelId="{798E2A76-0B3E-4CD6-86A0-EEF7BD2EC2B2}" type="presParOf" srcId="{27AC7DE5-3508-4CF1-94F4-90318C83AF48}" destId="{2CA9DD96-B411-41CA-A9EF-84E1075A0DFB}" srcOrd="0" destOrd="0" presId="urn:microsoft.com/office/officeart/2005/8/layout/hierarchy2"/>
    <dgm:cxn modelId="{488BAB82-275D-461E-8498-4F701FF730B7}" type="presParOf" srcId="{2CA9DD96-B411-41CA-A9EF-84E1075A0DFB}" destId="{E780A33C-83C5-48DB-8934-60616FDB9774}" srcOrd="0" destOrd="0" presId="urn:microsoft.com/office/officeart/2005/8/layout/hierarchy2"/>
    <dgm:cxn modelId="{4694E243-C506-4F3D-AE10-8A98989FA8D0}" type="presParOf" srcId="{2CA9DD96-B411-41CA-A9EF-84E1075A0DFB}" destId="{7B0DC797-1DD0-4056-A8E1-A517533CF09A}" srcOrd="1" destOrd="0" presId="urn:microsoft.com/office/officeart/2005/8/layout/hierarchy2"/>
    <dgm:cxn modelId="{09CB6109-FCDB-4662-9686-863979847C6C}" type="presParOf" srcId="{7B0DC797-1DD0-4056-A8E1-A517533CF09A}" destId="{F08844A7-D755-462E-A4E3-FC2508E7B27D}" srcOrd="0" destOrd="0" presId="urn:microsoft.com/office/officeart/2005/8/layout/hierarchy2"/>
    <dgm:cxn modelId="{7FDB4567-BF4D-46F8-9FE9-399B1B6361AE}" type="presParOf" srcId="{F08844A7-D755-462E-A4E3-FC2508E7B27D}" destId="{089C7AD3-04CC-4933-B335-B146D14737D5}" srcOrd="0" destOrd="0" presId="urn:microsoft.com/office/officeart/2005/8/layout/hierarchy2"/>
    <dgm:cxn modelId="{6EA35474-51D7-497A-B7C9-C2B1A7B2630C}" type="presParOf" srcId="{7B0DC797-1DD0-4056-A8E1-A517533CF09A}" destId="{27421BCE-D614-4301-8018-8E73F471B1BA}" srcOrd="1" destOrd="0" presId="urn:microsoft.com/office/officeart/2005/8/layout/hierarchy2"/>
    <dgm:cxn modelId="{305CDBD8-322E-4219-AB91-0EF4AA40188C}" type="presParOf" srcId="{27421BCE-D614-4301-8018-8E73F471B1BA}" destId="{54DF8FA3-2530-4CEF-97FF-7A55CA438DDD}" srcOrd="0" destOrd="0" presId="urn:microsoft.com/office/officeart/2005/8/layout/hierarchy2"/>
    <dgm:cxn modelId="{D49014AB-CE76-4A01-92DE-F254CF11F737}" type="presParOf" srcId="{27421BCE-D614-4301-8018-8E73F471B1BA}" destId="{94279F44-28FF-475F-B4C9-46F4B52C2A34}"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066046-C1F7-4A25-90ED-AE13536874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8D977783-A62C-4D78-9D15-3BECAE4EF51C}">
      <dgm:prSet phldrT="[文字]" custT="1"/>
      <dgm:spPr>
        <a:solidFill>
          <a:schemeClr val="accent3"/>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考學測</a:t>
          </a:r>
        </a:p>
      </dgm:t>
    </dgm:pt>
    <dgm:pt modelId="{331007DB-EE3B-4614-9342-1F61B798F7A5}" type="parTrans" cxnId="{A773D76A-F528-47E4-8933-3600EF57C75B}">
      <dgm:prSet/>
      <dgm:spPr/>
      <dgm:t>
        <a:bodyPr/>
        <a:lstStyle/>
        <a:p>
          <a:endParaRPr lang="zh-TW" altLang="en-US" sz="2400"/>
        </a:p>
      </dgm:t>
    </dgm:pt>
    <dgm:pt modelId="{8B3217D3-E8D2-4808-AFA5-2CA58AD5E3BA}" type="sibTrans" cxnId="{A773D76A-F528-47E4-8933-3600EF57C75B}">
      <dgm:prSet/>
      <dgm:spPr/>
      <dgm:t>
        <a:bodyPr/>
        <a:lstStyle/>
        <a:p>
          <a:endParaRPr lang="zh-TW" altLang="en-US" sz="2400"/>
        </a:p>
      </dgm:t>
    </dgm:pt>
    <dgm:pt modelId="{9BD426AC-2848-4667-A7E3-36D8D5AC9D8F}">
      <dgm:prSet phldrT="[文字]" custT="1"/>
      <dgm:spPr>
        <a:solidFill>
          <a:srgbClr val="0070C0"/>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四技申請入學</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大學申請入學</a:t>
          </a:r>
        </a:p>
      </dgm:t>
    </dgm:pt>
    <dgm:pt modelId="{451A242A-9164-4683-B78D-9980DFB752ED}" type="parTrans" cxnId="{CA541890-EC90-4A54-8894-E6C3767ECB5B}">
      <dgm:prSet custT="1">
        <dgm:style>
          <a:lnRef idx="2">
            <a:schemeClr val="accent4"/>
          </a:lnRef>
          <a:fillRef idx="0">
            <a:schemeClr val="accent4"/>
          </a:fillRef>
          <a:effectRef idx="1">
            <a:schemeClr val="accent4"/>
          </a:effectRef>
          <a:fontRef idx="minor">
            <a:schemeClr val="tx1"/>
          </a:fontRef>
        </dgm:style>
      </dgm:prSet>
      <dgm:spPr/>
      <dgm:t>
        <a:bodyPr/>
        <a:lstStyle/>
        <a:p>
          <a:endParaRPr lang="zh-TW" altLang="en-US" sz="2400"/>
        </a:p>
      </dgm:t>
    </dgm:pt>
    <dgm:pt modelId="{552ECF9B-1A55-4F01-A54B-B5490C1BA368}" type="sibTrans" cxnId="{CA541890-EC90-4A54-8894-E6C3767ECB5B}">
      <dgm:prSet/>
      <dgm:spPr/>
      <dgm:t>
        <a:bodyPr/>
        <a:lstStyle/>
        <a:p>
          <a:endParaRPr lang="zh-TW" altLang="en-US" sz="2400"/>
        </a:p>
      </dgm:t>
    </dgm:pt>
    <dgm:pt modelId="{27AC7DE5-3508-4CF1-94F4-90318C83AF48}" type="pres">
      <dgm:prSet presAssocID="{B5066046-C1F7-4A25-90ED-AE13536874A9}" presName="diagram" presStyleCnt="0">
        <dgm:presLayoutVars>
          <dgm:chPref val="1"/>
          <dgm:dir/>
          <dgm:animOne val="branch"/>
          <dgm:animLvl val="lvl"/>
          <dgm:resizeHandles val="exact"/>
        </dgm:presLayoutVars>
      </dgm:prSet>
      <dgm:spPr/>
      <dgm:t>
        <a:bodyPr/>
        <a:lstStyle/>
        <a:p>
          <a:endParaRPr lang="zh-TW" altLang="en-US"/>
        </a:p>
      </dgm:t>
    </dgm:pt>
    <dgm:pt modelId="{2CA9DD96-B411-41CA-A9EF-84E1075A0DFB}" type="pres">
      <dgm:prSet presAssocID="{8D977783-A62C-4D78-9D15-3BECAE4EF51C}" presName="root1" presStyleCnt="0"/>
      <dgm:spPr/>
    </dgm:pt>
    <dgm:pt modelId="{E780A33C-83C5-48DB-8934-60616FDB9774}" type="pres">
      <dgm:prSet presAssocID="{8D977783-A62C-4D78-9D15-3BECAE4EF51C}" presName="LevelOneTextNode" presStyleLbl="node0" presStyleIdx="0" presStyleCnt="1" custScaleX="155249" custLinFactNeighborX="-91643">
        <dgm:presLayoutVars>
          <dgm:chPref val="3"/>
        </dgm:presLayoutVars>
      </dgm:prSet>
      <dgm:spPr/>
      <dgm:t>
        <a:bodyPr/>
        <a:lstStyle/>
        <a:p>
          <a:endParaRPr lang="zh-TW" altLang="en-US"/>
        </a:p>
      </dgm:t>
    </dgm:pt>
    <dgm:pt modelId="{7B0DC797-1DD0-4056-A8E1-A517533CF09A}" type="pres">
      <dgm:prSet presAssocID="{8D977783-A62C-4D78-9D15-3BECAE4EF51C}" presName="level2hierChild" presStyleCnt="0"/>
      <dgm:spPr/>
    </dgm:pt>
    <dgm:pt modelId="{F08844A7-D755-462E-A4E3-FC2508E7B27D}" type="pres">
      <dgm:prSet presAssocID="{451A242A-9164-4683-B78D-9980DFB752ED}" presName="conn2-1" presStyleLbl="parChTrans1D2" presStyleIdx="0" presStyleCnt="1"/>
      <dgm:spPr/>
      <dgm:t>
        <a:bodyPr/>
        <a:lstStyle/>
        <a:p>
          <a:endParaRPr lang="zh-TW" altLang="en-US"/>
        </a:p>
      </dgm:t>
    </dgm:pt>
    <dgm:pt modelId="{089C7AD3-04CC-4933-B335-B146D14737D5}" type="pres">
      <dgm:prSet presAssocID="{451A242A-9164-4683-B78D-9980DFB752ED}" presName="connTx" presStyleLbl="parChTrans1D2" presStyleIdx="0" presStyleCnt="1"/>
      <dgm:spPr/>
      <dgm:t>
        <a:bodyPr/>
        <a:lstStyle/>
        <a:p>
          <a:endParaRPr lang="zh-TW" altLang="en-US"/>
        </a:p>
      </dgm:t>
    </dgm:pt>
    <dgm:pt modelId="{27421BCE-D614-4301-8018-8E73F471B1BA}" type="pres">
      <dgm:prSet presAssocID="{9BD426AC-2848-4667-A7E3-36D8D5AC9D8F}" presName="root2" presStyleCnt="0"/>
      <dgm:spPr/>
    </dgm:pt>
    <dgm:pt modelId="{54DF8FA3-2530-4CEF-97FF-7A55CA438DDD}" type="pres">
      <dgm:prSet presAssocID="{9BD426AC-2848-4667-A7E3-36D8D5AC9D8F}" presName="LevelTwoTextNode" presStyleLbl="node2" presStyleIdx="0" presStyleCnt="1" custScaleX="520545" custScaleY="118360" custLinFactNeighborX="23238" custLinFactNeighborY="11270">
        <dgm:presLayoutVars>
          <dgm:chPref val="3"/>
        </dgm:presLayoutVars>
      </dgm:prSet>
      <dgm:spPr/>
      <dgm:t>
        <a:bodyPr/>
        <a:lstStyle/>
        <a:p>
          <a:endParaRPr lang="zh-TW" altLang="en-US"/>
        </a:p>
      </dgm:t>
    </dgm:pt>
    <dgm:pt modelId="{94279F44-28FF-475F-B4C9-46F4B52C2A34}" type="pres">
      <dgm:prSet presAssocID="{9BD426AC-2848-4667-A7E3-36D8D5AC9D8F}" presName="level3hierChild" presStyleCnt="0"/>
      <dgm:spPr/>
    </dgm:pt>
  </dgm:ptLst>
  <dgm:cxnLst>
    <dgm:cxn modelId="{AA3A568E-7C42-48AE-8A16-2AF4FCC65EC9}" type="presOf" srcId="{8D977783-A62C-4D78-9D15-3BECAE4EF51C}" destId="{E780A33C-83C5-48DB-8934-60616FDB9774}" srcOrd="0" destOrd="0" presId="urn:microsoft.com/office/officeart/2005/8/layout/hierarchy2"/>
    <dgm:cxn modelId="{0E0247D6-8D15-482C-BE62-CFB35763FB59}" type="presOf" srcId="{451A242A-9164-4683-B78D-9980DFB752ED}" destId="{089C7AD3-04CC-4933-B335-B146D14737D5}" srcOrd="1" destOrd="0" presId="urn:microsoft.com/office/officeart/2005/8/layout/hierarchy2"/>
    <dgm:cxn modelId="{CA541890-EC90-4A54-8894-E6C3767ECB5B}" srcId="{8D977783-A62C-4D78-9D15-3BECAE4EF51C}" destId="{9BD426AC-2848-4667-A7E3-36D8D5AC9D8F}" srcOrd="0" destOrd="0" parTransId="{451A242A-9164-4683-B78D-9980DFB752ED}" sibTransId="{552ECF9B-1A55-4F01-A54B-B5490C1BA368}"/>
    <dgm:cxn modelId="{326B55DB-69AD-4C5E-A81A-F0F83380D727}" type="presOf" srcId="{B5066046-C1F7-4A25-90ED-AE13536874A9}" destId="{27AC7DE5-3508-4CF1-94F4-90318C83AF48}" srcOrd="0" destOrd="0" presId="urn:microsoft.com/office/officeart/2005/8/layout/hierarchy2"/>
    <dgm:cxn modelId="{A773D76A-F528-47E4-8933-3600EF57C75B}" srcId="{B5066046-C1F7-4A25-90ED-AE13536874A9}" destId="{8D977783-A62C-4D78-9D15-3BECAE4EF51C}" srcOrd="0" destOrd="0" parTransId="{331007DB-EE3B-4614-9342-1F61B798F7A5}" sibTransId="{8B3217D3-E8D2-4808-AFA5-2CA58AD5E3BA}"/>
    <dgm:cxn modelId="{E57E400D-A611-4869-99DE-E09F4E1E111F}" type="presOf" srcId="{9BD426AC-2848-4667-A7E3-36D8D5AC9D8F}" destId="{54DF8FA3-2530-4CEF-97FF-7A55CA438DDD}" srcOrd="0" destOrd="0" presId="urn:microsoft.com/office/officeart/2005/8/layout/hierarchy2"/>
    <dgm:cxn modelId="{02F4AAA1-8E8E-40CB-A599-724A676D67F8}" type="presOf" srcId="{451A242A-9164-4683-B78D-9980DFB752ED}" destId="{F08844A7-D755-462E-A4E3-FC2508E7B27D}" srcOrd="0" destOrd="0" presId="urn:microsoft.com/office/officeart/2005/8/layout/hierarchy2"/>
    <dgm:cxn modelId="{9ECD72D3-15DF-408E-86ED-E19263F1EF67}" type="presParOf" srcId="{27AC7DE5-3508-4CF1-94F4-90318C83AF48}" destId="{2CA9DD96-B411-41CA-A9EF-84E1075A0DFB}" srcOrd="0" destOrd="0" presId="urn:microsoft.com/office/officeart/2005/8/layout/hierarchy2"/>
    <dgm:cxn modelId="{4AA8443E-E1B0-4208-9DBF-8EE86BC41A85}" type="presParOf" srcId="{2CA9DD96-B411-41CA-A9EF-84E1075A0DFB}" destId="{E780A33C-83C5-48DB-8934-60616FDB9774}" srcOrd="0" destOrd="0" presId="urn:microsoft.com/office/officeart/2005/8/layout/hierarchy2"/>
    <dgm:cxn modelId="{FC83BF16-58F6-49AD-9F05-6102577F79FB}" type="presParOf" srcId="{2CA9DD96-B411-41CA-A9EF-84E1075A0DFB}" destId="{7B0DC797-1DD0-4056-A8E1-A517533CF09A}" srcOrd="1" destOrd="0" presId="urn:microsoft.com/office/officeart/2005/8/layout/hierarchy2"/>
    <dgm:cxn modelId="{9D5DABD9-5F65-46A9-A1A5-409E1A9D77C6}" type="presParOf" srcId="{7B0DC797-1DD0-4056-A8E1-A517533CF09A}" destId="{F08844A7-D755-462E-A4E3-FC2508E7B27D}" srcOrd="0" destOrd="0" presId="urn:microsoft.com/office/officeart/2005/8/layout/hierarchy2"/>
    <dgm:cxn modelId="{D2C2B99D-3D79-4AAC-A45D-82812DEB3303}" type="presParOf" srcId="{F08844A7-D755-462E-A4E3-FC2508E7B27D}" destId="{089C7AD3-04CC-4933-B335-B146D14737D5}" srcOrd="0" destOrd="0" presId="urn:microsoft.com/office/officeart/2005/8/layout/hierarchy2"/>
    <dgm:cxn modelId="{E3F1A482-9C05-4B51-B7A9-215D60C2F770}" type="presParOf" srcId="{7B0DC797-1DD0-4056-A8E1-A517533CF09A}" destId="{27421BCE-D614-4301-8018-8E73F471B1BA}" srcOrd="1" destOrd="0" presId="urn:microsoft.com/office/officeart/2005/8/layout/hierarchy2"/>
    <dgm:cxn modelId="{1C93E588-3D72-4E78-BE0F-392969D24500}" type="presParOf" srcId="{27421BCE-D614-4301-8018-8E73F471B1BA}" destId="{54DF8FA3-2530-4CEF-97FF-7A55CA438DDD}" srcOrd="0" destOrd="0" presId="urn:microsoft.com/office/officeart/2005/8/layout/hierarchy2"/>
    <dgm:cxn modelId="{71351703-766E-45B7-8B27-5C052E683ED6}" type="presParOf" srcId="{27421BCE-D614-4301-8018-8E73F471B1BA}" destId="{94279F44-28FF-475F-B4C9-46F4B52C2A34}"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066046-C1F7-4A25-90ED-AE13536874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8D977783-A62C-4D78-9D15-3BECAE4EF51C}">
      <dgm:prSet phldrT="[文字]" custT="1"/>
      <dgm:spPr>
        <a:solidFill>
          <a:schemeClr val="accent2"/>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其他</a:t>
          </a:r>
        </a:p>
      </dgm:t>
    </dgm:pt>
    <dgm:pt modelId="{331007DB-EE3B-4614-9342-1F61B798F7A5}" type="parTrans" cxnId="{A773D76A-F528-47E4-8933-3600EF57C75B}">
      <dgm:prSet/>
      <dgm:spPr/>
      <dgm:t>
        <a:bodyPr/>
        <a:lstStyle/>
        <a:p>
          <a:endParaRPr lang="zh-TW" altLang="en-US" sz="2400"/>
        </a:p>
      </dgm:t>
    </dgm:pt>
    <dgm:pt modelId="{8B3217D3-E8D2-4808-AFA5-2CA58AD5E3BA}" type="sibTrans" cxnId="{A773D76A-F528-47E4-8933-3600EF57C75B}">
      <dgm:prSet/>
      <dgm:spPr/>
      <dgm:t>
        <a:bodyPr/>
        <a:lstStyle/>
        <a:p>
          <a:endParaRPr lang="zh-TW" altLang="en-US" sz="2400"/>
        </a:p>
      </dgm:t>
    </dgm:pt>
    <dgm:pt modelId="{9BD426AC-2848-4667-A7E3-36D8D5AC9D8F}">
      <dgm:prSet phldrT="[文字]" custT="1"/>
      <dgm:spPr>
        <a:solidFill>
          <a:schemeClr val="accent5">
            <a:lumMod val="20000"/>
            <a:lumOff val="80000"/>
          </a:schemeClr>
        </a:solidFill>
      </dgm:spPr>
      <dgm:t>
        <a:bodyPr/>
        <a:lstStyle/>
        <a:p>
          <a:r>
            <a:rPr lang="zh-TW" altLang="en-US" sz="2400" b="1" dirty="0">
              <a:solidFill>
                <a:srgbClr val="0070C0"/>
              </a:solidFill>
              <a:latin typeface="微軟正黑體" panose="020B0604030504040204" pitchFamily="34" charset="-120"/>
              <a:ea typeface="微軟正黑體" panose="020B0604030504040204" pitchFamily="34" charset="-120"/>
            </a:rPr>
            <a:t>特殊選才</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技優</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軍警</a:t>
          </a:r>
          <a:r>
            <a:rPr lang="en-US" altLang="zh-TW" sz="2400" b="1" dirty="0">
              <a:solidFill>
                <a:srgbClr val="0070C0"/>
              </a:solidFill>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獨招</a:t>
          </a:r>
        </a:p>
      </dgm:t>
    </dgm:pt>
    <dgm:pt modelId="{451A242A-9164-4683-B78D-9980DFB752ED}" type="parTrans" cxnId="{CA541890-EC90-4A54-8894-E6C3767ECB5B}">
      <dgm:prSet custT="1">
        <dgm:style>
          <a:lnRef idx="2">
            <a:schemeClr val="accent4"/>
          </a:lnRef>
          <a:fillRef idx="0">
            <a:schemeClr val="accent4"/>
          </a:fillRef>
          <a:effectRef idx="1">
            <a:schemeClr val="accent4"/>
          </a:effectRef>
          <a:fontRef idx="minor">
            <a:schemeClr val="tx1"/>
          </a:fontRef>
        </dgm:style>
      </dgm:prSet>
      <dgm:spPr/>
      <dgm:t>
        <a:bodyPr/>
        <a:lstStyle/>
        <a:p>
          <a:endParaRPr lang="zh-TW" altLang="en-US" sz="2400"/>
        </a:p>
      </dgm:t>
    </dgm:pt>
    <dgm:pt modelId="{552ECF9B-1A55-4F01-A54B-B5490C1BA368}" type="sibTrans" cxnId="{CA541890-EC90-4A54-8894-E6C3767ECB5B}">
      <dgm:prSet/>
      <dgm:spPr/>
      <dgm:t>
        <a:bodyPr/>
        <a:lstStyle/>
        <a:p>
          <a:endParaRPr lang="zh-TW" altLang="en-US" sz="2400"/>
        </a:p>
      </dgm:t>
    </dgm:pt>
    <dgm:pt modelId="{27AC7DE5-3508-4CF1-94F4-90318C83AF48}" type="pres">
      <dgm:prSet presAssocID="{B5066046-C1F7-4A25-90ED-AE13536874A9}" presName="diagram" presStyleCnt="0">
        <dgm:presLayoutVars>
          <dgm:chPref val="1"/>
          <dgm:dir/>
          <dgm:animOne val="branch"/>
          <dgm:animLvl val="lvl"/>
          <dgm:resizeHandles val="exact"/>
        </dgm:presLayoutVars>
      </dgm:prSet>
      <dgm:spPr/>
      <dgm:t>
        <a:bodyPr/>
        <a:lstStyle/>
        <a:p>
          <a:endParaRPr lang="zh-TW" altLang="en-US"/>
        </a:p>
      </dgm:t>
    </dgm:pt>
    <dgm:pt modelId="{2CA9DD96-B411-41CA-A9EF-84E1075A0DFB}" type="pres">
      <dgm:prSet presAssocID="{8D977783-A62C-4D78-9D15-3BECAE4EF51C}" presName="root1" presStyleCnt="0"/>
      <dgm:spPr/>
    </dgm:pt>
    <dgm:pt modelId="{E780A33C-83C5-48DB-8934-60616FDB9774}" type="pres">
      <dgm:prSet presAssocID="{8D977783-A62C-4D78-9D15-3BECAE4EF51C}" presName="LevelOneTextNode" presStyleLbl="node0" presStyleIdx="0" presStyleCnt="1" custScaleX="106471" custScaleY="86494" custLinFactNeighborX="-91643">
        <dgm:presLayoutVars>
          <dgm:chPref val="3"/>
        </dgm:presLayoutVars>
      </dgm:prSet>
      <dgm:spPr/>
      <dgm:t>
        <a:bodyPr/>
        <a:lstStyle/>
        <a:p>
          <a:endParaRPr lang="zh-TW" altLang="en-US"/>
        </a:p>
      </dgm:t>
    </dgm:pt>
    <dgm:pt modelId="{7B0DC797-1DD0-4056-A8E1-A517533CF09A}" type="pres">
      <dgm:prSet presAssocID="{8D977783-A62C-4D78-9D15-3BECAE4EF51C}" presName="level2hierChild" presStyleCnt="0"/>
      <dgm:spPr/>
    </dgm:pt>
    <dgm:pt modelId="{F08844A7-D755-462E-A4E3-FC2508E7B27D}" type="pres">
      <dgm:prSet presAssocID="{451A242A-9164-4683-B78D-9980DFB752ED}" presName="conn2-1" presStyleLbl="parChTrans1D2" presStyleIdx="0" presStyleCnt="1"/>
      <dgm:spPr/>
      <dgm:t>
        <a:bodyPr/>
        <a:lstStyle/>
        <a:p>
          <a:endParaRPr lang="zh-TW" altLang="en-US"/>
        </a:p>
      </dgm:t>
    </dgm:pt>
    <dgm:pt modelId="{089C7AD3-04CC-4933-B335-B146D14737D5}" type="pres">
      <dgm:prSet presAssocID="{451A242A-9164-4683-B78D-9980DFB752ED}" presName="connTx" presStyleLbl="parChTrans1D2" presStyleIdx="0" presStyleCnt="1"/>
      <dgm:spPr/>
      <dgm:t>
        <a:bodyPr/>
        <a:lstStyle/>
        <a:p>
          <a:endParaRPr lang="zh-TW" altLang="en-US"/>
        </a:p>
      </dgm:t>
    </dgm:pt>
    <dgm:pt modelId="{27421BCE-D614-4301-8018-8E73F471B1BA}" type="pres">
      <dgm:prSet presAssocID="{9BD426AC-2848-4667-A7E3-36D8D5AC9D8F}" presName="root2" presStyleCnt="0"/>
      <dgm:spPr/>
    </dgm:pt>
    <dgm:pt modelId="{54DF8FA3-2530-4CEF-97FF-7A55CA438DDD}" type="pres">
      <dgm:prSet presAssocID="{9BD426AC-2848-4667-A7E3-36D8D5AC9D8F}" presName="LevelTwoTextNode" presStyleLbl="node2" presStyleIdx="0" presStyleCnt="1" custScaleX="377707" custScaleY="86494" custLinFactNeighborX="17599">
        <dgm:presLayoutVars>
          <dgm:chPref val="3"/>
        </dgm:presLayoutVars>
      </dgm:prSet>
      <dgm:spPr/>
      <dgm:t>
        <a:bodyPr/>
        <a:lstStyle/>
        <a:p>
          <a:endParaRPr lang="zh-TW" altLang="en-US"/>
        </a:p>
      </dgm:t>
    </dgm:pt>
    <dgm:pt modelId="{94279F44-28FF-475F-B4C9-46F4B52C2A34}" type="pres">
      <dgm:prSet presAssocID="{9BD426AC-2848-4667-A7E3-36D8D5AC9D8F}" presName="level3hierChild" presStyleCnt="0"/>
      <dgm:spPr/>
    </dgm:pt>
  </dgm:ptLst>
  <dgm:cxnLst>
    <dgm:cxn modelId="{DA6C234F-4FFA-4EAA-A832-0259EDF47972}" type="presOf" srcId="{8D977783-A62C-4D78-9D15-3BECAE4EF51C}" destId="{E780A33C-83C5-48DB-8934-60616FDB9774}" srcOrd="0" destOrd="0" presId="urn:microsoft.com/office/officeart/2005/8/layout/hierarchy2"/>
    <dgm:cxn modelId="{8EB4DF88-0D35-4437-B316-7752E16B838E}" type="presOf" srcId="{B5066046-C1F7-4A25-90ED-AE13536874A9}" destId="{27AC7DE5-3508-4CF1-94F4-90318C83AF48}" srcOrd="0" destOrd="0" presId="urn:microsoft.com/office/officeart/2005/8/layout/hierarchy2"/>
    <dgm:cxn modelId="{CA541890-EC90-4A54-8894-E6C3767ECB5B}" srcId="{8D977783-A62C-4D78-9D15-3BECAE4EF51C}" destId="{9BD426AC-2848-4667-A7E3-36D8D5AC9D8F}" srcOrd="0" destOrd="0" parTransId="{451A242A-9164-4683-B78D-9980DFB752ED}" sibTransId="{552ECF9B-1A55-4F01-A54B-B5490C1BA368}"/>
    <dgm:cxn modelId="{7E741132-EF39-4B1D-9AC1-4F43352674F5}" type="presOf" srcId="{9BD426AC-2848-4667-A7E3-36D8D5AC9D8F}" destId="{54DF8FA3-2530-4CEF-97FF-7A55CA438DDD}" srcOrd="0" destOrd="0" presId="urn:microsoft.com/office/officeart/2005/8/layout/hierarchy2"/>
    <dgm:cxn modelId="{C5DA1174-0C46-4663-9090-A32270CDB007}" type="presOf" srcId="{451A242A-9164-4683-B78D-9980DFB752ED}" destId="{F08844A7-D755-462E-A4E3-FC2508E7B27D}" srcOrd="0" destOrd="0" presId="urn:microsoft.com/office/officeart/2005/8/layout/hierarchy2"/>
    <dgm:cxn modelId="{9CEFF997-3091-4EAC-8EAC-D020C7DD20C6}" type="presOf" srcId="{451A242A-9164-4683-B78D-9980DFB752ED}" destId="{089C7AD3-04CC-4933-B335-B146D14737D5}" srcOrd="1" destOrd="0" presId="urn:microsoft.com/office/officeart/2005/8/layout/hierarchy2"/>
    <dgm:cxn modelId="{A773D76A-F528-47E4-8933-3600EF57C75B}" srcId="{B5066046-C1F7-4A25-90ED-AE13536874A9}" destId="{8D977783-A62C-4D78-9D15-3BECAE4EF51C}" srcOrd="0" destOrd="0" parTransId="{331007DB-EE3B-4614-9342-1F61B798F7A5}" sibTransId="{8B3217D3-E8D2-4808-AFA5-2CA58AD5E3BA}"/>
    <dgm:cxn modelId="{60106A38-3907-469B-A383-7B45A561EE61}" type="presParOf" srcId="{27AC7DE5-3508-4CF1-94F4-90318C83AF48}" destId="{2CA9DD96-B411-41CA-A9EF-84E1075A0DFB}" srcOrd="0" destOrd="0" presId="urn:microsoft.com/office/officeart/2005/8/layout/hierarchy2"/>
    <dgm:cxn modelId="{79738B52-75F8-4314-9ACF-07A5CAB37FF1}" type="presParOf" srcId="{2CA9DD96-B411-41CA-A9EF-84E1075A0DFB}" destId="{E780A33C-83C5-48DB-8934-60616FDB9774}" srcOrd="0" destOrd="0" presId="urn:microsoft.com/office/officeart/2005/8/layout/hierarchy2"/>
    <dgm:cxn modelId="{66694EAF-8FA7-46D8-884B-D4B7BEC90D0E}" type="presParOf" srcId="{2CA9DD96-B411-41CA-A9EF-84E1075A0DFB}" destId="{7B0DC797-1DD0-4056-A8E1-A517533CF09A}" srcOrd="1" destOrd="0" presId="urn:microsoft.com/office/officeart/2005/8/layout/hierarchy2"/>
    <dgm:cxn modelId="{495160E9-1D18-40AD-B51C-965554F87033}" type="presParOf" srcId="{7B0DC797-1DD0-4056-A8E1-A517533CF09A}" destId="{F08844A7-D755-462E-A4E3-FC2508E7B27D}" srcOrd="0" destOrd="0" presId="urn:microsoft.com/office/officeart/2005/8/layout/hierarchy2"/>
    <dgm:cxn modelId="{C84B8A31-A806-4219-8821-1065045BFA2D}" type="presParOf" srcId="{F08844A7-D755-462E-A4E3-FC2508E7B27D}" destId="{089C7AD3-04CC-4933-B335-B146D14737D5}" srcOrd="0" destOrd="0" presId="urn:microsoft.com/office/officeart/2005/8/layout/hierarchy2"/>
    <dgm:cxn modelId="{A235CFD4-9CEB-45B4-8A8E-022F90AA3D20}" type="presParOf" srcId="{7B0DC797-1DD0-4056-A8E1-A517533CF09A}" destId="{27421BCE-D614-4301-8018-8E73F471B1BA}" srcOrd="1" destOrd="0" presId="urn:microsoft.com/office/officeart/2005/8/layout/hierarchy2"/>
    <dgm:cxn modelId="{86096D2F-8903-4588-8212-65B814CF473F}" type="presParOf" srcId="{27421BCE-D614-4301-8018-8E73F471B1BA}" destId="{54DF8FA3-2530-4CEF-97FF-7A55CA438DDD}" srcOrd="0" destOrd="0" presId="urn:microsoft.com/office/officeart/2005/8/layout/hierarchy2"/>
    <dgm:cxn modelId="{FF40528B-EAB1-4B54-A09C-4A1DFAB11D43}" type="presParOf" srcId="{27421BCE-D614-4301-8018-8E73F471B1BA}" destId="{94279F44-28FF-475F-B4C9-46F4B52C2A34}" srcOrd="1" destOrd="0" presId="urn:microsoft.com/office/officeart/2005/8/layout/hierarchy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F892CA5-2041-4383-985A-6F559E35C50E}" type="doc">
      <dgm:prSet loTypeId="urn:microsoft.com/office/officeart/2005/8/layout/arrow3" loCatId="relationship" qsTypeId="urn:microsoft.com/office/officeart/2005/8/quickstyle/simple1" qsCatId="simple" csTypeId="urn:microsoft.com/office/officeart/2005/8/colors/colorful3" csCatId="colorful" phldr="1"/>
      <dgm:spPr/>
      <dgm:t>
        <a:bodyPr/>
        <a:lstStyle/>
        <a:p>
          <a:endParaRPr lang="zh-TW" altLang="en-US"/>
        </a:p>
      </dgm:t>
    </dgm:pt>
    <dgm:pt modelId="{C333C070-6E8E-4809-855F-276757D4252C}">
      <dgm:prSet phldrT="[文字]" custT="1"/>
      <dgm:spPr/>
      <dgm:t>
        <a:bodyPr/>
        <a:lstStyle/>
        <a:p>
          <a:pPr>
            <a:lnSpc>
              <a:spcPct val="70000"/>
            </a:lnSpc>
            <a:spcAft>
              <a:spcPts val="0"/>
            </a:spcAft>
          </a:pPr>
          <a:r>
            <a:rPr lang="zh-TW" altLang="en-US" sz="4400" b="1" dirty="0">
              <a:solidFill>
                <a:schemeClr val="bg2">
                  <a:lumMod val="50000"/>
                </a:schemeClr>
              </a:solidFill>
              <a:latin typeface="微軟正黑體" panose="020B0604030504040204" pitchFamily="34" charset="-120"/>
              <a:ea typeface="微軟正黑體" panose="020B0604030504040204" pitchFamily="34" charset="-120"/>
            </a:rPr>
            <a:t>未來   現在</a:t>
          </a:r>
          <a:endParaRPr lang="en-US" altLang="zh-TW" sz="4400" b="1" dirty="0">
            <a:solidFill>
              <a:schemeClr val="bg2">
                <a:lumMod val="50000"/>
              </a:schemeClr>
            </a:solidFill>
            <a:latin typeface="微軟正黑體" panose="020B0604030504040204" pitchFamily="34" charset="-120"/>
            <a:ea typeface="微軟正黑體" panose="020B0604030504040204" pitchFamily="34" charset="-120"/>
          </a:endParaRPr>
        </a:p>
        <a:p>
          <a:pPr>
            <a:lnSpc>
              <a:spcPct val="70000"/>
            </a:lnSpc>
            <a:spcAft>
              <a:spcPts val="0"/>
            </a:spcAft>
          </a:pPr>
          <a:r>
            <a:rPr lang="zh-TW" altLang="en-US" sz="4400" b="1" dirty="0">
              <a:solidFill>
                <a:schemeClr val="bg2">
                  <a:lumMod val="50000"/>
                </a:schemeClr>
              </a:solidFill>
              <a:latin typeface="微軟正黑體" panose="020B0604030504040204" pitchFamily="34" charset="-120"/>
              <a:ea typeface="微軟正黑體" panose="020B0604030504040204" pitchFamily="34" charset="-120"/>
            </a:rPr>
            <a:t>以終為始</a:t>
          </a:r>
        </a:p>
      </dgm:t>
    </dgm:pt>
    <dgm:pt modelId="{806AB80A-4C1B-4D16-B00A-AD8B398A1DB6}" type="parTrans" cxnId="{FAB829B1-381B-4AAA-82E5-E6770D6DC05C}">
      <dgm:prSet/>
      <dgm:spPr/>
      <dgm:t>
        <a:bodyPr/>
        <a:lstStyle/>
        <a:p>
          <a:endParaRPr lang="zh-TW" altLang="en-US"/>
        </a:p>
      </dgm:t>
    </dgm:pt>
    <dgm:pt modelId="{328E3C78-8BBF-4494-96A5-D7B1E75D6A0B}" type="sibTrans" cxnId="{FAB829B1-381B-4AAA-82E5-E6770D6DC05C}">
      <dgm:prSet/>
      <dgm:spPr/>
      <dgm:t>
        <a:bodyPr/>
        <a:lstStyle/>
        <a:p>
          <a:endParaRPr lang="zh-TW" altLang="en-US"/>
        </a:p>
      </dgm:t>
    </dgm:pt>
    <dgm:pt modelId="{7B215871-7A37-4182-A659-05CEA222CD80}">
      <dgm:prSet phldrT="[文字]" custT="1"/>
      <dgm:spPr/>
      <dgm:t>
        <a:bodyPr/>
        <a:lstStyle/>
        <a:p>
          <a:pPr>
            <a:lnSpc>
              <a:spcPct val="70000"/>
            </a:lnSpc>
            <a:spcAft>
              <a:spcPts val="0"/>
            </a:spcAft>
          </a:pPr>
          <a:r>
            <a:rPr lang="zh-TW" altLang="en-US" sz="4400" b="1" dirty="0">
              <a:solidFill>
                <a:schemeClr val="accent3">
                  <a:lumMod val="50000"/>
                </a:schemeClr>
              </a:solidFill>
              <a:latin typeface="微軟正黑體" panose="020B0604030504040204" pitchFamily="34" charset="-120"/>
              <a:ea typeface="微軟正黑體" panose="020B0604030504040204" pitchFamily="34" charset="-120"/>
            </a:rPr>
            <a:t>現在   未來</a:t>
          </a:r>
          <a:endParaRPr lang="en-US" altLang="zh-TW" sz="4400" b="1" dirty="0">
            <a:solidFill>
              <a:schemeClr val="accent3">
                <a:lumMod val="50000"/>
              </a:schemeClr>
            </a:solidFill>
            <a:latin typeface="微軟正黑體" panose="020B0604030504040204" pitchFamily="34" charset="-120"/>
            <a:ea typeface="微軟正黑體" panose="020B0604030504040204" pitchFamily="34" charset="-120"/>
          </a:endParaRPr>
        </a:p>
        <a:p>
          <a:pPr>
            <a:lnSpc>
              <a:spcPct val="70000"/>
            </a:lnSpc>
            <a:spcAft>
              <a:spcPts val="0"/>
            </a:spcAft>
          </a:pPr>
          <a:r>
            <a:rPr lang="zh-TW" altLang="en-US" sz="4400" b="1" dirty="0">
              <a:solidFill>
                <a:schemeClr val="accent3">
                  <a:lumMod val="50000"/>
                </a:schemeClr>
              </a:solidFill>
              <a:latin typeface="微軟正黑體" panose="020B0604030504040204" pitchFamily="34" charset="-120"/>
              <a:ea typeface="微軟正黑體" panose="020B0604030504040204" pitchFamily="34" charset="-120"/>
            </a:rPr>
            <a:t>不忘初衷</a:t>
          </a:r>
        </a:p>
      </dgm:t>
    </dgm:pt>
    <dgm:pt modelId="{C85004D5-895D-4F79-8E4F-08393BBE52E7}" type="parTrans" cxnId="{BA64D5B0-52B1-4296-A5DF-BABFB37DEBA7}">
      <dgm:prSet/>
      <dgm:spPr/>
      <dgm:t>
        <a:bodyPr/>
        <a:lstStyle/>
        <a:p>
          <a:endParaRPr lang="zh-TW" altLang="en-US"/>
        </a:p>
      </dgm:t>
    </dgm:pt>
    <dgm:pt modelId="{113ED633-3E6D-4D43-B302-10D45948ED7B}" type="sibTrans" cxnId="{BA64D5B0-52B1-4296-A5DF-BABFB37DEBA7}">
      <dgm:prSet/>
      <dgm:spPr/>
      <dgm:t>
        <a:bodyPr/>
        <a:lstStyle/>
        <a:p>
          <a:endParaRPr lang="zh-TW" altLang="en-US"/>
        </a:p>
      </dgm:t>
    </dgm:pt>
    <dgm:pt modelId="{6124A0D4-4FF1-4FB1-82EA-7816B8F5B0D0}" type="pres">
      <dgm:prSet presAssocID="{EF892CA5-2041-4383-985A-6F559E35C50E}" presName="compositeShape" presStyleCnt="0">
        <dgm:presLayoutVars>
          <dgm:chMax val="2"/>
          <dgm:dir/>
          <dgm:resizeHandles val="exact"/>
        </dgm:presLayoutVars>
      </dgm:prSet>
      <dgm:spPr/>
      <dgm:t>
        <a:bodyPr/>
        <a:lstStyle/>
        <a:p>
          <a:endParaRPr lang="zh-TW" altLang="en-US"/>
        </a:p>
      </dgm:t>
    </dgm:pt>
    <dgm:pt modelId="{505831D6-7B53-4CA6-BBA7-52622845B6C2}" type="pres">
      <dgm:prSet presAssocID="{EF892CA5-2041-4383-985A-6F559E35C50E}" presName="divider" presStyleLbl="fgShp" presStyleIdx="0" presStyleCnt="1" custAng="21590755" custScaleY="106219" custLinFactNeighborX="0" custLinFactNeighborY="-5231"/>
      <dgm:spPr>
        <a:solidFill>
          <a:schemeClr val="accent5">
            <a:lumMod val="60000"/>
            <a:lumOff val="40000"/>
          </a:schemeClr>
        </a:solidFill>
      </dgm:spPr>
    </dgm:pt>
    <dgm:pt modelId="{BD774E9B-A44E-4105-9549-B0964DC206B6}" type="pres">
      <dgm:prSet presAssocID="{C333C070-6E8E-4809-855F-276757D4252C}" presName="downArrow" presStyleLbl="node1" presStyleIdx="0" presStyleCnt="2"/>
      <dgm:spPr/>
    </dgm:pt>
    <dgm:pt modelId="{DB609BD1-EFF1-403C-9D72-E2218CDE5F88}" type="pres">
      <dgm:prSet presAssocID="{C333C070-6E8E-4809-855F-276757D4252C}" presName="downArrowText" presStyleLbl="revTx" presStyleIdx="0" presStyleCnt="2" custScaleX="141482" custLinFactNeighborX="-17579" custLinFactNeighborY="2408">
        <dgm:presLayoutVars>
          <dgm:bulletEnabled val="1"/>
        </dgm:presLayoutVars>
      </dgm:prSet>
      <dgm:spPr/>
      <dgm:t>
        <a:bodyPr/>
        <a:lstStyle/>
        <a:p>
          <a:endParaRPr lang="zh-TW" altLang="en-US"/>
        </a:p>
      </dgm:t>
    </dgm:pt>
    <dgm:pt modelId="{3D9589F9-134C-46BC-B35B-F3FFE73CB22D}" type="pres">
      <dgm:prSet presAssocID="{7B215871-7A37-4182-A659-05CEA222CD80}" presName="upArrow" presStyleLbl="node1" presStyleIdx="1" presStyleCnt="2"/>
      <dgm:spPr/>
    </dgm:pt>
    <dgm:pt modelId="{66082D8E-BA9D-4031-87F1-DFA2C4C97F2B}" type="pres">
      <dgm:prSet presAssocID="{7B215871-7A37-4182-A659-05CEA222CD80}" presName="upArrowText" presStyleLbl="revTx" presStyleIdx="1" presStyleCnt="2" custScaleX="131187" custScaleY="110004" custLinFactNeighborX="23048" custLinFactNeighborY="8047">
        <dgm:presLayoutVars>
          <dgm:bulletEnabled val="1"/>
        </dgm:presLayoutVars>
      </dgm:prSet>
      <dgm:spPr/>
      <dgm:t>
        <a:bodyPr/>
        <a:lstStyle/>
        <a:p>
          <a:endParaRPr lang="zh-TW" altLang="en-US"/>
        </a:p>
      </dgm:t>
    </dgm:pt>
  </dgm:ptLst>
  <dgm:cxnLst>
    <dgm:cxn modelId="{FAB829B1-381B-4AAA-82E5-E6770D6DC05C}" srcId="{EF892CA5-2041-4383-985A-6F559E35C50E}" destId="{C333C070-6E8E-4809-855F-276757D4252C}" srcOrd="0" destOrd="0" parTransId="{806AB80A-4C1B-4D16-B00A-AD8B398A1DB6}" sibTransId="{328E3C78-8BBF-4494-96A5-D7B1E75D6A0B}"/>
    <dgm:cxn modelId="{7496DE6E-397D-40F4-8E08-EC9A43156867}" type="presOf" srcId="{C333C070-6E8E-4809-855F-276757D4252C}" destId="{DB609BD1-EFF1-403C-9D72-E2218CDE5F88}" srcOrd="0" destOrd="0" presId="urn:microsoft.com/office/officeart/2005/8/layout/arrow3"/>
    <dgm:cxn modelId="{BA64D5B0-52B1-4296-A5DF-BABFB37DEBA7}" srcId="{EF892CA5-2041-4383-985A-6F559E35C50E}" destId="{7B215871-7A37-4182-A659-05CEA222CD80}" srcOrd="1" destOrd="0" parTransId="{C85004D5-895D-4F79-8E4F-08393BBE52E7}" sibTransId="{113ED633-3E6D-4D43-B302-10D45948ED7B}"/>
    <dgm:cxn modelId="{EE086868-F6DF-4074-881F-A3EE13B92DE6}" type="presOf" srcId="{7B215871-7A37-4182-A659-05CEA222CD80}" destId="{66082D8E-BA9D-4031-87F1-DFA2C4C97F2B}" srcOrd="0" destOrd="0" presId="urn:microsoft.com/office/officeart/2005/8/layout/arrow3"/>
    <dgm:cxn modelId="{C8D81D30-E8C2-42ED-BC6F-9C9F1D3D5F7C}" type="presOf" srcId="{EF892CA5-2041-4383-985A-6F559E35C50E}" destId="{6124A0D4-4FF1-4FB1-82EA-7816B8F5B0D0}" srcOrd="0" destOrd="0" presId="urn:microsoft.com/office/officeart/2005/8/layout/arrow3"/>
    <dgm:cxn modelId="{5E976489-7848-4C8C-86A8-8233FCDB6983}" type="presParOf" srcId="{6124A0D4-4FF1-4FB1-82EA-7816B8F5B0D0}" destId="{505831D6-7B53-4CA6-BBA7-52622845B6C2}" srcOrd="0" destOrd="0" presId="urn:microsoft.com/office/officeart/2005/8/layout/arrow3"/>
    <dgm:cxn modelId="{E7201836-63C9-41A8-A32A-A282AC4C0F93}" type="presParOf" srcId="{6124A0D4-4FF1-4FB1-82EA-7816B8F5B0D0}" destId="{BD774E9B-A44E-4105-9549-B0964DC206B6}" srcOrd="1" destOrd="0" presId="urn:microsoft.com/office/officeart/2005/8/layout/arrow3"/>
    <dgm:cxn modelId="{65ED1FA4-84BE-4F82-989E-2239111BD812}" type="presParOf" srcId="{6124A0D4-4FF1-4FB1-82EA-7816B8F5B0D0}" destId="{DB609BD1-EFF1-403C-9D72-E2218CDE5F88}" srcOrd="2" destOrd="0" presId="urn:microsoft.com/office/officeart/2005/8/layout/arrow3"/>
    <dgm:cxn modelId="{D423B468-5A3F-46E1-A2A4-C67A3B22ED2F}" type="presParOf" srcId="{6124A0D4-4FF1-4FB1-82EA-7816B8F5B0D0}" destId="{3D9589F9-134C-46BC-B35B-F3FFE73CB22D}" srcOrd="3" destOrd="0" presId="urn:microsoft.com/office/officeart/2005/8/layout/arrow3"/>
    <dgm:cxn modelId="{8F338852-CDA8-4BFF-B6EF-545FF41C753F}" type="presParOf" srcId="{6124A0D4-4FF1-4FB1-82EA-7816B8F5B0D0}" destId="{66082D8E-BA9D-4031-87F1-DFA2C4C97F2B}"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09CE54-BDB4-41B8-B604-F21766655746}" type="doc">
      <dgm:prSet loTypeId="urn:microsoft.com/office/officeart/2009/layout/ReverseList" loCatId="relationship" qsTypeId="urn:microsoft.com/office/officeart/2005/8/quickstyle/simple1" qsCatId="simple" csTypeId="urn:microsoft.com/office/officeart/2005/8/colors/colorful3" csCatId="colorful" phldr="1"/>
      <dgm:spPr/>
      <dgm:t>
        <a:bodyPr/>
        <a:lstStyle/>
        <a:p>
          <a:endParaRPr lang="zh-TW" altLang="en-US"/>
        </a:p>
      </dgm:t>
    </dgm:pt>
    <dgm:pt modelId="{E0957673-D198-43C9-BEB2-750078576275}">
      <dgm:prSet phldrT="[文字]" custT="1"/>
      <dgm:spPr/>
      <dgm:t>
        <a:bodyPr anchor="ctr"/>
        <a:lstStyle/>
        <a:p>
          <a:pPr algn="ctr">
            <a:lnSpc>
              <a:spcPct val="70000"/>
            </a:lnSpc>
            <a:spcAft>
              <a:spcPts val="0"/>
            </a:spcAft>
          </a:pPr>
          <a:r>
            <a:rPr lang="zh-TW" altLang="en-US" sz="2400" b="1" dirty="0">
              <a:latin typeface="微軟正黑體" panose="020B0604030504040204" pitchFamily="34" charset="-120"/>
              <a:ea typeface="微軟正黑體" panose="020B0604030504040204" pitchFamily="34" charset="-120"/>
            </a:rPr>
            <a:t>職涯選擇</a:t>
          </a:r>
        </a:p>
      </dgm:t>
    </dgm:pt>
    <dgm:pt modelId="{25C6BBE1-4750-4623-A262-EEDAAEA22FBB}" type="parTrans" cxnId="{32D78BF3-085E-46EC-A669-691A21235721}">
      <dgm:prSet/>
      <dgm:spPr/>
      <dgm:t>
        <a:bodyPr/>
        <a:lstStyle/>
        <a:p>
          <a:endParaRPr lang="zh-TW" altLang="en-US" sz="2400" b="1"/>
        </a:p>
      </dgm:t>
    </dgm:pt>
    <dgm:pt modelId="{54642CDC-8A85-49E6-9CF7-7A47F0F4AC36}" type="sibTrans" cxnId="{32D78BF3-085E-46EC-A669-691A21235721}">
      <dgm:prSet/>
      <dgm:spPr/>
      <dgm:t>
        <a:bodyPr/>
        <a:lstStyle/>
        <a:p>
          <a:endParaRPr lang="zh-TW" altLang="en-US" sz="2400" b="1"/>
        </a:p>
      </dgm:t>
    </dgm:pt>
    <dgm:pt modelId="{EEC6E3F2-B67C-4CE7-B88A-4831C397DDC0}">
      <dgm:prSet phldrT="[文字]" custT="1"/>
      <dgm:spPr/>
      <dgm:t>
        <a:bodyPr anchor="ctr"/>
        <a:lstStyle/>
        <a:p>
          <a:pPr algn="ctr">
            <a:lnSpc>
              <a:spcPct val="70000"/>
            </a:lnSpc>
            <a:spcAft>
              <a:spcPts val="0"/>
            </a:spcAft>
          </a:pPr>
          <a:r>
            <a:rPr lang="zh-TW" altLang="en-US" sz="2400" b="1" dirty="0">
              <a:latin typeface="微軟正黑體" panose="020B0604030504040204" pitchFamily="34" charset="-120"/>
              <a:ea typeface="微軟正黑體" panose="020B0604030504040204" pitchFamily="34" charset="-120"/>
            </a:rPr>
            <a:t>學習選擇</a:t>
          </a:r>
        </a:p>
      </dgm:t>
    </dgm:pt>
    <dgm:pt modelId="{EE3DF40D-26D5-4AEB-BF50-F827A1FFF933}" type="parTrans" cxnId="{9408F941-A561-4EBF-A15C-8D925D8E87BE}">
      <dgm:prSet/>
      <dgm:spPr/>
      <dgm:t>
        <a:bodyPr/>
        <a:lstStyle/>
        <a:p>
          <a:endParaRPr lang="zh-TW" altLang="en-US" sz="2400" b="1"/>
        </a:p>
      </dgm:t>
    </dgm:pt>
    <dgm:pt modelId="{CCF28E3D-31E6-4D81-B4CC-758C8DF4053A}" type="sibTrans" cxnId="{9408F941-A561-4EBF-A15C-8D925D8E87BE}">
      <dgm:prSet/>
      <dgm:spPr/>
      <dgm:t>
        <a:bodyPr/>
        <a:lstStyle/>
        <a:p>
          <a:endParaRPr lang="zh-TW" altLang="en-US" sz="2400" b="1"/>
        </a:p>
      </dgm:t>
    </dgm:pt>
    <dgm:pt modelId="{AFC0A94B-C236-4E87-91AC-88810B08A940}" type="pres">
      <dgm:prSet presAssocID="{9309CE54-BDB4-41B8-B604-F21766655746}" presName="Name0" presStyleCnt="0">
        <dgm:presLayoutVars>
          <dgm:chMax val="2"/>
          <dgm:chPref val="2"/>
          <dgm:animLvl val="lvl"/>
        </dgm:presLayoutVars>
      </dgm:prSet>
      <dgm:spPr/>
      <dgm:t>
        <a:bodyPr/>
        <a:lstStyle/>
        <a:p>
          <a:endParaRPr lang="zh-TW" altLang="en-US"/>
        </a:p>
      </dgm:t>
    </dgm:pt>
    <dgm:pt modelId="{6BFB437D-A5C5-4008-B9E2-AFDC0CBB01EB}" type="pres">
      <dgm:prSet presAssocID="{9309CE54-BDB4-41B8-B604-F21766655746}" presName="LeftText" presStyleLbl="revTx" presStyleIdx="0" presStyleCnt="0">
        <dgm:presLayoutVars>
          <dgm:bulletEnabled val="1"/>
        </dgm:presLayoutVars>
      </dgm:prSet>
      <dgm:spPr/>
      <dgm:t>
        <a:bodyPr/>
        <a:lstStyle/>
        <a:p>
          <a:endParaRPr lang="zh-TW" altLang="en-US"/>
        </a:p>
      </dgm:t>
    </dgm:pt>
    <dgm:pt modelId="{79C102F0-0B12-4493-91D8-7E2C1F641124}" type="pres">
      <dgm:prSet presAssocID="{9309CE54-BDB4-41B8-B604-F21766655746}" presName="LeftNode" presStyleLbl="bgImgPlace1" presStyleIdx="0" presStyleCnt="2" custScaleY="125011">
        <dgm:presLayoutVars>
          <dgm:chMax val="2"/>
          <dgm:chPref val="2"/>
        </dgm:presLayoutVars>
      </dgm:prSet>
      <dgm:spPr/>
      <dgm:t>
        <a:bodyPr/>
        <a:lstStyle/>
        <a:p>
          <a:endParaRPr lang="zh-TW" altLang="en-US"/>
        </a:p>
      </dgm:t>
    </dgm:pt>
    <dgm:pt modelId="{3BCBE789-CE2E-449A-8ACE-35B4BA03A800}" type="pres">
      <dgm:prSet presAssocID="{9309CE54-BDB4-41B8-B604-F21766655746}" presName="RightText" presStyleLbl="revTx" presStyleIdx="0" presStyleCnt="0">
        <dgm:presLayoutVars>
          <dgm:bulletEnabled val="1"/>
        </dgm:presLayoutVars>
      </dgm:prSet>
      <dgm:spPr/>
      <dgm:t>
        <a:bodyPr/>
        <a:lstStyle/>
        <a:p>
          <a:endParaRPr lang="zh-TW" altLang="en-US"/>
        </a:p>
      </dgm:t>
    </dgm:pt>
    <dgm:pt modelId="{94CE7A09-D70D-4F59-AEB8-1BEF92DE0DD9}" type="pres">
      <dgm:prSet presAssocID="{9309CE54-BDB4-41B8-B604-F21766655746}" presName="RightNode" presStyleLbl="bgImgPlace1" presStyleIdx="1" presStyleCnt="2" custScaleY="125011">
        <dgm:presLayoutVars>
          <dgm:chMax val="0"/>
          <dgm:chPref val="0"/>
        </dgm:presLayoutVars>
      </dgm:prSet>
      <dgm:spPr/>
      <dgm:t>
        <a:bodyPr/>
        <a:lstStyle/>
        <a:p>
          <a:endParaRPr lang="zh-TW" altLang="en-US"/>
        </a:p>
      </dgm:t>
    </dgm:pt>
    <dgm:pt modelId="{1DFA3055-37D3-471E-8D79-273EE9136547}" type="pres">
      <dgm:prSet presAssocID="{9309CE54-BDB4-41B8-B604-F21766655746}" presName="TopArrow" presStyleLbl="node1" presStyleIdx="0" presStyleCnt="2" custLinFactNeighborX="1096" custLinFactNeighborY="-25006"/>
      <dgm:spPr/>
    </dgm:pt>
    <dgm:pt modelId="{2F938A4B-2F34-48CE-8F23-A3544526B338}" type="pres">
      <dgm:prSet presAssocID="{9309CE54-BDB4-41B8-B604-F21766655746}" presName="BottomArrow" presStyleLbl="node1" presStyleIdx="1" presStyleCnt="2" custLinFactNeighborX="1096" custLinFactNeighborY="19020"/>
      <dgm:spPr/>
    </dgm:pt>
  </dgm:ptLst>
  <dgm:cxnLst>
    <dgm:cxn modelId="{A186991B-E45C-4D9F-8A6E-C76A7F12A6F0}" type="presOf" srcId="{EEC6E3F2-B67C-4CE7-B88A-4831C397DDC0}" destId="{3BCBE789-CE2E-449A-8ACE-35B4BA03A800}" srcOrd="0" destOrd="0" presId="urn:microsoft.com/office/officeart/2009/layout/ReverseList"/>
    <dgm:cxn modelId="{776DDD08-0718-4646-9C31-8ACC16C93330}" type="presOf" srcId="{EEC6E3F2-B67C-4CE7-B88A-4831C397DDC0}" destId="{94CE7A09-D70D-4F59-AEB8-1BEF92DE0DD9}" srcOrd="1" destOrd="0" presId="urn:microsoft.com/office/officeart/2009/layout/ReverseList"/>
    <dgm:cxn modelId="{6EF6D94F-9318-4751-B5F8-C0962139C0C0}" type="presOf" srcId="{9309CE54-BDB4-41B8-B604-F21766655746}" destId="{AFC0A94B-C236-4E87-91AC-88810B08A940}" srcOrd="0" destOrd="0" presId="urn:microsoft.com/office/officeart/2009/layout/ReverseList"/>
    <dgm:cxn modelId="{32D78BF3-085E-46EC-A669-691A21235721}" srcId="{9309CE54-BDB4-41B8-B604-F21766655746}" destId="{E0957673-D198-43C9-BEB2-750078576275}" srcOrd="0" destOrd="0" parTransId="{25C6BBE1-4750-4623-A262-EEDAAEA22FBB}" sibTransId="{54642CDC-8A85-49E6-9CF7-7A47F0F4AC36}"/>
    <dgm:cxn modelId="{9408F941-A561-4EBF-A15C-8D925D8E87BE}" srcId="{9309CE54-BDB4-41B8-B604-F21766655746}" destId="{EEC6E3F2-B67C-4CE7-B88A-4831C397DDC0}" srcOrd="1" destOrd="0" parTransId="{EE3DF40D-26D5-4AEB-BF50-F827A1FFF933}" sibTransId="{CCF28E3D-31E6-4D81-B4CC-758C8DF4053A}"/>
    <dgm:cxn modelId="{AF5A4D81-A9A4-4140-87DF-8270177A3F33}" type="presOf" srcId="{E0957673-D198-43C9-BEB2-750078576275}" destId="{79C102F0-0B12-4493-91D8-7E2C1F641124}" srcOrd="1" destOrd="0" presId="urn:microsoft.com/office/officeart/2009/layout/ReverseList"/>
    <dgm:cxn modelId="{F4C604F3-33F4-4839-B1E1-747C6837EA98}" type="presOf" srcId="{E0957673-D198-43C9-BEB2-750078576275}" destId="{6BFB437D-A5C5-4008-B9E2-AFDC0CBB01EB}" srcOrd="0" destOrd="0" presId="urn:microsoft.com/office/officeart/2009/layout/ReverseList"/>
    <dgm:cxn modelId="{B57C6FA9-D2CE-49FA-BBDA-8B292945B071}" type="presParOf" srcId="{AFC0A94B-C236-4E87-91AC-88810B08A940}" destId="{6BFB437D-A5C5-4008-B9E2-AFDC0CBB01EB}" srcOrd="0" destOrd="0" presId="urn:microsoft.com/office/officeart/2009/layout/ReverseList"/>
    <dgm:cxn modelId="{0B41ED55-998E-455E-8ABA-FF2655844728}" type="presParOf" srcId="{AFC0A94B-C236-4E87-91AC-88810B08A940}" destId="{79C102F0-0B12-4493-91D8-7E2C1F641124}" srcOrd="1" destOrd="0" presId="urn:microsoft.com/office/officeart/2009/layout/ReverseList"/>
    <dgm:cxn modelId="{0FE3B6B5-F0C1-4926-852E-C316C6B8180C}" type="presParOf" srcId="{AFC0A94B-C236-4E87-91AC-88810B08A940}" destId="{3BCBE789-CE2E-449A-8ACE-35B4BA03A800}" srcOrd="2" destOrd="0" presId="urn:microsoft.com/office/officeart/2009/layout/ReverseList"/>
    <dgm:cxn modelId="{9602F550-3879-42CA-931B-07312464DAED}" type="presParOf" srcId="{AFC0A94B-C236-4E87-91AC-88810B08A940}" destId="{94CE7A09-D70D-4F59-AEB8-1BEF92DE0DD9}" srcOrd="3" destOrd="0" presId="urn:microsoft.com/office/officeart/2009/layout/ReverseList"/>
    <dgm:cxn modelId="{3FF59000-DED4-4D0A-8004-126A8AA2F7B9}" type="presParOf" srcId="{AFC0A94B-C236-4E87-91AC-88810B08A940}" destId="{1DFA3055-37D3-471E-8D79-273EE9136547}" srcOrd="4" destOrd="0" presId="urn:microsoft.com/office/officeart/2009/layout/ReverseList"/>
    <dgm:cxn modelId="{EE0313F4-C469-4D4D-8B61-48468B83278E}" type="presParOf" srcId="{AFC0A94B-C236-4E87-91AC-88810B08A940}" destId="{2F938A4B-2F34-48CE-8F23-A3544526B338}" srcOrd="5" destOrd="0" presId="urn:microsoft.com/office/officeart/2009/layout/Revers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6972A4-8ECE-4B01-905A-CE8291BBFE10}"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zh-TW" altLang="en-US"/>
        </a:p>
      </dgm:t>
    </dgm:pt>
    <dgm:pt modelId="{79CEB2D5-C4E5-47EE-A66B-97AFC94BC3CA}">
      <dgm:prSet phldrT="[文字]" custT="1"/>
      <dgm:spPr/>
      <dgm:t>
        <a:bodyPr/>
        <a:lstStyle/>
        <a:p>
          <a:r>
            <a:rPr lang="zh-TW" altLang="en-US" sz="3600" b="1" dirty="0">
              <a:latin typeface="微軟正黑體" panose="020B0604030504040204" pitchFamily="34" charset="-120"/>
              <a:ea typeface="微軟正黑體" panose="020B0604030504040204" pitchFamily="34" charset="-120"/>
            </a:rPr>
            <a:t>職涯與學習</a:t>
          </a:r>
        </a:p>
      </dgm:t>
    </dgm:pt>
    <dgm:pt modelId="{C54DFAFB-D79B-4075-8351-11BEB132CECB}" type="parTrans" cxnId="{5D6DB356-29A8-441A-87EB-E0BB32011E32}">
      <dgm:prSet/>
      <dgm:spPr/>
      <dgm:t>
        <a:bodyPr/>
        <a:lstStyle/>
        <a:p>
          <a:endParaRPr lang="zh-TW" altLang="en-US"/>
        </a:p>
      </dgm:t>
    </dgm:pt>
    <dgm:pt modelId="{AA8CC30D-280D-4E5F-9812-98A685C51BF9}" type="sibTrans" cxnId="{5D6DB356-29A8-441A-87EB-E0BB32011E32}">
      <dgm:prSet/>
      <dgm:spPr/>
      <dgm:t>
        <a:bodyPr/>
        <a:lstStyle/>
        <a:p>
          <a:endParaRPr lang="zh-TW" altLang="en-US"/>
        </a:p>
      </dgm:t>
    </dgm:pt>
    <dgm:pt modelId="{825F6D2F-20E1-4ECC-923A-AAE2632B16FA}">
      <dgm:prSet phldrT="[文字]" custT="1"/>
      <dgm:spPr>
        <a:effectLst>
          <a:outerShdw blurRad="50800" dist="38100" dir="5400000" algn="t" rotWithShape="0">
            <a:prstClr val="black">
              <a:alpha val="40000"/>
            </a:prstClr>
          </a:outerShdw>
        </a:effectLst>
      </dgm:spPr>
      <dgm:t>
        <a:bodyPr/>
        <a:lstStyle/>
        <a:p>
          <a:pPr>
            <a:lnSpc>
              <a:spcPct val="70000"/>
            </a:lnSpc>
            <a:spcAft>
              <a:spcPts val="0"/>
            </a:spcAft>
          </a:pPr>
          <a:r>
            <a:rPr lang="zh-TW" altLang="en-US" sz="3200" dirty="0">
              <a:latin typeface="微軟正黑體" panose="020B0604030504040204" pitchFamily="34" charset="-120"/>
              <a:ea typeface="微軟正黑體" panose="020B0604030504040204" pitchFamily="34" charset="-120"/>
            </a:rPr>
            <a:t>招生選才</a:t>
          </a:r>
        </a:p>
      </dgm:t>
    </dgm:pt>
    <dgm:pt modelId="{FB2222C3-AA76-4F3C-9AAB-7EDB54052B74}" type="parTrans" cxnId="{6B0207E3-6312-47A9-9463-5E9E73583F12}">
      <dgm:prSet/>
      <dgm:spPr/>
      <dgm:t>
        <a:bodyPr/>
        <a:lstStyle/>
        <a:p>
          <a:endParaRPr lang="zh-TW" altLang="en-US"/>
        </a:p>
      </dgm:t>
    </dgm:pt>
    <dgm:pt modelId="{9D0B5563-C7D7-4B05-8A85-87CAA79890AD}" type="sibTrans" cxnId="{6B0207E3-6312-47A9-9463-5E9E73583F12}">
      <dgm:prSet/>
      <dgm:spPr/>
      <dgm:t>
        <a:bodyPr/>
        <a:lstStyle/>
        <a:p>
          <a:endParaRPr lang="zh-TW" altLang="en-US"/>
        </a:p>
      </dgm:t>
    </dgm:pt>
    <dgm:pt modelId="{01F93741-6A09-4A00-8D00-989C17B5AC87}">
      <dgm:prSet phldrT="[文字]"/>
      <dgm:spPr/>
      <dgm:t>
        <a:bodyPr/>
        <a:lstStyle/>
        <a:p>
          <a:r>
            <a:rPr lang="zh-TW" altLang="en-US" b="1" dirty="0">
              <a:latin typeface="微軟正黑體" panose="020B0604030504040204" pitchFamily="34" charset="-120"/>
              <a:ea typeface="微軟正黑體" panose="020B0604030504040204" pitchFamily="34" charset="-120"/>
            </a:rPr>
            <a:t>大學公告</a:t>
          </a:r>
        </a:p>
      </dgm:t>
    </dgm:pt>
    <dgm:pt modelId="{C2398CB9-7265-4AE8-B755-48437274F8CD}" type="parTrans" cxnId="{083FC47F-9A05-4131-B58A-9CE2DE8FEC65}">
      <dgm:prSet/>
      <dgm:spPr/>
      <dgm:t>
        <a:bodyPr/>
        <a:lstStyle/>
        <a:p>
          <a:endParaRPr lang="zh-TW" altLang="en-US"/>
        </a:p>
      </dgm:t>
    </dgm:pt>
    <dgm:pt modelId="{E1DD3C75-8C09-40E5-9114-E343BB7B4FFF}" type="sibTrans" cxnId="{083FC47F-9A05-4131-B58A-9CE2DE8FEC65}">
      <dgm:prSet/>
      <dgm:spPr/>
      <dgm:t>
        <a:bodyPr/>
        <a:lstStyle/>
        <a:p>
          <a:endParaRPr lang="zh-TW" altLang="en-US"/>
        </a:p>
      </dgm:t>
    </dgm:pt>
    <dgm:pt modelId="{445427D8-BB8D-49FF-9A18-C40893B5668B}">
      <dgm:prSet phldrT="[文字]" custT="1"/>
      <dgm:spPr>
        <a:effectLst>
          <a:outerShdw blurRad="50800" dist="38100" dir="5400000" algn="t" rotWithShape="0">
            <a:prstClr val="black">
              <a:alpha val="40000"/>
            </a:prstClr>
          </a:outerShdw>
        </a:effectLst>
      </dgm:spPr>
      <dgm:t>
        <a:bodyPr anchor="ctr"/>
        <a:lstStyle/>
        <a:p>
          <a:pPr>
            <a:lnSpc>
              <a:spcPct val="70000"/>
            </a:lnSpc>
            <a:spcAft>
              <a:spcPts val="0"/>
            </a:spcAft>
          </a:pPr>
          <a:r>
            <a:rPr lang="zh-TW" altLang="en-US" sz="3200" dirty="0">
              <a:latin typeface="微軟正黑體" panose="020B0604030504040204" pitchFamily="34" charset="-120"/>
              <a:ea typeface="微軟正黑體" panose="020B0604030504040204" pitchFamily="34" charset="-120"/>
            </a:rPr>
            <a:t>產業鏈結</a:t>
          </a:r>
        </a:p>
      </dgm:t>
    </dgm:pt>
    <dgm:pt modelId="{86B2749E-542E-4C94-BAEC-DCBDF7AA466D}" type="parTrans" cxnId="{A9A6A3ED-0628-4381-9BA4-8FD74006176B}">
      <dgm:prSet/>
      <dgm:spPr/>
      <dgm:t>
        <a:bodyPr/>
        <a:lstStyle/>
        <a:p>
          <a:endParaRPr lang="zh-TW" altLang="en-US"/>
        </a:p>
      </dgm:t>
    </dgm:pt>
    <dgm:pt modelId="{27D7199F-40D9-4055-8B91-638DB0B36A52}" type="sibTrans" cxnId="{A9A6A3ED-0628-4381-9BA4-8FD74006176B}">
      <dgm:prSet/>
      <dgm:spPr/>
      <dgm:t>
        <a:bodyPr/>
        <a:lstStyle/>
        <a:p>
          <a:endParaRPr lang="zh-TW" altLang="en-US"/>
        </a:p>
      </dgm:t>
    </dgm:pt>
    <dgm:pt modelId="{4379C38D-DAD3-470F-BC96-5AA629902EBA}">
      <dgm:prSet phldrT="[文字]"/>
      <dgm:spPr/>
      <dgm:t>
        <a:bodyPr/>
        <a:lstStyle/>
        <a:p>
          <a:r>
            <a:rPr lang="zh-TW" altLang="en-US" b="1" dirty="0">
              <a:latin typeface="微軟正黑體" panose="020B0604030504040204" pitchFamily="34" charset="-120"/>
              <a:ea typeface="微軟正黑體" panose="020B0604030504040204" pitchFamily="34" charset="-120"/>
            </a:rPr>
            <a:t>職場實習</a:t>
          </a:r>
        </a:p>
      </dgm:t>
    </dgm:pt>
    <dgm:pt modelId="{6B2453F2-A2A1-4EBA-8348-F98AFA3A38CB}" type="parTrans" cxnId="{FB1F8CEF-B68C-47C8-887E-3C7E26F56592}">
      <dgm:prSet/>
      <dgm:spPr/>
      <dgm:t>
        <a:bodyPr/>
        <a:lstStyle/>
        <a:p>
          <a:endParaRPr lang="zh-TW" altLang="en-US"/>
        </a:p>
      </dgm:t>
    </dgm:pt>
    <dgm:pt modelId="{0CC33257-64AC-49C5-8470-99A7655E79B1}" type="sibTrans" cxnId="{FB1F8CEF-B68C-47C8-887E-3C7E26F56592}">
      <dgm:prSet/>
      <dgm:spPr/>
      <dgm:t>
        <a:bodyPr/>
        <a:lstStyle/>
        <a:p>
          <a:endParaRPr lang="zh-TW" altLang="en-US"/>
        </a:p>
      </dgm:t>
    </dgm:pt>
    <dgm:pt modelId="{58583190-D217-47A3-AE15-6D232D8D3350}" type="pres">
      <dgm:prSet presAssocID="{C36972A4-8ECE-4B01-905A-CE8291BBFE10}" presName="rootnode" presStyleCnt="0">
        <dgm:presLayoutVars>
          <dgm:chMax/>
          <dgm:chPref/>
          <dgm:dir/>
          <dgm:animLvl val="lvl"/>
        </dgm:presLayoutVars>
      </dgm:prSet>
      <dgm:spPr/>
      <dgm:t>
        <a:bodyPr/>
        <a:lstStyle/>
        <a:p>
          <a:endParaRPr lang="zh-TW" altLang="en-US"/>
        </a:p>
      </dgm:t>
    </dgm:pt>
    <dgm:pt modelId="{AB577310-425B-49C9-AE3C-2D1AD1A64CB8}" type="pres">
      <dgm:prSet presAssocID="{79CEB2D5-C4E5-47EE-A66B-97AFC94BC3CA}" presName="composite" presStyleCnt="0"/>
      <dgm:spPr/>
    </dgm:pt>
    <dgm:pt modelId="{AAAAFBA9-C342-4E47-99D2-991D430CD243}" type="pres">
      <dgm:prSet presAssocID="{79CEB2D5-C4E5-47EE-A66B-97AFC94BC3CA}" presName="bentUpArrow1" presStyleLbl="alignImgPlace1" presStyleIdx="0" presStyleCnt="2"/>
      <dgm:spPr/>
    </dgm:pt>
    <dgm:pt modelId="{3746CFB4-82B2-41CD-A5F9-07861C7BCC32}" type="pres">
      <dgm:prSet presAssocID="{79CEB2D5-C4E5-47EE-A66B-97AFC94BC3CA}" presName="ParentText" presStyleLbl="node1" presStyleIdx="0" presStyleCnt="3" custScaleX="207401" custLinFactX="-543" custLinFactNeighborX="-100000" custLinFactNeighborY="-1144">
        <dgm:presLayoutVars>
          <dgm:chMax val="1"/>
          <dgm:chPref val="1"/>
          <dgm:bulletEnabled val="1"/>
        </dgm:presLayoutVars>
      </dgm:prSet>
      <dgm:spPr/>
      <dgm:t>
        <a:bodyPr/>
        <a:lstStyle/>
        <a:p>
          <a:endParaRPr lang="zh-TW" altLang="en-US"/>
        </a:p>
      </dgm:t>
    </dgm:pt>
    <dgm:pt modelId="{E020D8BD-18E5-4B08-A56C-3C5346325C37}" type="pres">
      <dgm:prSet presAssocID="{79CEB2D5-C4E5-47EE-A66B-97AFC94BC3CA}" presName="ChildText" presStyleLbl="revTx" presStyleIdx="0" presStyleCnt="3" custScaleX="137614" custLinFactNeighborX="-28203" custLinFactNeighborY="-1098">
        <dgm:presLayoutVars>
          <dgm:chMax val="0"/>
          <dgm:chPref val="0"/>
          <dgm:bulletEnabled val="1"/>
        </dgm:presLayoutVars>
      </dgm:prSet>
      <dgm:spPr/>
    </dgm:pt>
    <dgm:pt modelId="{931DD130-9B3F-4949-9658-CA1ED74C6B55}" type="pres">
      <dgm:prSet presAssocID="{AA8CC30D-280D-4E5F-9812-98A685C51BF9}" presName="sibTrans" presStyleCnt="0"/>
      <dgm:spPr/>
    </dgm:pt>
    <dgm:pt modelId="{1E4F4971-ACF9-4142-AC3E-EB730B277225}" type="pres">
      <dgm:prSet presAssocID="{825F6D2F-20E1-4ECC-923A-AAE2632B16FA}" presName="composite" presStyleCnt="0"/>
      <dgm:spPr/>
    </dgm:pt>
    <dgm:pt modelId="{589686E6-6A67-4CFE-8CCC-908F9FAA085F}" type="pres">
      <dgm:prSet presAssocID="{825F6D2F-20E1-4ECC-923A-AAE2632B16FA}" presName="bentUpArrow1" presStyleLbl="alignImgPlace1" presStyleIdx="1" presStyleCnt="2" custLinFactNeighborX="-90098" custLinFactNeighborY="-2043"/>
      <dgm:spPr>
        <a:solidFill>
          <a:schemeClr val="accent5">
            <a:lumMod val="60000"/>
            <a:lumOff val="40000"/>
          </a:schemeClr>
        </a:solidFill>
      </dgm:spPr>
    </dgm:pt>
    <dgm:pt modelId="{B309B283-95A7-4C7F-84EA-01600B311836}" type="pres">
      <dgm:prSet presAssocID="{825F6D2F-20E1-4ECC-923A-AAE2632B16FA}" presName="ParentText" presStyleLbl="node1" presStyleIdx="1" presStyleCnt="3" custScaleY="114421" custLinFactNeighborX="25798" custLinFactNeighborY="-2733">
        <dgm:presLayoutVars>
          <dgm:chMax val="1"/>
          <dgm:chPref val="1"/>
          <dgm:bulletEnabled val="1"/>
        </dgm:presLayoutVars>
      </dgm:prSet>
      <dgm:spPr/>
      <dgm:t>
        <a:bodyPr/>
        <a:lstStyle/>
        <a:p>
          <a:endParaRPr lang="zh-TW" altLang="en-US"/>
        </a:p>
      </dgm:t>
    </dgm:pt>
    <dgm:pt modelId="{BACBCAF4-4383-4537-9280-849811591943}" type="pres">
      <dgm:prSet presAssocID="{825F6D2F-20E1-4ECC-923A-AAE2632B16FA}" presName="ChildText" presStyleLbl="revTx" presStyleIdx="1" presStyleCnt="3" custScaleX="191466" custLinFactNeighborX="89443" custLinFactNeighborY="-8925">
        <dgm:presLayoutVars>
          <dgm:chMax val="0"/>
          <dgm:chPref val="0"/>
          <dgm:bulletEnabled val="1"/>
        </dgm:presLayoutVars>
      </dgm:prSet>
      <dgm:spPr/>
      <dgm:t>
        <a:bodyPr/>
        <a:lstStyle/>
        <a:p>
          <a:endParaRPr lang="zh-TW" altLang="en-US"/>
        </a:p>
      </dgm:t>
    </dgm:pt>
    <dgm:pt modelId="{BFC6DB90-2610-4042-9FF3-22F17CCBCCEF}" type="pres">
      <dgm:prSet presAssocID="{9D0B5563-C7D7-4B05-8A85-87CAA79890AD}" presName="sibTrans" presStyleCnt="0"/>
      <dgm:spPr/>
    </dgm:pt>
    <dgm:pt modelId="{8357239A-9C9E-4D2D-8867-35D9AB525310}" type="pres">
      <dgm:prSet presAssocID="{445427D8-BB8D-49FF-9A18-C40893B5668B}" presName="composite" presStyleCnt="0"/>
      <dgm:spPr/>
    </dgm:pt>
    <dgm:pt modelId="{80C52D88-FB08-4470-B48C-F962073C4D37}" type="pres">
      <dgm:prSet presAssocID="{445427D8-BB8D-49FF-9A18-C40893B5668B}" presName="ParentText" presStyleLbl="node1" presStyleIdx="2" presStyleCnt="3" custScaleY="114421" custLinFactNeighborX="-85997" custLinFactNeighborY="306">
        <dgm:presLayoutVars>
          <dgm:chMax val="1"/>
          <dgm:chPref val="1"/>
          <dgm:bulletEnabled val="1"/>
        </dgm:presLayoutVars>
      </dgm:prSet>
      <dgm:spPr/>
      <dgm:t>
        <a:bodyPr/>
        <a:lstStyle/>
        <a:p>
          <a:endParaRPr lang="zh-TW" altLang="en-US"/>
        </a:p>
      </dgm:t>
    </dgm:pt>
    <dgm:pt modelId="{55249280-B2B8-49C5-849E-769F7DEFD693}" type="pres">
      <dgm:prSet presAssocID="{445427D8-BB8D-49FF-9A18-C40893B5668B}" presName="FinalChildText" presStyleLbl="revTx" presStyleIdx="2" presStyleCnt="3" custScaleX="186603" custLinFactNeighborX="-71310" custLinFactNeighborY="-1258">
        <dgm:presLayoutVars>
          <dgm:chMax val="0"/>
          <dgm:chPref val="0"/>
          <dgm:bulletEnabled val="1"/>
        </dgm:presLayoutVars>
      </dgm:prSet>
      <dgm:spPr/>
      <dgm:t>
        <a:bodyPr/>
        <a:lstStyle/>
        <a:p>
          <a:endParaRPr lang="zh-TW" altLang="en-US"/>
        </a:p>
      </dgm:t>
    </dgm:pt>
  </dgm:ptLst>
  <dgm:cxnLst>
    <dgm:cxn modelId="{6B0207E3-6312-47A9-9463-5E9E73583F12}" srcId="{C36972A4-8ECE-4B01-905A-CE8291BBFE10}" destId="{825F6D2F-20E1-4ECC-923A-AAE2632B16FA}" srcOrd="1" destOrd="0" parTransId="{FB2222C3-AA76-4F3C-9AAB-7EDB54052B74}" sibTransId="{9D0B5563-C7D7-4B05-8A85-87CAA79890AD}"/>
    <dgm:cxn modelId="{5D6DB356-29A8-441A-87EB-E0BB32011E32}" srcId="{C36972A4-8ECE-4B01-905A-CE8291BBFE10}" destId="{79CEB2D5-C4E5-47EE-A66B-97AFC94BC3CA}" srcOrd="0" destOrd="0" parTransId="{C54DFAFB-D79B-4075-8351-11BEB132CECB}" sibTransId="{AA8CC30D-280D-4E5F-9812-98A685C51BF9}"/>
    <dgm:cxn modelId="{AB507BDA-BF29-42F0-8A90-22A8D7BA5439}" type="presOf" srcId="{01F93741-6A09-4A00-8D00-989C17B5AC87}" destId="{BACBCAF4-4383-4537-9280-849811591943}" srcOrd="0" destOrd="0" presId="urn:microsoft.com/office/officeart/2005/8/layout/StepDownProcess"/>
    <dgm:cxn modelId="{A6C7D162-43AB-4C3E-9F40-95B1E00313FE}" type="presOf" srcId="{C36972A4-8ECE-4B01-905A-CE8291BBFE10}" destId="{58583190-D217-47A3-AE15-6D232D8D3350}" srcOrd="0" destOrd="0" presId="urn:microsoft.com/office/officeart/2005/8/layout/StepDownProcess"/>
    <dgm:cxn modelId="{47F2D66B-0781-4132-A589-3CE4C9248CAF}" type="presOf" srcId="{4379C38D-DAD3-470F-BC96-5AA629902EBA}" destId="{55249280-B2B8-49C5-849E-769F7DEFD693}" srcOrd="0" destOrd="0" presId="urn:microsoft.com/office/officeart/2005/8/layout/StepDownProcess"/>
    <dgm:cxn modelId="{083FC47F-9A05-4131-B58A-9CE2DE8FEC65}" srcId="{825F6D2F-20E1-4ECC-923A-AAE2632B16FA}" destId="{01F93741-6A09-4A00-8D00-989C17B5AC87}" srcOrd="0" destOrd="0" parTransId="{C2398CB9-7265-4AE8-B755-48437274F8CD}" sibTransId="{E1DD3C75-8C09-40E5-9114-E343BB7B4FFF}"/>
    <dgm:cxn modelId="{BF279DCF-B275-40A3-BA1B-E3E3EA4830A2}" type="presOf" srcId="{445427D8-BB8D-49FF-9A18-C40893B5668B}" destId="{80C52D88-FB08-4470-B48C-F962073C4D37}" srcOrd="0" destOrd="0" presId="urn:microsoft.com/office/officeart/2005/8/layout/StepDownProcess"/>
    <dgm:cxn modelId="{2038F7E1-8D88-4D68-A230-233349C5F8B7}" type="presOf" srcId="{825F6D2F-20E1-4ECC-923A-AAE2632B16FA}" destId="{B309B283-95A7-4C7F-84EA-01600B311836}" srcOrd="0" destOrd="0" presId="urn:microsoft.com/office/officeart/2005/8/layout/StepDownProcess"/>
    <dgm:cxn modelId="{A9A6A3ED-0628-4381-9BA4-8FD74006176B}" srcId="{C36972A4-8ECE-4B01-905A-CE8291BBFE10}" destId="{445427D8-BB8D-49FF-9A18-C40893B5668B}" srcOrd="2" destOrd="0" parTransId="{86B2749E-542E-4C94-BAEC-DCBDF7AA466D}" sibTransId="{27D7199F-40D9-4055-8B91-638DB0B36A52}"/>
    <dgm:cxn modelId="{B4B1DDED-171B-4022-B66F-FBC192EFCE62}" type="presOf" srcId="{79CEB2D5-C4E5-47EE-A66B-97AFC94BC3CA}" destId="{3746CFB4-82B2-41CD-A5F9-07861C7BCC32}" srcOrd="0" destOrd="0" presId="urn:microsoft.com/office/officeart/2005/8/layout/StepDownProcess"/>
    <dgm:cxn modelId="{FB1F8CEF-B68C-47C8-887E-3C7E26F56592}" srcId="{445427D8-BB8D-49FF-9A18-C40893B5668B}" destId="{4379C38D-DAD3-470F-BC96-5AA629902EBA}" srcOrd="0" destOrd="0" parTransId="{6B2453F2-A2A1-4EBA-8348-F98AFA3A38CB}" sibTransId="{0CC33257-64AC-49C5-8470-99A7655E79B1}"/>
    <dgm:cxn modelId="{7C3FDF72-2526-4C1E-B484-CF1B6C8BD592}" type="presParOf" srcId="{58583190-D217-47A3-AE15-6D232D8D3350}" destId="{AB577310-425B-49C9-AE3C-2D1AD1A64CB8}" srcOrd="0" destOrd="0" presId="urn:microsoft.com/office/officeart/2005/8/layout/StepDownProcess"/>
    <dgm:cxn modelId="{AB9B9925-4F7D-4883-8C92-E8FD12CA3E30}" type="presParOf" srcId="{AB577310-425B-49C9-AE3C-2D1AD1A64CB8}" destId="{AAAAFBA9-C342-4E47-99D2-991D430CD243}" srcOrd="0" destOrd="0" presId="urn:microsoft.com/office/officeart/2005/8/layout/StepDownProcess"/>
    <dgm:cxn modelId="{C529BF63-B3E9-42CC-8452-A566A9AE419D}" type="presParOf" srcId="{AB577310-425B-49C9-AE3C-2D1AD1A64CB8}" destId="{3746CFB4-82B2-41CD-A5F9-07861C7BCC32}" srcOrd="1" destOrd="0" presId="urn:microsoft.com/office/officeart/2005/8/layout/StepDownProcess"/>
    <dgm:cxn modelId="{391FCE5A-DFA7-4992-A572-7F6280C1D587}" type="presParOf" srcId="{AB577310-425B-49C9-AE3C-2D1AD1A64CB8}" destId="{E020D8BD-18E5-4B08-A56C-3C5346325C37}" srcOrd="2" destOrd="0" presId="urn:microsoft.com/office/officeart/2005/8/layout/StepDownProcess"/>
    <dgm:cxn modelId="{97307361-7307-4C13-991F-C9F77CF63FB4}" type="presParOf" srcId="{58583190-D217-47A3-AE15-6D232D8D3350}" destId="{931DD130-9B3F-4949-9658-CA1ED74C6B55}" srcOrd="1" destOrd="0" presId="urn:microsoft.com/office/officeart/2005/8/layout/StepDownProcess"/>
    <dgm:cxn modelId="{383913EC-D7B7-4C36-950C-06E2EF28DF3C}" type="presParOf" srcId="{58583190-D217-47A3-AE15-6D232D8D3350}" destId="{1E4F4971-ACF9-4142-AC3E-EB730B277225}" srcOrd="2" destOrd="0" presId="urn:microsoft.com/office/officeart/2005/8/layout/StepDownProcess"/>
    <dgm:cxn modelId="{687B7080-6D0D-4EBE-997A-5AE3CECFED27}" type="presParOf" srcId="{1E4F4971-ACF9-4142-AC3E-EB730B277225}" destId="{589686E6-6A67-4CFE-8CCC-908F9FAA085F}" srcOrd="0" destOrd="0" presId="urn:microsoft.com/office/officeart/2005/8/layout/StepDownProcess"/>
    <dgm:cxn modelId="{D9C4FAEF-2EB8-4A18-9076-6858B42DA5CE}" type="presParOf" srcId="{1E4F4971-ACF9-4142-AC3E-EB730B277225}" destId="{B309B283-95A7-4C7F-84EA-01600B311836}" srcOrd="1" destOrd="0" presId="urn:microsoft.com/office/officeart/2005/8/layout/StepDownProcess"/>
    <dgm:cxn modelId="{C8DD38B1-AD56-4039-9CA9-EF5C065BE1D5}" type="presParOf" srcId="{1E4F4971-ACF9-4142-AC3E-EB730B277225}" destId="{BACBCAF4-4383-4537-9280-849811591943}" srcOrd="2" destOrd="0" presId="urn:microsoft.com/office/officeart/2005/8/layout/StepDownProcess"/>
    <dgm:cxn modelId="{E13FCE50-68BE-46BC-86BC-D64E509B0649}" type="presParOf" srcId="{58583190-D217-47A3-AE15-6D232D8D3350}" destId="{BFC6DB90-2610-4042-9FF3-22F17CCBCCEF}" srcOrd="3" destOrd="0" presId="urn:microsoft.com/office/officeart/2005/8/layout/StepDownProcess"/>
    <dgm:cxn modelId="{9DE0DF87-2040-44D6-BC8C-082BD8F1ADC3}" type="presParOf" srcId="{58583190-D217-47A3-AE15-6D232D8D3350}" destId="{8357239A-9C9E-4D2D-8867-35D9AB525310}" srcOrd="4" destOrd="0" presId="urn:microsoft.com/office/officeart/2005/8/layout/StepDownProcess"/>
    <dgm:cxn modelId="{3947B51E-6F29-433B-BF5E-0676E3801DF3}" type="presParOf" srcId="{8357239A-9C9E-4D2D-8867-35D9AB525310}" destId="{80C52D88-FB08-4470-B48C-F962073C4D37}" srcOrd="0" destOrd="0" presId="urn:microsoft.com/office/officeart/2005/8/layout/StepDownProcess"/>
    <dgm:cxn modelId="{E5F67B8A-A52B-4E4A-BA38-E6075464895D}" type="presParOf" srcId="{8357239A-9C9E-4D2D-8867-35D9AB525310}" destId="{55249280-B2B8-49C5-849E-769F7DEFD69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6972A4-8ECE-4B01-905A-CE8291BBFE10}"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zh-TW" altLang="en-US"/>
        </a:p>
      </dgm:t>
    </dgm:pt>
    <dgm:pt modelId="{79CEB2D5-C4E5-47EE-A66B-97AFC94BC3CA}">
      <dgm:prSet phldrT="[文字]" custT="1"/>
      <dgm:spPr/>
      <dgm:t>
        <a:bodyPr/>
        <a:lstStyle/>
        <a:p>
          <a:r>
            <a:rPr lang="zh-TW" altLang="en-US" sz="3600" b="1" dirty="0">
              <a:latin typeface="微軟正黑體" panose="020B0604030504040204" pitchFamily="34" charset="-120"/>
              <a:ea typeface="微軟正黑體" panose="020B0604030504040204" pitchFamily="34" charset="-120"/>
            </a:rPr>
            <a:t>學習與職涯</a:t>
          </a:r>
        </a:p>
      </dgm:t>
    </dgm:pt>
    <dgm:pt modelId="{C54DFAFB-D79B-4075-8351-11BEB132CECB}" type="parTrans" cxnId="{5D6DB356-29A8-441A-87EB-E0BB32011E32}">
      <dgm:prSet/>
      <dgm:spPr/>
      <dgm:t>
        <a:bodyPr/>
        <a:lstStyle/>
        <a:p>
          <a:endParaRPr lang="zh-TW" altLang="en-US"/>
        </a:p>
      </dgm:t>
    </dgm:pt>
    <dgm:pt modelId="{AA8CC30D-280D-4E5F-9812-98A685C51BF9}" type="sibTrans" cxnId="{5D6DB356-29A8-441A-87EB-E0BB32011E32}">
      <dgm:prSet/>
      <dgm:spPr/>
      <dgm:t>
        <a:bodyPr/>
        <a:lstStyle/>
        <a:p>
          <a:endParaRPr lang="zh-TW" altLang="en-US"/>
        </a:p>
      </dgm:t>
    </dgm:pt>
    <dgm:pt modelId="{825F6D2F-20E1-4ECC-923A-AAE2632B16FA}">
      <dgm:prSet phldrT="[文字]"/>
      <dgm:spPr/>
      <dgm:t>
        <a:bodyPr/>
        <a:lstStyle/>
        <a:p>
          <a:r>
            <a:rPr lang="zh-TW" altLang="en-US" dirty="0">
              <a:latin typeface="微軟正黑體" panose="020B0604030504040204" pitchFamily="34" charset="-120"/>
              <a:ea typeface="微軟正黑體" panose="020B0604030504040204" pitchFamily="34" charset="-120"/>
            </a:rPr>
            <a:t>必修</a:t>
          </a:r>
        </a:p>
      </dgm:t>
    </dgm:pt>
    <dgm:pt modelId="{FB2222C3-AA76-4F3C-9AAB-7EDB54052B74}" type="parTrans" cxnId="{6B0207E3-6312-47A9-9463-5E9E73583F12}">
      <dgm:prSet/>
      <dgm:spPr/>
      <dgm:t>
        <a:bodyPr/>
        <a:lstStyle/>
        <a:p>
          <a:endParaRPr lang="zh-TW" altLang="en-US"/>
        </a:p>
      </dgm:t>
    </dgm:pt>
    <dgm:pt modelId="{9D0B5563-C7D7-4B05-8A85-87CAA79890AD}" type="sibTrans" cxnId="{6B0207E3-6312-47A9-9463-5E9E73583F12}">
      <dgm:prSet/>
      <dgm:spPr/>
      <dgm:t>
        <a:bodyPr/>
        <a:lstStyle/>
        <a:p>
          <a:endParaRPr lang="zh-TW" altLang="en-US"/>
        </a:p>
      </dgm:t>
    </dgm:pt>
    <dgm:pt modelId="{01F93741-6A09-4A00-8D00-989C17B5AC87}">
      <dgm:prSet phldrT="[文字]"/>
      <dgm:spPr/>
      <dgm:t>
        <a:bodyPr/>
        <a:lstStyle/>
        <a:p>
          <a:r>
            <a:rPr lang="zh-TW" altLang="en-US" b="1" dirty="0">
              <a:latin typeface="微軟正黑體" panose="020B0604030504040204" pitchFamily="34" charset="-120"/>
              <a:ea typeface="微軟正黑體" panose="020B0604030504040204" pitchFamily="34" charset="-120"/>
            </a:rPr>
            <a:t>生涯規劃</a:t>
          </a:r>
        </a:p>
      </dgm:t>
    </dgm:pt>
    <dgm:pt modelId="{C2398CB9-7265-4AE8-B755-48437274F8CD}" type="parTrans" cxnId="{083FC47F-9A05-4131-B58A-9CE2DE8FEC65}">
      <dgm:prSet/>
      <dgm:spPr/>
      <dgm:t>
        <a:bodyPr/>
        <a:lstStyle/>
        <a:p>
          <a:endParaRPr lang="zh-TW" altLang="en-US"/>
        </a:p>
      </dgm:t>
    </dgm:pt>
    <dgm:pt modelId="{E1DD3C75-8C09-40E5-9114-E343BB7B4FFF}" type="sibTrans" cxnId="{083FC47F-9A05-4131-B58A-9CE2DE8FEC65}">
      <dgm:prSet/>
      <dgm:spPr/>
      <dgm:t>
        <a:bodyPr/>
        <a:lstStyle/>
        <a:p>
          <a:endParaRPr lang="zh-TW" altLang="en-US"/>
        </a:p>
      </dgm:t>
    </dgm:pt>
    <dgm:pt modelId="{445427D8-BB8D-49FF-9A18-C40893B5668B}">
      <dgm:prSet phldrT="[文字]"/>
      <dgm:spPr/>
      <dgm:t>
        <a:bodyPr/>
        <a:lstStyle/>
        <a:p>
          <a:r>
            <a:rPr lang="zh-TW" altLang="en-US" dirty="0">
              <a:latin typeface="微軟正黑體" panose="020B0604030504040204" pitchFamily="34" charset="-120"/>
              <a:ea typeface="微軟正黑體" panose="020B0604030504040204" pitchFamily="34" charset="-120"/>
            </a:rPr>
            <a:t>選修</a:t>
          </a:r>
        </a:p>
      </dgm:t>
    </dgm:pt>
    <dgm:pt modelId="{86B2749E-542E-4C94-BAEC-DCBDF7AA466D}" type="parTrans" cxnId="{A9A6A3ED-0628-4381-9BA4-8FD74006176B}">
      <dgm:prSet/>
      <dgm:spPr/>
      <dgm:t>
        <a:bodyPr/>
        <a:lstStyle/>
        <a:p>
          <a:endParaRPr lang="zh-TW" altLang="en-US"/>
        </a:p>
      </dgm:t>
    </dgm:pt>
    <dgm:pt modelId="{27D7199F-40D9-4055-8B91-638DB0B36A52}" type="sibTrans" cxnId="{A9A6A3ED-0628-4381-9BA4-8FD74006176B}">
      <dgm:prSet/>
      <dgm:spPr/>
      <dgm:t>
        <a:bodyPr/>
        <a:lstStyle/>
        <a:p>
          <a:endParaRPr lang="zh-TW" altLang="en-US"/>
        </a:p>
      </dgm:t>
    </dgm:pt>
    <dgm:pt modelId="{4379C38D-DAD3-470F-BC96-5AA629902EBA}">
      <dgm:prSet phldrT="[文字]"/>
      <dgm:spPr/>
      <dgm:t>
        <a:bodyPr/>
        <a:lstStyle/>
        <a:p>
          <a:r>
            <a:rPr lang="zh-TW" altLang="en-US" b="1" dirty="0">
              <a:latin typeface="微軟正黑體" panose="020B0604030504040204" pitchFamily="34" charset="-120"/>
              <a:ea typeface="微軟正黑體" panose="020B0604030504040204" pitchFamily="34" charset="-120"/>
            </a:rPr>
            <a:t>職業試探</a:t>
          </a:r>
        </a:p>
      </dgm:t>
    </dgm:pt>
    <dgm:pt modelId="{6B2453F2-A2A1-4EBA-8348-F98AFA3A38CB}" type="parTrans" cxnId="{FB1F8CEF-B68C-47C8-887E-3C7E26F56592}">
      <dgm:prSet/>
      <dgm:spPr/>
      <dgm:t>
        <a:bodyPr/>
        <a:lstStyle/>
        <a:p>
          <a:endParaRPr lang="zh-TW" altLang="en-US"/>
        </a:p>
      </dgm:t>
    </dgm:pt>
    <dgm:pt modelId="{0CC33257-64AC-49C5-8470-99A7655E79B1}" type="sibTrans" cxnId="{FB1F8CEF-B68C-47C8-887E-3C7E26F56592}">
      <dgm:prSet/>
      <dgm:spPr/>
      <dgm:t>
        <a:bodyPr/>
        <a:lstStyle/>
        <a:p>
          <a:endParaRPr lang="zh-TW" altLang="en-US"/>
        </a:p>
      </dgm:t>
    </dgm:pt>
    <dgm:pt modelId="{58583190-D217-47A3-AE15-6D232D8D3350}" type="pres">
      <dgm:prSet presAssocID="{C36972A4-8ECE-4B01-905A-CE8291BBFE10}" presName="rootnode" presStyleCnt="0">
        <dgm:presLayoutVars>
          <dgm:chMax/>
          <dgm:chPref/>
          <dgm:dir/>
          <dgm:animLvl val="lvl"/>
        </dgm:presLayoutVars>
      </dgm:prSet>
      <dgm:spPr/>
      <dgm:t>
        <a:bodyPr/>
        <a:lstStyle/>
        <a:p>
          <a:endParaRPr lang="zh-TW" altLang="en-US"/>
        </a:p>
      </dgm:t>
    </dgm:pt>
    <dgm:pt modelId="{AB577310-425B-49C9-AE3C-2D1AD1A64CB8}" type="pres">
      <dgm:prSet presAssocID="{79CEB2D5-C4E5-47EE-A66B-97AFC94BC3CA}" presName="composite" presStyleCnt="0"/>
      <dgm:spPr/>
    </dgm:pt>
    <dgm:pt modelId="{AAAAFBA9-C342-4E47-99D2-991D430CD243}" type="pres">
      <dgm:prSet presAssocID="{79CEB2D5-C4E5-47EE-A66B-97AFC94BC3CA}" presName="bentUpArrow1" presStyleLbl="alignImgPlace1" presStyleIdx="0" presStyleCnt="2"/>
      <dgm:spPr/>
    </dgm:pt>
    <dgm:pt modelId="{3746CFB4-82B2-41CD-A5F9-07861C7BCC32}" type="pres">
      <dgm:prSet presAssocID="{79CEB2D5-C4E5-47EE-A66B-97AFC94BC3CA}" presName="ParentText" presStyleLbl="node1" presStyleIdx="0" presStyleCnt="3" custScaleX="195513" custLinFactX="-543" custLinFactNeighborX="-100000" custLinFactNeighborY="-1144">
        <dgm:presLayoutVars>
          <dgm:chMax val="1"/>
          <dgm:chPref val="1"/>
          <dgm:bulletEnabled val="1"/>
        </dgm:presLayoutVars>
      </dgm:prSet>
      <dgm:spPr/>
      <dgm:t>
        <a:bodyPr/>
        <a:lstStyle/>
        <a:p>
          <a:endParaRPr lang="zh-TW" altLang="en-US"/>
        </a:p>
      </dgm:t>
    </dgm:pt>
    <dgm:pt modelId="{E020D8BD-18E5-4B08-A56C-3C5346325C37}" type="pres">
      <dgm:prSet presAssocID="{79CEB2D5-C4E5-47EE-A66B-97AFC94BC3CA}" presName="ChildText" presStyleLbl="revTx" presStyleIdx="0" presStyleCnt="3" custScaleX="137614" custLinFactNeighborX="-28203" custLinFactNeighborY="-1098">
        <dgm:presLayoutVars>
          <dgm:chMax val="0"/>
          <dgm:chPref val="0"/>
          <dgm:bulletEnabled val="1"/>
        </dgm:presLayoutVars>
      </dgm:prSet>
      <dgm:spPr/>
    </dgm:pt>
    <dgm:pt modelId="{931DD130-9B3F-4949-9658-CA1ED74C6B55}" type="pres">
      <dgm:prSet presAssocID="{AA8CC30D-280D-4E5F-9812-98A685C51BF9}" presName="sibTrans" presStyleCnt="0"/>
      <dgm:spPr/>
    </dgm:pt>
    <dgm:pt modelId="{1E4F4971-ACF9-4142-AC3E-EB730B277225}" type="pres">
      <dgm:prSet presAssocID="{825F6D2F-20E1-4ECC-923A-AAE2632B16FA}" presName="composite" presStyleCnt="0"/>
      <dgm:spPr/>
    </dgm:pt>
    <dgm:pt modelId="{589686E6-6A67-4CFE-8CCC-908F9FAA085F}" type="pres">
      <dgm:prSet presAssocID="{825F6D2F-20E1-4ECC-923A-AAE2632B16FA}" presName="bentUpArrow1" presStyleLbl="alignImgPlace1" presStyleIdx="1" presStyleCnt="2" custLinFactNeighborX="-90098" custLinFactNeighborY="-2043"/>
      <dgm:spPr>
        <a:solidFill>
          <a:schemeClr val="accent3">
            <a:lumMod val="60000"/>
            <a:lumOff val="40000"/>
          </a:schemeClr>
        </a:solidFill>
      </dgm:spPr>
    </dgm:pt>
    <dgm:pt modelId="{B309B283-95A7-4C7F-84EA-01600B311836}" type="pres">
      <dgm:prSet presAssocID="{825F6D2F-20E1-4ECC-923A-AAE2632B16FA}" presName="ParentText" presStyleLbl="node1" presStyleIdx="1" presStyleCnt="3" custLinFactNeighborX="25798" custLinFactNeighborY="-2733">
        <dgm:presLayoutVars>
          <dgm:chMax val="1"/>
          <dgm:chPref val="1"/>
          <dgm:bulletEnabled val="1"/>
        </dgm:presLayoutVars>
      </dgm:prSet>
      <dgm:spPr/>
      <dgm:t>
        <a:bodyPr/>
        <a:lstStyle/>
        <a:p>
          <a:endParaRPr lang="zh-TW" altLang="en-US"/>
        </a:p>
      </dgm:t>
    </dgm:pt>
    <dgm:pt modelId="{BACBCAF4-4383-4537-9280-849811591943}" type="pres">
      <dgm:prSet presAssocID="{825F6D2F-20E1-4ECC-923A-AAE2632B16FA}" presName="ChildText" presStyleLbl="revTx" presStyleIdx="1" presStyleCnt="3" custScaleX="191466" custLinFactNeighborX="89443" custLinFactNeighborY="-8925">
        <dgm:presLayoutVars>
          <dgm:chMax val="0"/>
          <dgm:chPref val="0"/>
          <dgm:bulletEnabled val="1"/>
        </dgm:presLayoutVars>
      </dgm:prSet>
      <dgm:spPr/>
      <dgm:t>
        <a:bodyPr/>
        <a:lstStyle/>
        <a:p>
          <a:endParaRPr lang="zh-TW" altLang="en-US"/>
        </a:p>
      </dgm:t>
    </dgm:pt>
    <dgm:pt modelId="{BFC6DB90-2610-4042-9FF3-22F17CCBCCEF}" type="pres">
      <dgm:prSet presAssocID="{9D0B5563-C7D7-4B05-8A85-87CAA79890AD}" presName="sibTrans" presStyleCnt="0"/>
      <dgm:spPr/>
    </dgm:pt>
    <dgm:pt modelId="{8357239A-9C9E-4D2D-8867-35D9AB525310}" type="pres">
      <dgm:prSet presAssocID="{445427D8-BB8D-49FF-9A18-C40893B5668B}" presName="composite" presStyleCnt="0"/>
      <dgm:spPr/>
    </dgm:pt>
    <dgm:pt modelId="{80C52D88-FB08-4470-B48C-F962073C4D37}" type="pres">
      <dgm:prSet presAssocID="{445427D8-BB8D-49FF-9A18-C40893B5668B}" presName="ParentText" presStyleLbl="node1" presStyleIdx="2" presStyleCnt="3" custLinFactNeighborX="-85997" custLinFactNeighborY="306">
        <dgm:presLayoutVars>
          <dgm:chMax val="1"/>
          <dgm:chPref val="1"/>
          <dgm:bulletEnabled val="1"/>
        </dgm:presLayoutVars>
      </dgm:prSet>
      <dgm:spPr/>
      <dgm:t>
        <a:bodyPr/>
        <a:lstStyle/>
        <a:p>
          <a:endParaRPr lang="zh-TW" altLang="en-US"/>
        </a:p>
      </dgm:t>
    </dgm:pt>
    <dgm:pt modelId="{55249280-B2B8-49C5-849E-769F7DEFD693}" type="pres">
      <dgm:prSet presAssocID="{445427D8-BB8D-49FF-9A18-C40893B5668B}" presName="FinalChildText" presStyleLbl="revTx" presStyleIdx="2" presStyleCnt="3" custScaleX="186603" custLinFactNeighborX="-66699" custLinFactNeighborY="-2500">
        <dgm:presLayoutVars>
          <dgm:chMax val="0"/>
          <dgm:chPref val="0"/>
          <dgm:bulletEnabled val="1"/>
        </dgm:presLayoutVars>
      </dgm:prSet>
      <dgm:spPr/>
      <dgm:t>
        <a:bodyPr/>
        <a:lstStyle/>
        <a:p>
          <a:endParaRPr lang="zh-TW" altLang="en-US"/>
        </a:p>
      </dgm:t>
    </dgm:pt>
  </dgm:ptLst>
  <dgm:cxnLst>
    <dgm:cxn modelId="{047BE459-50A6-45C7-8DE4-0ED8120BE496}" type="presOf" srcId="{01F93741-6A09-4A00-8D00-989C17B5AC87}" destId="{BACBCAF4-4383-4537-9280-849811591943}" srcOrd="0" destOrd="0" presId="urn:microsoft.com/office/officeart/2005/8/layout/StepDownProcess"/>
    <dgm:cxn modelId="{083FC47F-9A05-4131-B58A-9CE2DE8FEC65}" srcId="{825F6D2F-20E1-4ECC-923A-AAE2632B16FA}" destId="{01F93741-6A09-4A00-8D00-989C17B5AC87}" srcOrd="0" destOrd="0" parTransId="{C2398CB9-7265-4AE8-B755-48437274F8CD}" sibTransId="{E1DD3C75-8C09-40E5-9114-E343BB7B4FFF}"/>
    <dgm:cxn modelId="{6B0207E3-6312-47A9-9463-5E9E73583F12}" srcId="{C36972A4-8ECE-4B01-905A-CE8291BBFE10}" destId="{825F6D2F-20E1-4ECC-923A-AAE2632B16FA}" srcOrd="1" destOrd="0" parTransId="{FB2222C3-AA76-4F3C-9AAB-7EDB54052B74}" sibTransId="{9D0B5563-C7D7-4B05-8A85-87CAA79890AD}"/>
    <dgm:cxn modelId="{FB1F8CEF-B68C-47C8-887E-3C7E26F56592}" srcId="{445427D8-BB8D-49FF-9A18-C40893B5668B}" destId="{4379C38D-DAD3-470F-BC96-5AA629902EBA}" srcOrd="0" destOrd="0" parTransId="{6B2453F2-A2A1-4EBA-8348-F98AFA3A38CB}" sibTransId="{0CC33257-64AC-49C5-8470-99A7655E79B1}"/>
    <dgm:cxn modelId="{FDD684F3-B5E4-45A2-9165-DC743790F920}" type="presOf" srcId="{445427D8-BB8D-49FF-9A18-C40893B5668B}" destId="{80C52D88-FB08-4470-B48C-F962073C4D37}" srcOrd="0" destOrd="0" presId="urn:microsoft.com/office/officeart/2005/8/layout/StepDownProcess"/>
    <dgm:cxn modelId="{5D6DB356-29A8-441A-87EB-E0BB32011E32}" srcId="{C36972A4-8ECE-4B01-905A-CE8291BBFE10}" destId="{79CEB2D5-C4E5-47EE-A66B-97AFC94BC3CA}" srcOrd="0" destOrd="0" parTransId="{C54DFAFB-D79B-4075-8351-11BEB132CECB}" sibTransId="{AA8CC30D-280D-4E5F-9812-98A685C51BF9}"/>
    <dgm:cxn modelId="{05917341-DC84-49B3-8937-D4E301998A29}" type="presOf" srcId="{4379C38D-DAD3-470F-BC96-5AA629902EBA}" destId="{55249280-B2B8-49C5-849E-769F7DEFD693}" srcOrd="0" destOrd="0" presId="urn:microsoft.com/office/officeart/2005/8/layout/StepDownProcess"/>
    <dgm:cxn modelId="{3AA6DDE9-51B8-43B5-B504-4B142C87016B}" type="presOf" srcId="{C36972A4-8ECE-4B01-905A-CE8291BBFE10}" destId="{58583190-D217-47A3-AE15-6D232D8D3350}" srcOrd="0" destOrd="0" presId="urn:microsoft.com/office/officeart/2005/8/layout/StepDownProcess"/>
    <dgm:cxn modelId="{C12E006B-10CC-4714-8A75-9DBAB0CCE789}" type="presOf" srcId="{825F6D2F-20E1-4ECC-923A-AAE2632B16FA}" destId="{B309B283-95A7-4C7F-84EA-01600B311836}" srcOrd="0" destOrd="0" presId="urn:microsoft.com/office/officeart/2005/8/layout/StepDownProcess"/>
    <dgm:cxn modelId="{A7AC080F-1568-4A3D-9545-3941B5D52099}" type="presOf" srcId="{79CEB2D5-C4E5-47EE-A66B-97AFC94BC3CA}" destId="{3746CFB4-82B2-41CD-A5F9-07861C7BCC32}" srcOrd="0" destOrd="0" presId="urn:microsoft.com/office/officeart/2005/8/layout/StepDownProcess"/>
    <dgm:cxn modelId="{A9A6A3ED-0628-4381-9BA4-8FD74006176B}" srcId="{C36972A4-8ECE-4B01-905A-CE8291BBFE10}" destId="{445427D8-BB8D-49FF-9A18-C40893B5668B}" srcOrd="2" destOrd="0" parTransId="{86B2749E-542E-4C94-BAEC-DCBDF7AA466D}" sibTransId="{27D7199F-40D9-4055-8B91-638DB0B36A52}"/>
    <dgm:cxn modelId="{60A64EB6-70F5-402A-A642-74778ACC286C}" type="presParOf" srcId="{58583190-D217-47A3-AE15-6D232D8D3350}" destId="{AB577310-425B-49C9-AE3C-2D1AD1A64CB8}" srcOrd="0" destOrd="0" presId="urn:microsoft.com/office/officeart/2005/8/layout/StepDownProcess"/>
    <dgm:cxn modelId="{476CC68E-A7B9-4C6A-9DC1-7BFA8EE3554B}" type="presParOf" srcId="{AB577310-425B-49C9-AE3C-2D1AD1A64CB8}" destId="{AAAAFBA9-C342-4E47-99D2-991D430CD243}" srcOrd="0" destOrd="0" presId="urn:microsoft.com/office/officeart/2005/8/layout/StepDownProcess"/>
    <dgm:cxn modelId="{ABB6F05B-0B75-442B-8DD7-5B6E7F86D565}" type="presParOf" srcId="{AB577310-425B-49C9-AE3C-2D1AD1A64CB8}" destId="{3746CFB4-82B2-41CD-A5F9-07861C7BCC32}" srcOrd="1" destOrd="0" presId="urn:microsoft.com/office/officeart/2005/8/layout/StepDownProcess"/>
    <dgm:cxn modelId="{FCF41E94-B103-4C83-8708-4687A1374348}" type="presParOf" srcId="{AB577310-425B-49C9-AE3C-2D1AD1A64CB8}" destId="{E020D8BD-18E5-4B08-A56C-3C5346325C37}" srcOrd="2" destOrd="0" presId="urn:microsoft.com/office/officeart/2005/8/layout/StepDownProcess"/>
    <dgm:cxn modelId="{D378DE34-78A1-48B3-AFE2-EB61BA21162A}" type="presParOf" srcId="{58583190-D217-47A3-AE15-6D232D8D3350}" destId="{931DD130-9B3F-4949-9658-CA1ED74C6B55}" srcOrd="1" destOrd="0" presId="urn:microsoft.com/office/officeart/2005/8/layout/StepDownProcess"/>
    <dgm:cxn modelId="{29580876-69F6-4AF9-BD30-E0C2F3825E34}" type="presParOf" srcId="{58583190-D217-47A3-AE15-6D232D8D3350}" destId="{1E4F4971-ACF9-4142-AC3E-EB730B277225}" srcOrd="2" destOrd="0" presId="urn:microsoft.com/office/officeart/2005/8/layout/StepDownProcess"/>
    <dgm:cxn modelId="{89744794-F37D-4EDA-9841-1AD90EB32C09}" type="presParOf" srcId="{1E4F4971-ACF9-4142-AC3E-EB730B277225}" destId="{589686E6-6A67-4CFE-8CCC-908F9FAA085F}" srcOrd="0" destOrd="0" presId="urn:microsoft.com/office/officeart/2005/8/layout/StepDownProcess"/>
    <dgm:cxn modelId="{C84653FF-7C9B-47A8-B150-AA136D1B2417}" type="presParOf" srcId="{1E4F4971-ACF9-4142-AC3E-EB730B277225}" destId="{B309B283-95A7-4C7F-84EA-01600B311836}" srcOrd="1" destOrd="0" presId="urn:microsoft.com/office/officeart/2005/8/layout/StepDownProcess"/>
    <dgm:cxn modelId="{47A1C95C-9BF9-4244-AD56-F1D553EF0BE5}" type="presParOf" srcId="{1E4F4971-ACF9-4142-AC3E-EB730B277225}" destId="{BACBCAF4-4383-4537-9280-849811591943}" srcOrd="2" destOrd="0" presId="urn:microsoft.com/office/officeart/2005/8/layout/StepDownProcess"/>
    <dgm:cxn modelId="{F657936E-A40F-4E17-BC75-9F27E31A0628}" type="presParOf" srcId="{58583190-D217-47A3-AE15-6D232D8D3350}" destId="{BFC6DB90-2610-4042-9FF3-22F17CCBCCEF}" srcOrd="3" destOrd="0" presId="urn:microsoft.com/office/officeart/2005/8/layout/StepDownProcess"/>
    <dgm:cxn modelId="{90A8F054-AFE6-4FB4-9660-0A3E15D6F710}" type="presParOf" srcId="{58583190-D217-47A3-AE15-6D232D8D3350}" destId="{8357239A-9C9E-4D2D-8867-35D9AB525310}" srcOrd="4" destOrd="0" presId="urn:microsoft.com/office/officeart/2005/8/layout/StepDownProcess"/>
    <dgm:cxn modelId="{59A69814-C9E3-4A16-B315-5FAA03A006FB}" type="presParOf" srcId="{8357239A-9C9E-4D2D-8867-35D9AB525310}" destId="{80C52D88-FB08-4470-B48C-F962073C4D37}" srcOrd="0" destOrd="0" presId="urn:microsoft.com/office/officeart/2005/8/layout/StepDownProcess"/>
    <dgm:cxn modelId="{6653AFC1-B2A4-46CB-B403-8673F9EF1D61}" type="presParOf" srcId="{8357239A-9C9E-4D2D-8867-35D9AB525310}" destId="{55249280-B2B8-49C5-849E-769F7DEFD69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757555-7F8F-4F44-8E39-9292590416F9}" type="doc">
      <dgm:prSet loTypeId="urn:microsoft.com/office/officeart/2005/8/layout/hList9" loCatId="list" qsTypeId="urn:microsoft.com/office/officeart/2005/8/quickstyle/3d3" qsCatId="3D" csTypeId="urn:microsoft.com/office/officeart/2005/8/colors/colorful1#1" csCatId="colorful" phldr="1"/>
      <dgm:spPr/>
      <dgm:t>
        <a:bodyPr/>
        <a:lstStyle/>
        <a:p>
          <a:endParaRPr lang="zh-TW" altLang="en-US"/>
        </a:p>
      </dgm:t>
    </dgm:pt>
    <dgm:pt modelId="{4B380FA0-F75E-4850-9FDF-0F7906D6BCCF}">
      <dgm:prSet phldrT="[文字]" custT="1"/>
      <dgm:spPr/>
      <dgm:t>
        <a:bodyPr/>
        <a:lstStyle/>
        <a:p>
          <a:pPr>
            <a:lnSpc>
              <a:spcPct val="70000"/>
            </a:lnSpc>
          </a:pPr>
          <a:r>
            <a:rPr lang="zh-TW" altLang="en-US" sz="2800" b="1" dirty="0">
              <a:solidFill>
                <a:schemeClr val="bg1"/>
              </a:solidFill>
              <a:latin typeface="微軟正黑體" panose="020B0604030504040204" pitchFamily="34" charset="-120"/>
              <a:ea typeface="微軟正黑體" panose="020B0604030504040204" pitchFamily="34" charset="-120"/>
            </a:rPr>
            <a:t>大學</a:t>
          </a:r>
        </a:p>
      </dgm:t>
    </dgm:pt>
    <dgm:pt modelId="{B4DA752A-B0DC-498D-8A5C-97252E0176E9}" type="parTrans" cxnId="{52AD59DC-75F7-4670-9BC6-81EFD3449313}">
      <dgm:prSet/>
      <dgm:spPr/>
      <dgm:t>
        <a:bodyPr/>
        <a:lstStyle/>
        <a:p>
          <a:pPr>
            <a:lnSpc>
              <a:spcPct val="70000"/>
            </a:lnSpc>
          </a:pPr>
          <a:endParaRPr lang="zh-TW" altLang="en-US" sz="2000"/>
        </a:p>
      </dgm:t>
    </dgm:pt>
    <dgm:pt modelId="{5B9CC2CF-1819-4724-B0B0-D86E647EBF55}" type="sibTrans" cxnId="{52AD59DC-75F7-4670-9BC6-81EFD3449313}">
      <dgm:prSet/>
      <dgm:spPr/>
      <dgm:t>
        <a:bodyPr/>
        <a:lstStyle/>
        <a:p>
          <a:pPr>
            <a:lnSpc>
              <a:spcPct val="70000"/>
            </a:lnSpc>
          </a:pPr>
          <a:endParaRPr lang="zh-TW" altLang="en-US" sz="2000"/>
        </a:p>
      </dgm:t>
    </dgm:pt>
    <dgm:pt modelId="{364FB48D-D4CF-4A4B-8D00-F1F368858792}">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特殊選才</a:t>
          </a:r>
        </a:p>
      </dgm:t>
    </dgm:pt>
    <dgm:pt modelId="{468BD7A4-9F02-46CA-996E-B215DA072DFF}" type="parTrans" cxnId="{B9B4DB1C-4F18-45F6-9EAA-9E779F92CF93}">
      <dgm:prSet/>
      <dgm:spPr/>
      <dgm:t>
        <a:bodyPr/>
        <a:lstStyle/>
        <a:p>
          <a:pPr>
            <a:lnSpc>
              <a:spcPct val="70000"/>
            </a:lnSpc>
          </a:pPr>
          <a:endParaRPr lang="zh-TW" altLang="en-US" sz="2000"/>
        </a:p>
      </dgm:t>
    </dgm:pt>
    <dgm:pt modelId="{224E8674-1972-45AD-B924-E0B2D84F1B22}" type="sibTrans" cxnId="{B9B4DB1C-4F18-45F6-9EAA-9E779F92CF93}">
      <dgm:prSet/>
      <dgm:spPr/>
      <dgm:t>
        <a:bodyPr/>
        <a:lstStyle/>
        <a:p>
          <a:pPr>
            <a:lnSpc>
              <a:spcPct val="70000"/>
            </a:lnSpc>
          </a:pPr>
          <a:endParaRPr lang="zh-TW" altLang="en-US" sz="2000"/>
        </a:p>
      </dgm:t>
    </dgm:pt>
    <dgm:pt modelId="{9C041F4C-42B9-473D-83DD-58989E743AC7}">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繁星推薦</a:t>
          </a:r>
        </a:p>
      </dgm:t>
    </dgm:pt>
    <dgm:pt modelId="{8208C0D0-FEEC-4235-9F00-F939DF8518D5}" type="parTrans" cxnId="{490D98E6-52FC-424B-9617-30506AAB3775}">
      <dgm:prSet/>
      <dgm:spPr/>
      <dgm:t>
        <a:bodyPr/>
        <a:lstStyle/>
        <a:p>
          <a:pPr>
            <a:lnSpc>
              <a:spcPct val="70000"/>
            </a:lnSpc>
          </a:pPr>
          <a:endParaRPr lang="zh-TW" altLang="en-US" sz="2000"/>
        </a:p>
      </dgm:t>
    </dgm:pt>
    <dgm:pt modelId="{E4A4BC0A-2A7C-4637-829C-CBA60EC98BA5}" type="sibTrans" cxnId="{490D98E6-52FC-424B-9617-30506AAB3775}">
      <dgm:prSet/>
      <dgm:spPr/>
      <dgm:t>
        <a:bodyPr/>
        <a:lstStyle/>
        <a:p>
          <a:pPr>
            <a:lnSpc>
              <a:spcPct val="70000"/>
            </a:lnSpc>
          </a:pPr>
          <a:endParaRPr lang="zh-TW" altLang="en-US" sz="2000"/>
        </a:p>
      </dgm:t>
    </dgm:pt>
    <dgm:pt modelId="{21B61C5D-F478-4446-9D99-0CF664B1047C}">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特殊選才</a:t>
          </a:r>
        </a:p>
      </dgm:t>
    </dgm:pt>
    <dgm:pt modelId="{04586064-1D3D-4041-A1F6-800EF052A23A}" type="parTrans" cxnId="{0095945A-F315-4522-8AE9-7DBA5F7664AD}">
      <dgm:prSet/>
      <dgm:spPr/>
      <dgm:t>
        <a:bodyPr/>
        <a:lstStyle/>
        <a:p>
          <a:pPr>
            <a:lnSpc>
              <a:spcPct val="70000"/>
            </a:lnSpc>
          </a:pPr>
          <a:endParaRPr lang="zh-TW" altLang="en-US" sz="2000"/>
        </a:p>
      </dgm:t>
    </dgm:pt>
    <dgm:pt modelId="{B6173287-4051-4B9C-82B6-4DB0C106A8DE}" type="sibTrans" cxnId="{0095945A-F315-4522-8AE9-7DBA5F7664AD}">
      <dgm:prSet/>
      <dgm:spPr/>
      <dgm:t>
        <a:bodyPr/>
        <a:lstStyle/>
        <a:p>
          <a:pPr>
            <a:lnSpc>
              <a:spcPct val="70000"/>
            </a:lnSpc>
          </a:pPr>
          <a:endParaRPr lang="zh-TW" altLang="en-US" sz="2000"/>
        </a:p>
      </dgm:t>
    </dgm:pt>
    <dgm:pt modelId="{2D10709A-E746-41F5-8D53-D8A8A3B95D5F}">
      <dgm:prSet phldrT="[文字]" custT="1"/>
      <dgm:spPr/>
      <dgm:t>
        <a:bodyPr/>
        <a:lstStyle/>
        <a:p>
          <a:pPr algn="ctr">
            <a:lnSpc>
              <a:spcPct val="70000"/>
            </a:lnSpc>
            <a:spcAft>
              <a:spcPts val="0"/>
            </a:spcAft>
          </a:pPr>
          <a:r>
            <a:rPr lang="zh-TW" altLang="en-US" sz="2000" b="1" dirty="0">
              <a:latin typeface="微軟正黑體" panose="020B0604030504040204" pitchFamily="34" charset="-120"/>
              <a:ea typeface="微軟正黑體" panose="020B0604030504040204" pitchFamily="34" charset="-120"/>
            </a:rPr>
            <a:t>技優甄審</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保送</a:t>
          </a:r>
        </a:p>
      </dgm:t>
    </dgm:pt>
    <dgm:pt modelId="{AD7A485C-1F7B-4C6C-98CD-D19A0B2B2424}" type="parTrans" cxnId="{1500F000-9085-45E5-B9BD-8967FAC6D93F}">
      <dgm:prSet/>
      <dgm:spPr/>
      <dgm:t>
        <a:bodyPr/>
        <a:lstStyle/>
        <a:p>
          <a:pPr>
            <a:lnSpc>
              <a:spcPct val="70000"/>
            </a:lnSpc>
          </a:pPr>
          <a:endParaRPr lang="zh-TW" altLang="en-US" sz="2000"/>
        </a:p>
      </dgm:t>
    </dgm:pt>
    <dgm:pt modelId="{81C882C7-6C1E-4A74-B310-6190EA6A4F0C}" type="sibTrans" cxnId="{1500F000-9085-45E5-B9BD-8967FAC6D93F}">
      <dgm:prSet/>
      <dgm:spPr/>
      <dgm:t>
        <a:bodyPr/>
        <a:lstStyle/>
        <a:p>
          <a:pPr>
            <a:lnSpc>
              <a:spcPct val="70000"/>
            </a:lnSpc>
          </a:pPr>
          <a:endParaRPr lang="zh-TW" altLang="en-US" sz="2000"/>
        </a:p>
      </dgm:t>
    </dgm:pt>
    <dgm:pt modelId="{E649A4D4-31FF-4F72-8053-1106CB6C8641}">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申請入學</a:t>
          </a:r>
        </a:p>
      </dgm:t>
    </dgm:pt>
    <dgm:pt modelId="{2EF6FF6F-25C4-4DD4-A13B-330AAFC10DA1}" type="parTrans" cxnId="{DC22B464-71B6-457B-8DF5-FA48FF4F8396}">
      <dgm:prSet/>
      <dgm:spPr/>
      <dgm:t>
        <a:bodyPr/>
        <a:lstStyle/>
        <a:p>
          <a:pPr>
            <a:lnSpc>
              <a:spcPct val="70000"/>
            </a:lnSpc>
          </a:pPr>
          <a:endParaRPr lang="zh-TW" altLang="en-US" sz="2000"/>
        </a:p>
      </dgm:t>
    </dgm:pt>
    <dgm:pt modelId="{E6E75F65-F8EC-4F3B-B885-8A143128BBE1}" type="sibTrans" cxnId="{DC22B464-71B6-457B-8DF5-FA48FF4F8396}">
      <dgm:prSet/>
      <dgm:spPr/>
      <dgm:t>
        <a:bodyPr/>
        <a:lstStyle/>
        <a:p>
          <a:pPr>
            <a:lnSpc>
              <a:spcPct val="70000"/>
            </a:lnSpc>
          </a:pPr>
          <a:endParaRPr lang="zh-TW" altLang="en-US" sz="2000"/>
        </a:p>
      </dgm:t>
    </dgm:pt>
    <dgm:pt modelId="{BC0F9729-A13E-4FEC-A76A-3AD86BA18C17}">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分發入學</a:t>
          </a:r>
        </a:p>
      </dgm:t>
    </dgm:pt>
    <dgm:pt modelId="{F6CA78FD-9BDF-4904-86EB-2A53A48D5AB4}" type="parTrans" cxnId="{52DC269B-AEC5-4D91-B3A8-0B97DB46CE2A}">
      <dgm:prSet/>
      <dgm:spPr/>
      <dgm:t>
        <a:bodyPr/>
        <a:lstStyle/>
        <a:p>
          <a:pPr>
            <a:lnSpc>
              <a:spcPct val="70000"/>
            </a:lnSpc>
          </a:pPr>
          <a:endParaRPr lang="zh-TW" altLang="en-US" sz="2000"/>
        </a:p>
      </dgm:t>
    </dgm:pt>
    <dgm:pt modelId="{EFF2C1AB-CD29-4CBA-B05D-94C4AA5F9019}" type="sibTrans" cxnId="{52DC269B-AEC5-4D91-B3A8-0B97DB46CE2A}">
      <dgm:prSet/>
      <dgm:spPr/>
      <dgm:t>
        <a:bodyPr/>
        <a:lstStyle/>
        <a:p>
          <a:pPr>
            <a:lnSpc>
              <a:spcPct val="70000"/>
            </a:lnSpc>
          </a:pPr>
          <a:endParaRPr lang="zh-TW" altLang="en-US" sz="2000"/>
        </a:p>
      </dgm:t>
    </dgm:pt>
    <dgm:pt modelId="{DE7AE0A2-DED4-4172-8AB3-ABC13C9A0EAB}">
      <dgm:prSet custT="1"/>
      <dgm:spPr/>
      <dgm:t>
        <a:bodyPr/>
        <a:lstStyle/>
        <a:p>
          <a:pPr algn="ctr">
            <a:lnSpc>
              <a:spcPct val="70000"/>
            </a:lnSpc>
            <a:spcBef>
              <a:spcPts val="0"/>
            </a:spcBef>
            <a:spcAft>
              <a:spcPts val="0"/>
            </a:spcAft>
          </a:pPr>
          <a:r>
            <a:rPr lang="zh-TW" altLang="en-US" sz="2000" b="1" dirty="0">
              <a:latin typeface="微軟正黑體" panose="020B0604030504040204" pitchFamily="34" charset="-120"/>
              <a:ea typeface="微軟正黑體" panose="020B0604030504040204" pitchFamily="34" charset="-120"/>
            </a:rPr>
            <a:t>繁星推甄</a:t>
          </a:r>
        </a:p>
      </dgm:t>
    </dgm:pt>
    <dgm:pt modelId="{4B7DE19E-4494-46F0-85F7-EAA8676AC0DA}" type="parTrans" cxnId="{03AB1613-A8BD-49EA-BFF8-9A707D15076E}">
      <dgm:prSet/>
      <dgm:spPr/>
      <dgm:t>
        <a:bodyPr/>
        <a:lstStyle/>
        <a:p>
          <a:pPr>
            <a:lnSpc>
              <a:spcPct val="70000"/>
            </a:lnSpc>
          </a:pPr>
          <a:endParaRPr lang="zh-TW" altLang="en-US" sz="2000"/>
        </a:p>
      </dgm:t>
    </dgm:pt>
    <dgm:pt modelId="{E39A3A01-FBED-4BBD-9C17-CFE1E0CE158C}" type="sibTrans" cxnId="{03AB1613-A8BD-49EA-BFF8-9A707D15076E}">
      <dgm:prSet/>
      <dgm:spPr/>
      <dgm:t>
        <a:bodyPr/>
        <a:lstStyle/>
        <a:p>
          <a:pPr>
            <a:lnSpc>
              <a:spcPct val="70000"/>
            </a:lnSpc>
          </a:pPr>
          <a:endParaRPr lang="zh-TW" altLang="en-US" sz="2000"/>
        </a:p>
      </dgm:t>
    </dgm:pt>
    <dgm:pt modelId="{30529B41-4316-41C6-8657-9B611C376DA3}">
      <dgm:prSet custT="1"/>
      <dgm:spPr>
        <a:solidFill>
          <a:schemeClr val="accent4">
            <a:lumMod val="40000"/>
            <a:lumOff val="60000"/>
          </a:schemeClr>
        </a:solidFill>
      </dgm:spPr>
      <dgm:t>
        <a:bodyPr anchor="b" anchorCtr="0"/>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甄選入學</a:t>
          </a:r>
        </a:p>
      </dgm:t>
    </dgm:pt>
    <dgm:pt modelId="{13B06DE8-991A-47E2-8DCF-38053E7BFDF5}" type="parTrans" cxnId="{116B993F-088E-49EF-9B90-09F23E3AEB90}">
      <dgm:prSet/>
      <dgm:spPr/>
      <dgm:t>
        <a:bodyPr/>
        <a:lstStyle/>
        <a:p>
          <a:pPr>
            <a:lnSpc>
              <a:spcPct val="70000"/>
            </a:lnSpc>
          </a:pPr>
          <a:endParaRPr lang="zh-TW" altLang="en-US" sz="2000"/>
        </a:p>
      </dgm:t>
    </dgm:pt>
    <dgm:pt modelId="{23522DAD-336C-4506-8197-19E9706C1C6F}" type="sibTrans" cxnId="{116B993F-088E-49EF-9B90-09F23E3AEB90}">
      <dgm:prSet/>
      <dgm:spPr/>
      <dgm:t>
        <a:bodyPr/>
        <a:lstStyle/>
        <a:p>
          <a:pPr>
            <a:lnSpc>
              <a:spcPct val="70000"/>
            </a:lnSpc>
          </a:pPr>
          <a:endParaRPr lang="zh-TW" altLang="en-US" sz="2000"/>
        </a:p>
      </dgm:t>
    </dgm:pt>
    <dgm:pt modelId="{D6BE750C-2C71-43E6-BBF8-2F99CFE57938}">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申請入學</a:t>
          </a:r>
        </a:p>
      </dgm:t>
    </dgm:pt>
    <dgm:pt modelId="{0490123D-4E09-4BFD-86E8-5B1E52055496}" type="parTrans" cxnId="{D5F5DCD0-0624-4D02-AA4C-96360685A4DE}">
      <dgm:prSet/>
      <dgm:spPr/>
      <dgm:t>
        <a:bodyPr/>
        <a:lstStyle/>
        <a:p>
          <a:pPr>
            <a:lnSpc>
              <a:spcPct val="70000"/>
            </a:lnSpc>
          </a:pPr>
          <a:endParaRPr lang="zh-TW" altLang="en-US" sz="2000"/>
        </a:p>
      </dgm:t>
    </dgm:pt>
    <dgm:pt modelId="{B3CC8D47-FE04-4A8F-A604-D3FADD007F71}" type="sibTrans" cxnId="{D5F5DCD0-0624-4D02-AA4C-96360685A4DE}">
      <dgm:prSet/>
      <dgm:spPr/>
      <dgm:t>
        <a:bodyPr/>
        <a:lstStyle/>
        <a:p>
          <a:pPr>
            <a:lnSpc>
              <a:spcPct val="70000"/>
            </a:lnSpc>
          </a:pPr>
          <a:endParaRPr lang="zh-TW" altLang="en-US" sz="2000"/>
        </a:p>
      </dgm:t>
    </dgm:pt>
    <dgm:pt modelId="{4216B949-4490-4CA2-81E3-C253C3F39472}">
      <dgm:prSet custT="1"/>
      <dgm:spPr>
        <a:solidFill>
          <a:schemeClr val="accent5">
            <a:lumMod val="20000"/>
            <a:lumOff val="80000"/>
          </a:schemeClr>
        </a:solidFill>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登記分發</a:t>
          </a:r>
        </a:p>
      </dgm:t>
    </dgm:pt>
    <dgm:pt modelId="{448E5AAD-87FA-4909-8837-A1D7DE2F501D}" type="parTrans" cxnId="{D26F4D94-C69A-45E6-8724-290E4B87CEC1}">
      <dgm:prSet/>
      <dgm:spPr/>
      <dgm:t>
        <a:bodyPr/>
        <a:lstStyle/>
        <a:p>
          <a:pPr>
            <a:lnSpc>
              <a:spcPct val="70000"/>
            </a:lnSpc>
          </a:pPr>
          <a:endParaRPr lang="zh-TW" altLang="en-US" sz="2000"/>
        </a:p>
      </dgm:t>
    </dgm:pt>
    <dgm:pt modelId="{2CE45FE0-D082-43C4-8B0E-6730AF2805D3}" type="sibTrans" cxnId="{D26F4D94-C69A-45E6-8724-290E4B87CEC1}">
      <dgm:prSet/>
      <dgm:spPr/>
      <dgm:t>
        <a:bodyPr/>
        <a:lstStyle/>
        <a:p>
          <a:pPr>
            <a:lnSpc>
              <a:spcPct val="70000"/>
            </a:lnSpc>
          </a:pPr>
          <a:endParaRPr lang="zh-TW" altLang="en-US" sz="2000"/>
        </a:p>
      </dgm:t>
    </dgm:pt>
    <dgm:pt modelId="{B779B5CA-86E2-482D-A882-FBF0EF1CBD0C}">
      <dgm:prSet phldrT="[文字]" custT="1"/>
      <dgm:spPr/>
      <dgm:t>
        <a:bodyPr/>
        <a:lstStyle/>
        <a:p>
          <a:pPr>
            <a:lnSpc>
              <a:spcPct val="7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四技二專</a:t>
          </a:r>
          <a:endParaRPr lang="en-US" altLang="zh-TW" sz="2400" b="1" dirty="0">
            <a:solidFill>
              <a:schemeClr val="bg1"/>
            </a:solidFill>
            <a:latin typeface="微軟正黑體" panose="020B0604030504040204" pitchFamily="34" charset="-120"/>
            <a:ea typeface="微軟正黑體" panose="020B0604030504040204" pitchFamily="34" charset="-120"/>
          </a:endParaRPr>
        </a:p>
      </dgm:t>
    </dgm:pt>
    <dgm:pt modelId="{D854B632-632A-4F3C-A590-521C6B700B64}" type="sibTrans" cxnId="{F66A81FE-F3BB-4B13-AB1B-B598F0B4CCE3}">
      <dgm:prSet/>
      <dgm:spPr/>
      <dgm:t>
        <a:bodyPr/>
        <a:lstStyle/>
        <a:p>
          <a:pPr>
            <a:lnSpc>
              <a:spcPct val="70000"/>
            </a:lnSpc>
          </a:pPr>
          <a:endParaRPr lang="zh-TW" altLang="en-US" sz="2000"/>
        </a:p>
      </dgm:t>
    </dgm:pt>
    <dgm:pt modelId="{D309AE9E-5E72-487C-A51A-8C941B0690A1}" type="parTrans" cxnId="{F66A81FE-F3BB-4B13-AB1B-B598F0B4CCE3}">
      <dgm:prSet/>
      <dgm:spPr/>
      <dgm:t>
        <a:bodyPr/>
        <a:lstStyle/>
        <a:p>
          <a:pPr>
            <a:lnSpc>
              <a:spcPct val="70000"/>
            </a:lnSpc>
          </a:pPr>
          <a:endParaRPr lang="zh-TW" altLang="en-US" sz="2000"/>
        </a:p>
      </dgm:t>
    </dgm:pt>
    <dgm:pt modelId="{AC8E2171-11D5-464F-A9DF-4165B6E32F57}" type="pres">
      <dgm:prSet presAssocID="{68757555-7F8F-4F44-8E39-9292590416F9}" presName="list" presStyleCnt="0">
        <dgm:presLayoutVars>
          <dgm:dir/>
          <dgm:animLvl val="lvl"/>
        </dgm:presLayoutVars>
      </dgm:prSet>
      <dgm:spPr/>
      <dgm:t>
        <a:bodyPr/>
        <a:lstStyle/>
        <a:p>
          <a:endParaRPr lang="zh-TW" altLang="en-US"/>
        </a:p>
      </dgm:t>
    </dgm:pt>
    <dgm:pt modelId="{F56F7DB0-78A3-40E5-AAD4-FFE69DB8F46C}" type="pres">
      <dgm:prSet presAssocID="{4B380FA0-F75E-4850-9FDF-0F7906D6BCCF}" presName="posSpace" presStyleCnt="0"/>
      <dgm:spPr/>
    </dgm:pt>
    <dgm:pt modelId="{617565E7-D2AA-45E8-8503-654C936ACB7B}" type="pres">
      <dgm:prSet presAssocID="{4B380FA0-F75E-4850-9FDF-0F7906D6BCCF}" presName="vertFlow" presStyleCnt="0"/>
      <dgm:spPr/>
    </dgm:pt>
    <dgm:pt modelId="{84CD6189-1F92-444F-BA8F-2900B0DFED8D}" type="pres">
      <dgm:prSet presAssocID="{4B380FA0-F75E-4850-9FDF-0F7906D6BCCF}" presName="topSpace" presStyleCnt="0"/>
      <dgm:spPr/>
    </dgm:pt>
    <dgm:pt modelId="{7F4D5D38-B065-4E2F-A248-98CCB8AF8B56}" type="pres">
      <dgm:prSet presAssocID="{4B380FA0-F75E-4850-9FDF-0F7906D6BCCF}" presName="firstComp" presStyleCnt="0"/>
      <dgm:spPr/>
    </dgm:pt>
    <dgm:pt modelId="{3F2F3C05-04FF-4CC9-A491-F75CD091286A}" type="pres">
      <dgm:prSet presAssocID="{4B380FA0-F75E-4850-9FDF-0F7906D6BCCF}" presName="firstChild" presStyleLbl="bgAccFollowNode1" presStyleIdx="0" presStyleCnt="10" custScaleX="114386" custScaleY="78433" custLinFactNeighborX="-44915" custLinFactNeighborY="99472"/>
      <dgm:spPr/>
      <dgm:t>
        <a:bodyPr/>
        <a:lstStyle/>
        <a:p>
          <a:endParaRPr lang="zh-TW" altLang="en-US"/>
        </a:p>
      </dgm:t>
    </dgm:pt>
    <dgm:pt modelId="{9466EBC4-9C65-4D77-8056-7E3F5460AAA8}" type="pres">
      <dgm:prSet presAssocID="{4B380FA0-F75E-4850-9FDF-0F7906D6BCCF}" presName="firstChildTx" presStyleLbl="bgAccFollowNode1" presStyleIdx="0" presStyleCnt="10">
        <dgm:presLayoutVars>
          <dgm:bulletEnabled val="1"/>
        </dgm:presLayoutVars>
      </dgm:prSet>
      <dgm:spPr/>
      <dgm:t>
        <a:bodyPr/>
        <a:lstStyle/>
        <a:p>
          <a:endParaRPr lang="zh-TW" altLang="en-US"/>
        </a:p>
      </dgm:t>
    </dgm:pt>
    <dgm:pt modelId="{20C2B39A-09BE-4F0E-B05B-3A6D2DA781B1}" type="pres">
      <dgm:prSet presAssocID="{9C041F4C-42B9-473D-83DD-58989E743AC7}" presName="comp" presStyleCnt="0"/>
      <dgm:spPr/>
    </dgm:pt>
    <dgm:pt modelId="{5F90DCBA-ADB3-4F4E-9879-7F5A4C7193F4}" type="pres">
      <dgm:prSet presAssocID="{9C041F4C-42B9-473D-83DD-58989E743AC7}" presName="child" presStyleLbl="bgAccFollowNode1" presStyleIdx="1" presStyleCnt="10" custScaleX="114386" custScaleY="78433" custLinFactNeighborX="-44915" custLinFactNeighborY="99472"/>
      <dgm:spPr/>
      <dgm:t>
        <a:bodyPr/>
        <a:lstStyle/>
        <a:p>
          <a:endParaRPr lang="zh-TW" altLang="en-US"/>
        </a:p>
      </dgm:t>
    </dgm:pt>
    <dgm:pt modelId="{3EC4318D-4181-44A2-A395-5A494F34D77D}" type="pres">
      <dgm:prSet presAssocID="{9C041F4C-42B9-473D-83DD-58989E743AC7}" presName="childTx" presStyleLbl="bgAccFollowNode1" presStyleIdx="1" presStyleCnt="10">
        <dgm:presLayoutVars>
          <dgm:bulletEnabled val="1"/>
        </dgm:presLayoutVars>
      </dgm:prSet>
      <dgm:spPr/>
      <dgm:t>
        <a:bodyPr/>
        <a:lstStyle/>
        <a:p>
          <a:endParaRPr lang="zh-TW" altLang="en-US"/>
        </a:p>
      </dgm:t>
    </dgm:pt>
    <dgm:pt modelId="{B0E350D4-C12B-44D5-8508-A5AC9182DF29}" type="pres">
      <dgm:prSet presAssocID="{E649A4D4-31FF-4F72-8053-1106CB6C8641}" presName="comp" presStyleCnt="0"/>
      <dgm:spPr/>
    </dgm:pt>
    <dgm:pt modelId="{780B78C3-F34B-4E24-8F21-60113B5547AE}" type="pres">
      <dgm:prSet presAssocID="{E649A4D4-31FF-4F72-8053-1106CB6C8641}" presName="child" presStyleLbl="bgAccFollowNode1" presStyleIdx="2" presStyleCnt="10" custScaleX="114386" custScaleY="78433" custLinFactNeighborX="-44915" custLinFactNeighborY="99472"/>
      <dgm:spPr/>
      <dgm:t>
        <a:bodyPr/>
        <a:lstStyle/>
        <a:p>
          <a:endParaRPr lang="zh-TW" altLang="en-US"/>
        </a:p>
      </dgm:t>
    </dgm:pt>
    <dgm:pt modelId="{5DA31953-4D5F-40BD-9B37-7BF1F9C81CF8}" type="pres">
      <dgm:prSet presAssocID="{E649A4D4-31FF-4F72-8053-1106CB6C8641}" presName="childTx" presStyleLbl="bgAccFollowNode1" presStyleIdx="2" presStyleCnt="10">
        <dgm:presLayoutVars>
          <dgm:bulletEnabled val="1"/>
        </dgm:presLayoutVars>
      </dgm:prSet>
      <dgm:spPr/>
      <dgm:t>
        <a:bodyPr/>
        <a:lstStyle/>
        <a:p>
          <a:endParaRPr lang="zh-TW" altLang="en-US"/>
        </a:p>
      </dgm:t>
    </dgm:pt>
    <dgm:pt modelId="{BF047E33-2941-4D8B-969D-EFA56C8CC163}" type="pres">
      <dgm:prSet presAssocID="{BC0F9729-A13E-4FEC-A76A-3AD86BA18C17}" presName="comp" presStyleCnt="0"/>
      <dgm:spPr/>
    </dgm:pt>
    <dgm:pt modelId="{D8CA7CEA-73EA-4F22-8ED2-EAE0917B864D}" type="pres">
      <dgm:prSet presAssocID="{BC0F9729-A13E-4FEC-A76A-3AD86BA18C17}" presName="child" presStyleLbl="bgAccFollowNode1" presStyleIdx="3" presStyleCnt="10" custScaleX="114386" custScaleY="78433" custLinFactNeighborX="-44915" custLinFactNeighborY="99472"/>
      <dgm:spPr/>
      <dgm:t>
        <a:bodyPr/>
        <a:lstStyle/>
        <a:p>
          <a:endParaRPr lang="zh-TW" altLang="en-US"/>
        </a:p>
      </dgm:t>
    </dgm:pt>
    <dgm:pt modelId="{C01AB76C-057E-4AAB-B615-9D6AF71A546C}" type="pres">
      <dgm:prSet presAssocID="{BC0F9729-A13E-4FEC-A76A-3AD86BA18C17}" presName="childTx" presStyleLbl="bgAccFollowNode1" presStyleIdx="3" presStyleCnt="10">
        <dgm:presLayoutVars>
          <dgm:bulletEnabled val="1"/>
        </dgm:presLayoutVars>
      </dgm:prSet>
      <dgm:spPr/>
      <dgm:t>
        <a:bodyPr/>
        <a:lstStyle/>
        <a:p>
          <a:endParaRPr lang="zh-TW" altLang="en-US"/>
        </a:p>
      </dgm:t>
    </dgm:pt>
    <dgm:pt modelId="{7E4B42F0-5BC8-45AF-9EEC-AB52F637FA3B}" type="pres">
      <dgm:prSet presAssocID="{4B380FA0-F75E-4850-9FDF-0F7906D6BCCF}" presName="negSpace" presStyleCnt="0"/>
      <dgm:spPr/>
    </dgm:pt>
    <dgm:pt modelId="{879C80DA-878C-41B2-A43C-989D2F8168B5}" type="pres">
      <dgm:prSet presAssocID="{4B380FA0-F75E-4850-9FDF-0F7906D6BCCF}" presName="circle" presStyleLbl="node1" presStyleIdx="0" presStyleCnt="2" custScaleX="132235" custScaleY="132082" custLinFactNeighborX="-73223" custLinFactNeighborY="22524"/>
      <dgm:spPr/>
      <dgm:t>
        <a:bodyPr/>
        <a:lstStyle/>
        <a:p>
          <a:endParaRPr lang="zh-TW" altLang="en-US"/>
        </a:p>
      </dgm:t>
    </dgm:pt>
    <dgm:pt modelId="{BAF5B5C1-8EC3-4DD6-8A9F-D76648025DE6}" type="pres">
      <dgm:prSet presAssocID="{5B9CC2CF-1819-4724-B0B0-D86E647EBF55}" presName="transSpace" presStyleCnt="0"/>
      <dgm:spPr/>
    </dgm:pt>
    <dgm:pt modelId="{0F931E81-101E-41C2-A936-99F7E8EE31E1}" type="pres">
      <dgm:prSet presAssocID="{B779B5CA-86E2-482D-A882-FBF0EF1CBD0C}" presName="posSpace" presStyleCnt="0"/>
      <dgm:spPr/>
    </dgm:pt>
    <dgm:pt modelId="{82B9C20F-602B-483C-9F92-C6DCFAB4894B}" type="pres">
      <dgm:prSet presAssocID="{B779B5CA-86E2-482D-A882-FBF0EF1CBD0C}" presName="vertFlow" presStyleCnt="0"/>
      <dgm:spPr/>
    </dgm:pt>
    <dgm:pt modelId="{9D0B5DDF-7EB2-4AA9-8F3B-482174ECED33}" type="pres">
      <dgm:prSet presAssocID="{B779B5CA-86E2-482D-A882-FBF0EF1CBD0C}" presName="topSpace" presStyleCnt="0"/>
      <dgm:spPr/>
    </dgm:pt>
    <dgm:pt modelId="{0C924753-3403-4E9A-AC54-B86E35E594D9}" type="pres">
      <dgm:prSet presAssocID="{B779B5CA-86E2-482D-A882-FBF0EF1CBD0C}" presName="firstComp" presStyleCnt="0"/>
      <dgm:spPr/>
    </dgm:pt>
    <dgm:pt modelId="{FD836804-DB79-4CB9-9B66-40518B61E316}" type="pres">
      <dgm:prSet presAssocID="{B779B5CA-86E2-482D-A882-FBF0EF1CBD0C}" presName="firstChild" presStyleLbl="bgAccFollowNode1" presStyleIdx="4" presStyleCnt="10" custScaleX="111688" custScaleY="70707" custLinFactNeighborX="-28612" custLinFactNeighborY="12302"/>
      <dgm:spPr/>
      <dgm:t>
        <a:bodyPr/>
        <a:lstStyle/>
        <a:p>
          <a:endParaRPr lang="zh-TW" altLang="en-US"/>
        </a:p>
      </dgm:t>
    </dgm:pt>
    <dgm:pt modelId="{8732C125-9C29-430A-B814-B58542487DD2}" type="pres">
      <dgm:prSet presAssocID="{B779B5CA-86E2-482D-A882-FBF0EF1CBD0C}" presName="firstChildTx" presStyleLbl="bgAccFollowNode1" presStyleIdx="4" presStyleCnt="10">
        <dgm:presLayoutVars>
          <dgm:bulletEnabled val="1"/>
        </dgm:presLayoutVars>
      </dgm:prSet>
      <dgm:spPr/>
      <dgm:t>
        <a:bodyPr/>
        <a:lstStyle/>
        <a:p>
          <a:endParaRPr lang="zh-TW" altLang="en-US"/>
        </a:p>
      </dgm:t>
    </dgm:pt>
    <dgm:pt modelId="{CFCC4B01-2953-4141-AB5D-CB5C11D75546}" type="pres">
      <dgm:prSet presAssocID="{2D10709A-E746-41F5-8D53-D8A8A3B95D5F}" presName="comp" presStyleCnt="0"/>
      <dgm:spPr/>
    </dgm:pt>
    <dgm:pt modelId="{6B0DFAAC-55AF-419F-A1DD-4CD1037798EB}" type="pres">
      <dgm:prSet presAssocID="{2D10709A-E746-41F5-8D53-D8A8A3B95D5F}" presName="child" presStyleLbl="bgAccFollowNode1" presStyleIdx="5" presStyleCnt="10" custScaleX="111688" custScaleY="80933" custLinFactNeighborX="-28612" custLinFactNeighborY="12302"/>
      <dgm:spPr/>
      <dgm:t>
        <a:bodyPr/>
        <a:lstStyle/>
        <a:p>
          <a:endParaRPr lang="zh-TW" altLang="en-US"/>
        </a:p>
      </dgm:t>
    </dgm:pt>
    <dgm:pt modelId="{B53ABDC7-C7D5-4CA2-9642-7A770F045F2E}" type="pres">
      <dgm:prSet presAssocID="{2D10709A-E746-41F5-8D53-D8A8A3B95D5F}" presName="childTx" presStyleLbl="bgAccFollowNode1" presStyleIdx="5" presStyleCnt="10">
        <dgm:presLayoutVars>
          <dgm:bulletEnabled val="1"/>
        </dgm:presLayoutVars>
      </dgm:prSet>
      <dgm:spPr/>
      <dgm:t>
        <a:bodyPr/>
        <a:lstStyle/>
        <a:p>
          <a:endParaRPr lang="zh-TW" altLang="en-US"/>
        </a:p>
      </dgm:t>
    </dgm:pt>
    <dgm:pt modelId="{834D403C-A28D-46ED-B6F3-F5D63F01D321}" type="pres">
      <dgm:prSet presAssocID="{DE7AE0A2-DED4-4172-8AB3-ABC13C9A0EAB}" presName="comp" presStyleCnt="0"/>
      <dgm:spPr/>
    </dgm:pt>
    <dgm:pt modelId="{C08CE14E-FBD6-4C76-A38E-58F9A78A1D42}" type="pres">
      <dgm:prSet presAssocID="{DE7AE0A2-DED4-4172-8AB3-ABC13C9A0EAB}" presName="child" presStyleLbl="bgAccFollowNode1" presStyleIdx="6" presStyleCnt="10" custScaleX="111688" custScaleY="72481" custLinFactNeighborX="-28612" custLinFactNeighborY="12302"/>
      <dgm:spPr/>
      <dgm:t>
        <a:bodyPr/>
        <a:lstStyle/>
        <a:p>
          <a:endParaRPr lang="zh-TW" altLang="en-US"/>
        </a:p>
      </dgm:t>
    </dgm:pt>
    <dgm:pt modelId="{F8F7F7E9-7BA0-475C-A9C0-C698BC5F006A}" type="pres">
      <dgm:prSet presAssocID="{DE7AE0A2-DED4-4172-8AB3-ABC13C9A0EAB}" presName="childTx" presStyleLbl="bgAccFollowNode1" presStyleIdx="6" presStyleCnt="10">
        <dgm:presLayoutVars>
          <dgm:bulletEnabled val="1"/>
        </dgm:presLayoutVars>
      </dgm:prSet>
      <dgm:spPr/>
      <dgm:t>
        <a:bodyPr/>
        <a:lstStyle/>
        <a:p>
          <a:endParaRPr lang="zh-TW" altLang="en-US"/>
        </a:p>
      </dgm:t>
    </dgm:pt>
    <dgm:pt modelId="{64D404BE-F24B-4EF0-B61B-348772E2E5D1}" type="pres">
      <dgm:prSet presAssocID="{D6BE750C-2C71-43E6-BBF8-2F99CFE57938}" presName="comp" presStyleCnt="0"/>
      <dgm:spPr/>
    </dgm:pt>
    <dgm:pt modelId="{45B92D0B-1171-47AF-BA5C-7B3674AF1160}" type="pres">
      <dgm:prSet presAssocID="{D6BE750C-2C71-43E6-BBF8-2F99CFE57938}" presName="child" presStyleLbl="bgAccFollowNode1" presStyleIdx="7" presStyleCnt="10" custScaleX="111688" custScaleY="70707" custLinFactNeighborX="-28612" custLinFactNeighborY="12302"/>
      <dgm:spPr/>
      <dgm:t>
        <a:bodyPr/>
        <a:lstStyle/>
        <a:p>
          <a:endParaRPr lang="zh-TW" altLang="en-US"/>
        </a:p>
      </dgm:t>
    </dgm:pt>
    <dgm:pt modelId="{9BA4A615-448E-4137-AF28-B5A13C681314}" type="pres">
      <dgm:prSet presAssocID="{D6BE750C-2C71-43E6-BBF8-2F99CFE57938}" presName="childTx" presStyleLbl="bgAccFollowNode1" presStyleIdx="7" presStyleCnt="10">
        <dgm:presLayoutVars>
          <dgm:bulletEnabled val="1"/>
        </dgm:presLayoutVars>
      </dgm:prSet>
      <dgm:spPr/>
      <dgm:t>
        <a:bodyPr/>
        <a:lstStyle/>
        <a:p>
          <a:endParaRPr lang="zh-TW" altLang="en-US"/>
        </a:p>
      </dgm:t>
    </dgm:pt>
    <dgm:pt modelId="{4333C9EB-0148-4D86-8AE4-68D444CF4A16}" type="pres">
      <dgm:prSet presAssocID="{30529B41-4316-41C6-8657-9B611C376DA3}" presName="comp" presStyleCnt="0"/>
      <dgm:spPr/>
    </dgm:pt>
    <dgm:pt modelId="{4A063CF8-B014-4224-A4BE-2CA3BCB27784}" type="pres">
      <dgm:prSet presAssocID="{30529B41-4316-41C6-8657-9B611C376DA3}" presName="child" presStyleLbl="bgAccFollowNode1" presStyleIdx="8" presStyleCnt="10" custScaleX="111688" custScaleY="70707" custLinFactNeighborX="-28612" custLinFactNeighborY="12302"/>
      <dgm:spPr/>
      <dgm:t>
        <a:bodyPr/>
        <a:lstStyle/>
        <a:p>
          <a:endParaRPr lang="zh-TW" altLang="en-US"/>
        </a:p>
      </dgm:t>
    </dgm:pt>
    <dgm:pt modelId="{AAFE107D-D4A1-407D-B133-D33D8BD4CF1F}" type="pres">
      <dgm:prSet presAssocID="{30529B41-4316-41C6-8657-9B611C376DA3}" presName="childTx" presStyleLbl="bgAccFollowNode1" presStyleIdx="8" presStyleCnt="10">
        <dgm:presLayoutVars>
          <dgm:bulletEnabled val="1"/>
        </dgm:presLayoutVars>
      </dgm:prSet>
      <dgm:spPr/>
      <dgm:t>
        <a:bodyPr/>
        <a:lstStyle/>
        <a:p>
          <a:endParaRPr lang="zh-TW" altLang="en-US"/>
        </a:p>
      </dgm:t>
    </dgm:pt>
    <dgm:pt modelId="{AE19401D-CB72-4C82-A08F-414CEB79666C}" type="pres">
      <dgm:prSet presAssocID="{4216B949-4490-4CA2-81E3-C253C3F39472}" presName="comp" presStyleCnt="0"/>
      <dgm:spPr/>
    </dgm:pt>
    <dgm:pt modelId="{4683ADAF-F744-4A4E-B997-A7E73A00E2BB}" type="pres">
      <dgm:prSet presAssocID="{4216B949-4490-4CA2-81E3-C253C3F39472}" presName="child" presStyleLbl="bgAccFollowNode1" presStyleIdx="9" presStyleCnt="10" custScaleX="111688" custScaleY="56426" custLinFactNeighborX="-28612" custLinFactNeighborY="-1466"/>
      <dgm:spPr/>
      <dgm:t>
        <a:bodyPr/>
        <a:lstStyle/>
        <a:p>
          <a:endParaRPr lang="zh-TW" altLang="en-US"/>
        </a:p>
      </dgm:t>
    </dgm:pt>
    <dgm:pt modelId="{C449413C-7B91-4257-A67A-093A2B2F77B2}" type="pres">
      <dgm:prSet presAssocID="{4216B949-4490-4CA2-81E3-C253C3F39472}" presName="childTx" presStyleLbl="bgAccFollowNode1" presStyleIdx="9" presStyleCnt="10">
        <dgm:presLayoutVars>
          <dgm:bulletEnabled val="1"/>
        </dgm:presLayoutVars>
      </dgm:prSet>
      <dgm:spPr/>
      <dgm:t>
        <a:bodyPr/>
        <a:lstStyle/>
        <a:p>
          <a:endParaRPr lang="zh-TW" altLang="en-US"/>
        </a:p>
      </dgm:t>
    </dgm:pt>
    <dgm:pt modelId="{A2E30742-33B7-40FC-8DCB-AAEC37B24ABE}" type="pres">
      <dgm:prSet presAssocID="{B779B5CA-86E2-482D-A882-FBF0EF1CBD0C}" presName="negSpace" presStyleCnt="0"/>
      <dgm:spPr/>
    </dgm:pt>
    <dgm:pt modelId="{F21CBE16-6FB1-4866-B9B8-AE1F32F423E3}" type="pres">
      <dgm:prSet presAssocID="{B779B5CA-86E2-482D-A882-FBF0EF1CBD0C}" presName="circle" presStyleLbl="node1" presStyleIdx="1" presStyleCnt="2" custScaleX="132082" custScaleY="132082" custLinFactNeighborX="83042" custLinFactNeighborY="-205"/>
      <dgm:spPr/>
      <dgm:t>
        <a:bodyPr/>
        <a:lstStyle/>
        <a:p>
          <a:endParaRPr lang="zh-TW" altLang="en-US"/>
        </a:p>
      </dgm:t>
    </dgm:pt>
  </dgm:ptLst>
  <dgm:cxnLst>
    <dgm:cxn modelId="{28F2E5FE-8F57-4A4A-BD7F-9A6EFFD06E05}" type="presOf" srcId="{E649A4D4-31FF-4F72-8053-1106CB6C8641}" destId="{780B78C3-F34B-4E24-8F21-60113B5547AE}" srcOrd="0" destOrd="0" presId="urn:microsoft.com/office/officeart/2005/8/layout/hList9"/>
    <dgm:cxn modelId="{02A6E8A6-332B-476E-BD7A-E32BD3BBB093}" type="presOf" srcId="{B779B5CA-86E2-482D-A882-FBF0EF1CBD0C}" destId="{F21CBE16-6FB1-4866-B9B8-AE1F32F423E3}" srcOrd="0" destOrd="0" presId="urn:microsoft.com/office/officeart/2005/8/layout/hList9"/>
    <dgm:cxn modelId="{AA53196C-745F-41F9-B8CC-D8D0C69E0B7C}" type="presOf" srcId="{D6BE750C-2C71-43E6-BBF8-2F99CFE57938}" destId="{9BA4A615-448E-4137-AF28-B5A13C681314}" srcOrd="1" destOrd="0" presId="urn:microsoft.com/office/officeart/2005/8/layout/hList9"/>
    <dgm:cxn modelId="{6A6C811F-F778-43BD-95EB-734A6E03476E}" type="presOf" srcId="{E649A4D4-31FF-4F72-8053-1106CB6C8641}" destId="{5DA31953-4D5F-40BD-9B37-7BF1F9C81CF8}" srcOrd="1" destOrd="0" presId="urn:microsoft.com/office/officeart/2005/8/layout/hList9"/>
    <dgm:cxn modelId="{210C9A55-DA12-439F-B86C-89E3B6A15FA0}" type="presOf" srcId="{21B61C5D-F478-4446-9D99-0CF664B1047C}" destId="{8732C125-9C29-430A-B814-B58542487DD2}" srcOrd="1" destOrd="0" presId="urn:microsoft.com/office/officeart/2005/8/layout/hList9"/>
    <dgm:cxn modelId="{ABCB8385-577D-4158-BDE0-74B2E7471FA0}" type="presOf" srcId="{DE7AE0A2-DED4-4172-8AB3-ABC13C9A0EAB}" destId="{F8F7F7E9-7BA0-475C-A9C0-C698BC5F006A}" srcOrd="1" destOrd="0" presId="urn:microsoft.com/office/officeart/2005/8/layout/hList9"/>
    <dgm:cxn modelId="{F95CF40A-4B9D-434E-B8BF-BB881D3A09EB}" type="presOf" srcId="{68757555-7F8F-4F44-8E39-9292590416F9}" destId="{AC8E2171-11D5-464F-A9DF-4165B6E32F57}" srcOrd="0" destOrd="0" presId="urn:microsoft.com/office/officeart/2005/8/layout/hList9"/>
    <dgm:cxn modelId="{E45FB23A-BC9A-4977-A068-1CCCDFF67441}" type="presOf" srcId="{4B380FA0-F75E-4850-9FDF-0F7906D6BCCF}" destId="{879C80DA-878C-41B2-A43C-989D2F8168B5}" srcOrd="0" destOrd="0" presId="urn:microsoft.com/office/officeart/2005/8/layout/hList9"/>
    <dgm:cxn modelId="{116B993F-088E-49EF-9B90-09F23E3AEB90}" srcId="{B779B5CA-86E2-482D-A882-FBF0EF1CBD0C}" destId="{30529B41-4316-41C6-8657-9B611C376DA3}" srcOrd="4" destOrd="0" parTransId="{13B06DE8-991A-47E2-8DCF-38053E7BFDF5}" sibTransId="{23522DAD-336C-4506-8197-19E9706C1C6F}"/>
    <dgm:cxn modelId="{52AD59DC-75F7-4670-9BC6-81EFD3449313}" srcId="{68757555-7F8F-4F44-8E39-9292590416F9}" destId="{4B380FA0-F75E-4850-9FDF-0F7906D6BCCF}" srcOrd="0" destOrd="0" parTransId="{B4DA752A-B0DC-498D-8A5C-97252E0176E9}" sibTransId="{5B9CC2CF-1819-4724-B0B0-D86E647EBF55}"/>
    <dgm:cxn modelId="{D5F5DCD0-0624-4D02-AA4C-96360685A4DE}" srcId="{B779B5CA-86E2-482D-A882-FBF0EF1CBD0C}" destId="{D6BE750C-2C71-43E6-BBF8-2F99CFE57938}" srcOrd="3" destOrd="0" parTransId="{0490123D-4E09-4BFD-86E8-5B1E52055496}" sibTransId="{B3CC8D47-FE04-4A8F-A604-D3FADD007F71}"/>
    <dgm:cxn modelId="{4F9E4298-1694-47D3-B05E-B869BC9C3D59}" type="presOf" srcId="{9C041F4C-42B9-473D-83DD-58989E743AC7}" destId="{5F90DCBA-ADB3-4F4E-9879-7F5A4C7193F4}" srcOrd="0" destOrd="0" presId="urn:microsoft.com/office/officeart/2005/8/layout/hList9"/>
    <dgm:cxn modelId="{490D98E6-52FC-424B-9617-30506AAB3775}" srcId="{4B380FA0-F75E-4850-9FDF-0F7906D6BCCF}" destId="{9C041F4C-42B9-473D-83DD-58989E743AC7}" srcOrd="1" destOrd="0" parTransId="{8208C0D0-FEEC-4235-9F00-F939DF8518D5}" sibTransId="{E4A4BC0A-2A7C-4637-829C-CBA60EC98BA5}"/>
    <dgm:cxn modelId="{1500F000-9085-45E5-B9BD-8967FAC6D93F}" srcId="{B779B5CA-86E2-482D-A882-FBF0EF1CBD0C}" destId="{2D10709A-E746-41F5-8D53-D8A8A3B95D5F}" srcOrd="1" destOrd="0" parTransId="{AD7A485C-1F7B-4C6C-98CD-D19A0B2B2424}" sibTransId="{81C882C7-6C1E-4A74-B310-6190EA6A4F0C}"/>
    <dgm:cxn modelId="{FD268C25-2D22-40CC-A04B-B39C326137C3}" type="presOf" srcId="{BC0F9729-A13E-4FEC-A76A-3AD86BA18C17}" destId="{D8CA7CEA-73EA-4F22-8ED2-EAE0917B864D}" srcOrd="0" destOrd="0" presId="urn:microsoft.com/office/officeart/2005/8/layout/hList9"/>
    <dgm:cxn modelId="{DFB7AC0E-C9F1-4E0C-817C-7362ECE93AD0}" type="presOf" srcId="{364FB48D-D4CF-4A4B-8D00-F1F368858792}" destId="{9466EBC4-9C65-4D77-8056-7E3F5460AAA8}" srcOrd="1" destOrd="0" presId="urn:microsoft.com/office/officeart/2005/8/layout/hList9"/>
    <dgm:cxn modelId="{3E4BF811-D745-411B-83CF-A08D70BC1E83}" type="presOf" srcId="{2D10709A-E746-41F5-8D53-D8A8A3B95D5F}" destId="{B53ABDC7-C7D5-4CA2-9642-7A770F045F2E}" srcOrd="1" destOrd="0" presId="urn:microsoft.com/office/officeart/2005/8/layout/hList9"/>
    <dgm:cxn modelId="{F66A81FE-F3BB-4B13-AB1B-B598F0B4CCE3}" srcId="{68757555-7F8F-4F44-8E39-9292590416F9}" destId="{B779B5CA-86E2-482D-A882-FBF0EF1CBD0C}" srcOrd="1" destOrd="0" parTransId="{D309AE9E-5E72-487C-A51A-8C941B0690A1}" sibTransId="{D854B632-632A-4F3C-A590-521C6B700B64}"/>
    <dgm:cxn modelId="{F46EA4E0-D3AA-4839-B183-1A28C12AA444}" type="presOf" srcId="{30529B41-4316-41C6-8657-9B611C376DA3}" destId="{AAFE107D-D4A1-407D-B133-D33D8BD4CF1F}" srcOrd="1" destOrd="0" presId="urn:microsoft.com/office/officeart/2005/8/layout/hList9"/>
    <dgm:cxn modelId="{B9B4DB1C-4F18-45F6-9EAA-9E779F92CF93}" srcId="{4B380FA0-F75E-4850-9FDF-0F7906D6BCCF}" destId="{364FB48D-D4CF-4A4B-8D00-F1F368858792}" srcOrd="0" destOrd="0" parTransId="{468BD7A4-9F02-46CA-996E-B215DA072DFF}" sibTransId="{224E8674-1972-45AD-B924-E0B2D84F1B22}"/>
    <dgm:cxn modelId="{6D8B6764-FAB8-40C4-8EFC-BA01AC89C483}" type="presOf" srcId="{364FB48D-D4CF-4A4B-8D00-F1F368858792}" destId="{3F2F3C05-04FF-4CC9-A491-F75CD091286A}" srcOrd="0" destOrd="0" presId="urn:microsoft.com/office/officeart/2005/8/layout/hList9"/>
    <dgm:cxn modelId="{52DC269B-AEC5-4D91-B3A8-0B97DB46CE2A}" srcId="{4B380FA0-F75E-4850-9FDF-0F7906D6BCCF}" destId="{BC0F9729-A13E-4FEC-A76A-3AD86BA18C17}" srcOrd="3" destOrd="0" parTransId="{F6CA78FD-9BDF-4904-86EB-2A53A48D5AB4}" sibTransId="{EFF2C1AB-CD29-4CBA-B05D-94C4AA5F9019}"/>
    <dgm:cxn modelId="{9EA6699F-7A6C-4B0E-8396-97D334E9DD69}" type="presOf" srcId="{30529B41-4316-41C6-8657-9B611C376DA3}" destId="{4A063CF8-B014-4224-A4BE-2CA3BCB27784}" srcOrd="0" destOrd="0" presId="urn:microsoft.com/office/officeart/2005/8/layout/hList9"/>
    <dgm:cxn modelId="{B6C11C9F-B3A0-42E9-9353-B42AFC234FDE}" type="presOf" srcId="{21B61C5D-F478-4446-9D99-0CF664B1047C}" destId="{FD836804-DB79-4CB9-9B66-40518B61E316}" srcOrd="0" destOrd="0" presId="urn:microsoft.com/office/officeart/2005/8/layout/hList9"/>
    <dgm:cxn modelId="{CB1FB840-A35D-42CD-A741-A31E47E76FF7}" type="presOf" srcId="{4216B949-4490-4CA2-81E3-C253C3F39472}" destId="{C449413C-7B91-4257-A67A-093A2B2F77B2}" srcOrd="1" destOrd="0" presId="urn:microsoft.com/office/officeart/2005/8/layout/hList9"/>
    <dgm:cxn modelId="{03AB1613-A8BD-49EA-BFF8-9A707D15076E}" srcId="{B779B5CA-86E2-482D-A882-FBF0EF1CBD0C}" destId="{DE7AE0A2-DED4-4172-8AB3-ABC13C9A0EAB}" srcOrd="2" destOrd="0" parTransId="{4B7DE19E-4494-46F0-85F7-EAA8676AC0DA}" sibTransId="{E39A3A01-FBED-4BBD-9C17-CFE1E0CE158C}"/>
    <dgm:cxn modelId="{7D580361-5180-4057-98EC-10E7A29BA3B7}" type="presOf" srcId="{2D10709A-E746-41F5-8D53-D8A8A3B95D5F}" destId="{6B0DFAAC-55AF-419F-A1DD-4CD1037798EB}" srcOrd="0" destOrd="0" presId="urn:microsoft.com/office/officeart/2005/8/layout/hList9"/>
    <dgm:cxn modelId="{897D0CAC-A655-47DD-A732-5B7EAB8DBA59}" type="presOf" srcId="{4216B949-4490-4CA2-81E3-C253C3F39472}" destId="{4683ADAF-F744-4A4E-B997-A7E73A00E2BB}" srcOrd="0" destOrd="0" presId="urn:microsoft.com/office/officeart/2005/8/layout/hList9"/>
    <dgm:cxn modelId="{D26F4D94-C69A-45E6-8724-290E4B87CEC1}" srcId="{B779B5CA-86E2-482D-A882-FBF0EF1CBD0C}" destId="{4216B949-4490-4CA2-81E3-C253C3F39472}" srcOrd="5" destOrd="0" parTransId="{448E5AAD-87FA-4909-8837-A1D7DE2F501D}" sibTransId="{2CE45FE0-D082-43C4-8B0E-6730AF2805D3}"/>
    <dgm:cxn modelId="{0095945A-F315-4522-8AE9-7DBA5F7664AD}" srcId="{B779B5CA-86E2-482D-A882-FBF0EF1CBD0C}" destId="{21B61C5D-F478-4446-9D99-0CF664B1047C}" srcOrd="0" destOrd="0" parTransId="{04586064-1D3D-4041-A1F6-800EF052A23A}" sibTransId="{B6173287-4051-4B9C-82B6-4DB0C106A8DE}"/>
    <dgm:cxn modelId="{DC22B464-71B6-457B-8DF5-FA48FF4F8396}" srcId="{4B380FA0-F75E-4850-9FDF-0F7906D6BCCF}" destId="{E649A4D4-31FF-4F72-8053-1106CB6C8641}" srcOrd="2" destOrd="0" parTransId="{2EF6FF6F-25C4-4DD4-A13B-330AAFC10DA1}" sibTransId="{E6E75F65-F8EC-4F3B-B885-8A143128BBE1}"/>
    <dgm:cxn modelId="{82241E1A-2F9F-42CA-B9FB-5044940AD269}" type="presOf" srcId="{DE7AE0A2-DED4-4172-8AB3-ABC13C9A0EAB}" destId="{C08CE14E-FBD6-4C76-A38E-58F9A78A1D42}" srcOrd="0" destOrd="0" presId="urn:microsoft.com/office/officeart/2005/8/layout/hList9"/>
    <dgm:cxn modelId="{A726D345-76CF-4F8A-8215-5A85E1A78915}" type="presOf" srcId="{BC0F9729-A13E-4FEC-A76A-3AD86BA18C17}" destId="{C01AB76C-057E-4AAB-B615-9D6AF71A546C}" srcOrd="1" destOrd="0" presId="urn:microsoft.com/office/officeart/2005/8/layout/hList9"/>
    <dgm:cxn modelId="{CB49AF49-CDBC-4132-A681-DEF5F7222212}" type="presOf" srcId="{D6BE750C-2C71-43E6-BBF8-2F99CFE57938}" destId="{45B92D0B-1171-47AF-BA5C-7B3674AF1160}" srcOrd="0" destOrd="0" presId="urn:microsoft.com/office/officeart/2005/8/layout/hList9"/>
    <dgm:cxn modelId="{44701E13-386E-4196-B77C-1FCD56BF18C9}" type="presOf" srcId="{9C041F4C-42B9-473D-83DD-58989E743AC7}" destId="{3EC4318D-4181-44A2-A395-5A494F34D77D}" srcOrd="1" destOrd="0" presId="urn:microsoft.com/office/officeart/2005/8/layout/hList9"/>
    <dgm:cxn modelId="{E09E78AA-203C-44DA-9242-D43850C6BB39}" type="presParOf" srcId="{AC8E2171-11D5-464F-A9DF-4165B6E32F57}" destId="{F56F7DB0-78A3-40E5-AAD4-FFE69DB8F46C}" srcOrd="0" destOrd="0" presId="urn:microsoft.com/office/officeart/2005/8/layout/hList9"/>
    <dgm:cxn modelId="{F211EC5D-B1F6-47AF-BE3C-ACF8F87B6D99}" type="presParOf" srcId="{AC8E2171-11D5-464F-A9DF-4165B6E32F57}" destId="{617565E7-D2AA-45E8-8503-654C936ACB7B}" srcOrd="1" destOrd="0" presId="urn:microsoft.com/office/officeart/2005/8/layout/hList9"/>
    <dgm:cxn modelId="{EFF5D5A3-5FDE-445F-8A63-19E477D950A9}" type="presParOf" srcId="{617565E7-D2AA-45E8-8503-654C936ACB7B}" destId="{84CD6189-1F92-444F-BA8F-2900B0DFED8D}" srcOrd="0" destOrd="0" presId="urn:microsoft.com/office/officeart/2005/8/layout/hList9"/>
    <dgm:cxn modelId="{FD64F662-4E51-4D50-B542-1F503D538EC7}" type="presParOf" srcId="{617565E7-D2AA-45E8-8503-654C936ACB7B}" destId="{7F4D5D38-B065-4E2F-A248-98CCB8AF8B56}" srcOrd="1" destOrd="0" presId="urn:microsoft.com/office/officeart/2005/8/layout/hList9"/>
    <dgm:cxn modelId="{41673681-F2BC-4B42-B96E-005B9BF2EFE3}" type="presParOf" srcId="{7F4D5D38-B065-4E2F-A248-98CCB8AF8B56}" destId="{3F2F3C05-04FF-4CC9-A491-F75CD091286A}" srcOrd="0" destOrd="0" presId="urn:microsoft.com/office/officeart/2005/8/layout/hList9"/>
    <dgm:cxn modelId="{ED194D5F-A0A9-4C6A-A79B-E05C8232DCA7}" type="presParOf" srcId="{7F4D5D38-B065-4E2F-A248-98CCB8AF8B56}" destId="{9466EBC4-9C65-4D77-8056-7E3F5460AAA8}" srcOrd="1" destOrd="0" presId="urn:microsoft.com/office/officeart/2005/8/layout/hList9"/>
    <dgm:cxn modelId="{B80F5314-A221-4575-83DD-1C6457FDA7C7}" type="presParOf" srcId="{617565E7-D2AA-45E8-8503-654C936ACB7B}" destId="{20C2B39A-09BE-4F0E-B05B-3A6D2DA781B1}" srcOrd="2" destOrd="0" presId="urn:microsoft.com/office/officeart/2005/8/layout/hList9"/>
    <dgm:cxn modelId="{F8360F35-AF48-4B4B-9B97-ACC544DB425A}" type="presParOf" srcId="{20C2B39A-09BE-4F0E-B05B-3A6D2DA781B1}" destId="{5F90DCBA-ADB3-4F4E-9879-7F5A4C7193F4}" srcOrd="0" destOrd="0" presId="urn:microsoft.com/office/officeart/2005/8/layout/hList9"/>
    <dgm:cxn modelId="{823F986A-749E-425F-9FB5-78DE9B43C13D}" type="presParOf" srcId="{20C2B39A-09BE-4F0E-B05B-3A6D2DA781B1}" destId="{3EC4318D-4181-44A2-A395-5A494F34D77D}" srcOrd="1" destOrd="0" presId="urn:microsoft.com/office/officeart/2005/8/layout/hList9"/>
    <dgm:cxn modelId="{5F8A41B9-88B5-417C-8A06-A1E003C732C7}" type="presParOf" srcId="{617565E7-D2AA-45E8-8503-654C936ACB7B}" destId="{B0E350D4-C12B-44D5-8508-A5AC9182DF29}" srcOrd="3" destOrd="0" presId="urn:microsoft.com/office/officeart/2005/8/layout/hList9"/>
    <dgm:cxn modelId="{5066650E-EC6A-4686-930D-276CE319DC43}" type="presParOf" srcId="{B0E350D4-C12B-44D5-8508-A5AC9182DF29}" destId="{780B78C3-F34B-4E24-8F21-60113B5547AE}" srcOrd="0" destOrd="0" presId="urn:microsoft.com/office/officeart/2005/8/layout/hList9"/>
    <dgm:cxn modelId="{771F465E-9B32-4062-A3D9-06FC9DF9306F}" type="presParOf" srcId="{B0E350D4-C12B-44D5-8508-A5AC9182DF29}" destId="{5DA31953-4D5F-40BD-9B37-7BF1F9C81CF8}" srcOrd="1" destOrd="0" presId="urn:microsoft.com/office/officeart/2005/8/layout/hList9"/>
    <dgm:cxn modelId="{FE0A7C15-2420-4762-BCD3-F0A1BB2B8C24}" type="presParOf" srcId="{617565E7-D2AA-45E8-8503-654C936ACB7B}" destId="{BF047E33-2941-4D8B-969D-EFA56C8CC163}" srcOrd="4" destOrd="0" presId="urn:microsoft.com/office/officeart/2005/8/layout/hList9"/>
    <dgm:cxn modelId="{A68FB044-CAA2-4F56-ADD9-019FC3308FCD}" type="presParOf" srcId="{BF047E33-2941-4D8B-969D-EFA56C8CC163}" destId="{D8CA7CEA-73EA-4F22-8ED2-EAE0917B864D}" srcOrd="0" destOrd="0" presId="urn:microsoft.com/office/officeart/2005/8/layout/hList9"/>
    <dgm:cxn modelId="{94DA0968-7D5D-4E33-BCFC-5FDAFD43E780}" type="presParOf" srcId="{BF047E33-2941-4D8B-969D-EFA56C8CC163}" destId="{C01AB76C-057E-4AAB-B615-9D6AF71A546C}" srcOrd="1" destOrd="0" presId="urn:microsoft.com/office/officeart/2005/8/layout/hList9"/>
    <dgm:cxn modelId="{690B0AB5-F828-4CAC-A19F-455DC3314DEA}" type="presParOf" srcId="{AC8E2171-11D5-464F-A9DF-4165B6E32F57}" destId="{7E4B42F0-5BC8-45AF-9EEC-AB52F637FA3B}" srcOrd="2" destOrd="0" presId="urn:microsoft.com/office/officeart/2005/8/layout/hList9"/>
    <dgm:cxn modelId="{5A25517A-CBF7-4409-947E-40458A21D74B}" type="presParOf" srcId="{AC8E2171-11D5-464F-A9DF-4165B6E32F57}" destId="{879C80DA-878C-41B2-A43C-989D2F8168B5}" srcOrd="3" destOrd="0" presId="urn:microsoft.com/office/officeart/2005/8/layout/hList9"/>
    <dgm:cxn modelId="{38B72C93-892E-42FC-A453-72C47F50F198}" type="presParOf" srcId="{AC8E2171-11D5-464F-A9DF-4165B6E32F57}" destId="{BAF5B5C1-8EC3-4DD6-8A9F-D76648025DE6}" srcOrd="4" destOrd="0" presId="urn:microsoft.com/office/officeart/2005/8/layout/hList9"/>
    <dgm:cxn modelId="{104733E6-EA89-493E-BEE2-16CC94E3A4A2}" type="presParOf" srcId="{AC8E2171-11D5-464F-A9DF-4165B6E32F57}" destId="{0F931E81-101E-41C2-A936-99F7E8EE31E1}" srcOrd="5" destOrd="0" presId="urn:microsoft.com/office/officeart/2005/8/layout/hList9"/>
    <dgm:cxn modelId="{C3944815-C80C-4F78-85FD-2A94D4902951}" type="presParOf" srcId="{AC8E2171-11D5-464F-A9DF-4165B6E32F57}" destId="{82B9C20F-602B-483C-9F92-C6DCFAB4894B}" srcOrd="6" destOrd="0" presId="urn:microsoft.com/office/officeart/2005/8/layout/hList9"/>
    <dgm:cxn modelId="{784F88CA-3CB6-4B50-A532-597AAE65C75F}" type="presParOf" srcId="{82B9C20F-602B-483C-9F92-C6DCFAB4894B}" destId="{9D0B5DDF-7EB2-4AA9-8F3B-482174ECED33}" srcOrd="0" destOrd="0" presId="urn:microsoft.com/office/officeart/2005/8/layout/hList9"/>
    <dgm:cxn modelId="{99D19589-0714-47D1-B95E-E7FAC16C364C}" type="presParOf" srcId="{82B9C20F-602B-483C-9F92-C6DCFAB4894B}" destId="{0C924753-3403-4E9A-AC54-B86E35E594D9}" srcOrd="1" destOrd="0" presId="urn:microsoft.com/office/officeart/2005/8/layout/hList9"/>
    <dgm:cxn modelId="{6B566CFC-29AB-43B9-B13A-C7529A63141D}" type="presParOf" srcId="{0C924753-3403-4E9A-AC54-B86E35E594D9}" destId="{FD836804-DB79-4CB9-9B66-40518B61E316}" srcOrd="0" destOrd="0" presId="urn:microsoft.com/office/officeart/2005/8/layout/hList9"/>
    <dgm:cxn modelId="{271E781C-1A52-4047-9C74-501B66FDD26D}" type="presParOf" srcId="{0C924753-3403-4E9A-AC54-B86E35E594D9}" destId="{8732C125-9C29-430A-B814-B58542487DD2}" srcOrd="1" destOrd="0" presId="urn:microsoft.com/office/officeart/2005/8/layout/hList9"/>
    <dgm:cxn modelId="{8E6F4FC1-9F20-41EB-9FAA-891DA36C54D2}" type="presParOf" srcId="{82B9C20F-602B-483C-9F92-C6DCFAB4894B}" destId="{CFCC4B01-2953-4141-AB5D-CB5C11D75546}" srcOrd="2" destOrd="0" presId="urn:microsoft.com/office/officeart/2005/8/layout/hList9"/>
    <dgm:cxn modelId="{BD4C88CF-6D21-4556-AEE9-2DBFA3D0ECD0}" type="presParOf" srcId="{CFCC4B01-2953-4141-AB5D-CB5C11D75546}" destId="{6B0DFAAC-55AF-419F-A1DD-4CD1037798EB}" srcOrd="0" destOrd="0" presId="urn:microsoft.com/office/officeart/2005/8/layout/hList9"/>
    <dgm:cxn modelId="{B52D44CF-EDA5-4F0D-A208-19FFC42E863D}" type="presParOf" srcId="{CFCC4B01-2953-4141-AB5D-CB5C11D75546}" destId="{B53ABDC7-C7D5-4CA2-9642-7A770F045F2E}" srcOrd="1" destOrd="0" presId="urn:microsoft.com/office/officeart/2005/8/layout/hList9"/>
    <dgm:cxn modelId="{E738109D-43F5-40EC-AAD5-6C5071A1CF24}" type="presParOf" srcId="{82B9C20F-602B-483C-9F92-C6DCFAB4894B}" destId="{834D403C-A28D-46ED-B6F3-F5D63F01D321}" srcOrd="3" destOrd="0" presId="urn:microsoft.com/office/officeart/2005/8/layout/hList9"/>
    <dgm:cxn modelId="{052A7CCC-02CB-47CC-9215-6B5E70B88703}" type="presParOf" srcId="{834D403C-A28D-46ED-B6F3-F5D63F01D321}" destId="{C08CE14E-FBD6-4C76-A38E-58F9A78A1D42}" srcOrd="0" destOrd="0" presId="urn:microsoft.com/office/officeart/2005/8/layout/hList9"/>
    <dgm:cxn modelId="{EB9C211F-8E82-461E-8F65-0FE772910466}" type="presParOf" srcId="{834D403C-A28D-46ED-B6F3-F5D63F01D321}" destId="{F8F7F7E9-7BA0-475C-A9C0-C698BC5F006A}" srcOrd="1" destOrd="0" presId="urn:microsoft.com/office/officeart/2005/8/layout/hList9"/>
    <dgm:cxn modelId="{8C45F903-C36A-432F-9B8E-46018E9B0695}" type="presParOf" srcId="{82B9C20F-602B-483C-9F92-C6DCFAB4894B}" destId="{64D404BE-F24B-4EF0-B61B-348772E2E5D1}" srcOrd="4" destOrd="0" presId="urn:microsoft.com/office/officeart/2005/8/layout/hList9"/>
    <dgm:cxn modelId="{511F5258-3D53-43FA-89B2-AD645CA278F6}" type="presParOf" srcId="{64D404BE-F24B-4EF0-B61B-348772E2E5D1}" destId="{45B92D0B-1171-47AF-BA5C-7B3674AF1160}" srcOrd="0" destOrd="0" presId="urn:microsoft.com/office/officeart/2005/8/layout/hList9"/>
    <dgm:cxn modelId="{31124F70-59E8-41B4-AE5A-FCAF39AC7135}" type="presParOf" srcId="{64D404BE-F24B-4EF0-B61B-348772E2E5D1}" destId="{9BA4A615-448E-4137-AF28-B5A13C681314}" srcOrd="1" destOrd="0" presId="urn:microsoft.com/office/officeart/2005/8/layout/hList9"/>
    <dgm:cxn modelId="{EB7651F0-E14F-451E-BB6B-908E0EBAC7FE}" type="presParOf" srcId="{82B9C20F-602B-483C-9F92-C6DCFAB4894B}" destId="{4333C9EB-0148-4D86-8AE4-68D444CF4A16}" srcOrd="5" destOrd="0" presId="urn:microsoft.com/office/officeart/2005/8/layout/hList9"/>
    <dgm:cxn modelId="{F98040F7-E10C-4FE2-87EE-4D9ACC54D2E6}" type="presParOf" srcId="{4333C9EB-0148-4D86-8AE4-68D444CF4A16}" destId="{4A063CF8-B014-4224-A4BE-2CA3BCB27784}" srcOrd="0" destOrd="0" presId="urn:microsoft.com/office/officeart/2005/8/layout/hList9"/>
    <dgm:cxn modelId="{D58304C2-FDAA-4DF4-BA73-2CD9C92DA8FE}" type="presParOf" srcId="{4333C9EB-0148-4D86-8AE4-68D444CF4A16}" destId="{AAFE107D-D4A1-407D-B133-D33D8BD4CF1F}" srcOrd="1" destOrd="0" presId="urn:microsoft.com/office/officeart/2005/8/layout/hList9"/>
    <dgm:cxn modelId="{CE7693A0-A60F-453A-B8A5-07E8CF2896C2}" type="presParOf" srcId="{82B9C20F-602B-483C-9F92-C6DCFAB4894B}" destId="{AE19401D-CB72-4C82-A08F-414CEB79666C}" srcOrd="6" destOrd="0" presId="urn:microsoft.com/office/officeart/2005/8/layout/hList9"/>
    <dgm:cxn modelId="{9D1A9340-E789-4861-8A91-76DECDC4015A}" type="presParOf" srcId="{AE19401D-CB72-4C82-A08F-414CEB79666C}" destId="{4683ADAF-F744-4A4E-B997-A7E73A00E2BB}" srcOrd="0" destOrd="0" presId="urn:microsoft.com/office/officeart/2005/8/layout/hList9"/>
    <dgm:cxn modelId="{1A169C02-2694-4D7E-8665-92D9EBF6471B}" type="presParOf" srcId="{AE19401D-CB72-4C82-A08F-414CEB79666C}" destId="{C449413C-7B91-4257-A67A-093A2B2F77B2}" srcOrd="1" destOrd="0" presId="urn:microsoft.com/office/officeart/2005/8/layout/hList9"/>
    <dgm:cxn modelId="{E81A5144-5778-45C9-AB51-82E104752CAE}" type="presParOf" srcId="{AC8E2171-11D5-464F-A9DF-4165B6E32F57}" destId="{A2E30742-33B7-40FC-8DCB-AAEC37B24ABE}" srcOrd="7" destOrd="0" presId="urn:microsoft.com/office/officeart/2005/8/layout/hList9"/>
    <dgm:cxn modelId="{260A26C5-08B6-47C6-8731-574DC195CBBA}" type="presParOf" srcId="{AC8E2171-11D5-464F-A9DF-4165B6E32F57}" destId="{F21CBE16-6FB1-4866-B9B8-AE1F32F423E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F93570B-E32A-490F-943C-643E2B99B3D3}" type="doc">
      <dgm:prSet loTypeId="urn:microsoft.com/office/officeart/2005/8/layout/target1" loCatId="relationship" qsTypeId="urn:microsoft.com/office/officeart/2005/8/quickstyle/simple1" qsCatId="simple" csTypeId="urn:microsoft.com/office/officeart/2005/8/colors/colorful5" csCatId="colorful" phldr="1"/>
      <dgm:spPr/>
      <dgm:t>
        <a:bodyPr/>
        <a:lstStyle/>
        <a:p>
          <a:endParaRPr lang="zh-TW" altLang="en-US"/>
        </a:p>
      </dgm:t>
    </dgm:pt>
    <dgm:pt modelId="{4A622293-C88D-4446-9112-D2215C0EBF74}">
      <dgm:prSet phldrT="[文字]"/>
      <dgm:spPr/>
      <dgm:t>
        <a:bodyPr/>
        <a:lstStyle/>
        <a:p>
          <a:r>
            <a:rPr lang="zh-TW" altLang="en-US" b="1" dirty="0">
              <a:latin typeface="微軟正黑體" panose="020B0604030504040204" pitchFamily="34" charset="-120"/>
              <a:ea typeface="微軟正黑體" panose="020B0604030504040204" pitchFamily="34" charset="-120"/>
            </a:rPr>
            <a:t>適性輔導</a:t>
          </a:r>
        </a:p>
      </dgm:t>
    </dgm:pt>
    <dgm:pt modelId="{A0E835F9-21F3-437A-8FD1-C8E53B32D616}" type="parTrans" cxnId="{E2279AC7-4489-4225-9F58-FB1737C05AB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CDD0B-9EBA-4B29-AE1F-F849AAB894BB}" type="sibTrans" cxnId="{E2279AC7-4489-4225-9F58-FB1737C05AB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ECB118-9C53-4527-BC66-F8E54487889D}">
      <dgm:prSet phldrT="[文字]"/>
      <dgm:spPr/>
      <dgm:t>
        <a:bodyPr/>
        <a:lstStyle/>
        <a:p>
          <a:r>
            <a:rPr lang="zh-TW" altLang="en-US" b="1" dirty="0">
              <a:latin typeface="微軟正黑體" panose="020B0604030504040204" pitchFamily="34" charset="-120"/>
              <a:ea typeface="微軟正黑體" panose="020B0604030504040204" pitchFamily="34" charset="-120"/>
            </a:rPr>
            <a:t>進路發展</a:t>
          </a:r>
        </a:p>
      </dgm:t>
    </dgm:pt>
    <dgm:pt modelId="{4CABEF60-66A3-47A0-8122-3676C71B937D}" type="parTrans" cxnId="{E8B47C8C-0E16-4916-8EE1-5677E752D98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9AFAA81-8740-4B86-831F-54B400791375}" type="sibTrans" cxnId="{E8B47C8C-0E16-4916-8EE1-5677E752D98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F6952B-BFF1-427F-8A07-31B3A80EEB12}">
      <dgm:prSet phldrT="[文字]"/>
      <dgm:spPr/>
      <dgm:t>
        <a:bodyPr/>
        <a:lstStyle/>
        <a:p>
          <a:r>
            <a:rPr lang="zh-TW" altLang="en-US" b="1" dirty="0">
              <a:latin typeface="微軟正黑體" panose="020B0604030504040204" pitchFamily="34" charset="-120"/>
              <a:ea typeface="微軟正黑體" panose="020B0604030504040204" pitchFamily="34" charset="-120"/>
            </a:rPr>
            <a:t>課程諮詢</a:t>
          </a:r>
        </a:p>
      </dgm:t>
    </dgm:pt>
    <dgm:pt modelId="{C92258AB-853D-43D7-94EB-B85AD96DEEA1}" type="parTrans" cxnId="{1F327231-388C-4B2C-8CC8-2E42D9B54C9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DC9E796-E72D-4B4F-B80E-3918C9F45411}" type="sibTrans" cxnId="{1F327231-388C-4B2C-8CC8-2E42D9B54C9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D5ECD1-7614-4A50-85F8-06180E5031E9}">
      <dgm:prSet phldrT="[文字]"/>
      <dgm:spPr/>
      <dgm:t>
        <a:bodyPr/>
        <a:lstStyle/>
        <a:p>
          <a:r>
            <a:rPr lang="zh-TW" altLang="en-US" b="1" dirty="0">
              <a:latin typeface="微軟正黑體" panose="020B0604030504040204" pitchFamily="34" charset="-120"/>
              <a:ea typeface="微軟正黑體" panose="020B0604030504040204" pitchFamily="34" charset="-120"/>
            </a:rPr>
            <a:t>跨選配套</a:t>
          </a:r>
        </a:p>
      </dgm:t>
    </dgm:pt>
    <dgm:pt modelId="{31211F5F-1015-4CF3-9858-A1AA9895E372}" type="parTrans" cxnId="{06E789A1-22DA-40D1-91C4-7F9E8AA59D2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F3EDD1-56FF-42D2-AF13-7F8F21863E13}" type="sibTrans" cxnId="{06E789A1-22DA-40D1-91C4-7F9E8AA59D2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A79ED34-6E10-4385-8804-A65272B11E17}" type="pres">
      <dgm:prSet presAssocID="{9F93570B-E32A-490F-943C-643E2B99B3D3}" presName="composite" presStyleCnt="0">
        <dgm:presLayoutVars>
          <dgm:chMax val="5"/>
          <dgm:dir/>
          <dgm:resizeHandles val="exact"/>
        </dgm:presLayoutVars>
      </dgm:prSet>
      <dgm:spPr/>
      <dgm:t>
        <a:bodyPr/>
        <a:lstStyle/>
        <a:p>
          <a:endParaRPr lang="zh-TW" altLang="en-US"/>
        </a:p>
      </dgm:t>
    </dgm:pt>
    <dgm:pt modelId="{5C5AF59C-0989-4B16-BC66-4CCE5724E097}" type="pres">
      <dgm:prSet presAssocID="{4A622293-C88D-4446-9112-D2215C0EBF74}" presName="circle1" presStyleLbl="lnNode1" presStyleIdx="0" presStyleCnt="4"/>
      <dgm:spPr>
        <a:ln>
          <a:solidFill>
            <a:srgbClr val="002060"/>
          </a:solidFill>
        </a:ln>
      </dgm:spPr>
    </dgm:pt>
    <dgm:pt modelId="{2229CC78-6A4A-4030-ACFC-ACF9E18174A3}" type="pres">
      <dgm:prSet presAssocID="{4A622293-C88D-4446-9112-D2215C0EBF74}" presName="text1" presStyleLbl="revTx" presStyleIdx="0" presStyleCnt="4">
        <dgm:presLayoutVars>
          <dgm:bulletEnabled val="1"/>
        </dgm:presLayoutVars>
      </dgm:prSet>
      <dgm:spPr/>
      <dgm:t>
        <a:bodyPr/>
        <a:lstStyle/>
        <a:p>
          <a:endParaRPr lang="zh-TW" altLang="en-US"/>
        </a:p>
      </dgm:t>
    </dgm:pt>
    <dgm:pt modelId="{692F700B-E033-4A0A-B58A-AB37085A4237}" type="pres">
      <dgm:prSet presAssocID="{4A622293-C88D-4446-9112-D2215C0EBF74}" presName="line1" presStyleLbl="callout" presStyleIdx="0" presStyleCnt="8"/>
      <dgm:spPr>
        <a:ln>
          <a:solidFill>
            <a:srgbClr val="002060"/>
          </a:solidFill>
        </a:ln>
      </dgm:spPr>
    </dgm:pt>
    <dgm:pt modelId="{70B3E61E-4AC2-46ED-8878-F13FCE3F676E}" type="pres">
      <dgm:prSet presAssocID="{4A622293-C88D-4446-9112-D2215C0EBF74}" presName="d1" presStyleLbl="callout" presStyleIdx="1" presStyleCnt="8"/>
      <dgm:spPr>
        <a:ln>
          <a:solidFill>
            <a:srgbClr val="002060"/>
          </a:solidFill>
        </a:ln>
      </dgm:spPr>
    </dgm:pt>
    <dgm:pt modelId="{B4CD71A3-46FB-4A0A-926A-41AF1E607D22}" type="pres">
      <dgm:prSet presAssocID="{CDECB118-9C53-4527-BC66-F8E54487889D}" presName="circle2" presStyleLbl="lnNode1" presStyleIdx="1" presStyleCnt="4"/>
      <dgm:spPr>
        <a:ln>
          <a:solidFill>
            <a:schemeClr val="accent3">
              <a:lumMod val="75000"/>
            </a:schemeClr>
          </a:solidFill>
        </a:ln>
      </dgm:spPr>
    </dgm:pt>
    <dgm:pt modelId="{4A324425-AA06-42FB-8F53-DB317D1A9A00}" type="pres">
      <dgm:prSet presAssocID="{CDECB118-9C53-4527-BC66-F8E54487889D}" presName="text2" presStyleLbl="revTx" presStyleIdx="1" presStyleCnt="4" custLinFactNeighborX="953" custLinFactNeighborY="-602">
        <dgm:presLayoutVars>
          <dgm:bulletEnabled val="1"/>
        </dgm:presLayoutVars>
      </dgm:prSet>
      <dgm:spPr/>
      <dgm:t>
        <a:bodyPr/>
        <a:lstStyle/>
        <a:p>
          <a:endParaRPr lang="zh-TW" altLang="en-US"/>
        </a:p>
      </dgm:t>
    </dgm:pt>
    <dgm:pt modelId="{8196F7C0-4895-4210-ACB2-B74B34B0B18F}" type="pres">
      <dgm:prSet presAssocID="{CDECB118-9C53-4527-BC66-F8E54487889D}" presName="line2" presStyleLbl="callout" presStyleIdx="2" presStyleCnt="8"/>
      <dgm:spPr>
        <a:ln>
          <a:solidFill>
            <a:srgbClr val="002060"/>
          </a:solidFill>
        </a:ln>
      </dgm:spPr>
    </dgm:pt>
    <dgm:pt modelId="{51136B7C-6554-4990-8B32-DCD7531457FA}" type="pres">
      <dgm:prSet presAssocID="{CDECB118-9C53-4527-BC66-F8E54487889D}" presName="d2" presStyleLbl="callout" presStyleIdx="3" presStyleCnt="8"/>
      <dgm:spPr>
        <a:ln>
          <a:solidFill>
            <a:srgbClr val="002060"/>
          </a:solidFill>
        </a:ln>
      </dgm:spPr>
    </dgm:pt>
    <dgm:pt modelId="{7B1F461C-839B-431D-A943-2790C5C5D56E}" type="pres">
      <dgm:prSet presAssocID="{8CF6952B-BFF1-427F-8A07-31B3A80EEB12}" presName="circle3" presStyleLbl="lnNode1" presStyleIdx="2" presStyleCnt="4"/>
      <dgm:spPr>
        <a:ln>
          <a:solidFill>
            <a:srgbClr val="00B050"/>
          </a:solidFill>
        </a:ln>
      </dgm:spPr>
    </dgm:pt>
    <dgm:pt modelId="{F00BB937-5192-4F9F-9714-3C34116376BA}" type="pres">
      <dgm:prSet presAssocID="{8CF6952B-BFF1-427F-8A07-31B3A80EEB12}" presName="text3" presStyleLbl="revTx" presStyleIdx="2" presStyleCnt="4">
        <dgm:presLayoutVars>
          <dgm:bulletEnabled val="1"/>
        </dgm:presLayoutVars>
      </dgm:prSet>
      <dgm:spPr/>
      <dgm:t>
        <a:bodyPr/>
        <a:lstStyle/>
        <a:p>
          <a:endParaRPr lang="zh-TW" altLang="en-US"/>
        </a:p>
      </dgm:t>
    </dgm:pt>
    <dgm:pt modelId="{1418B33D-E897-41C0-AE7E-7DB9CED772DA}" type="pres">
      <dgm:prSet presAssocID="{8CF6952B-BFF1-427F-8A07-31B3A80EEB12}" presName="line3" presStyleLbl="callout" presStyleIdx="4" presStyleCnt="8"/>
      <dgm:spPr>
        <a:ln>
          <a:solidFill>
            <a:srgbClr val="002060"/>
          </a:solidFill>
        </a:ln>
      </dgm:spPr>
    </dgm:pt>
    <dgm:pt modelId="{B0ACFEB4-C82A-477E-B311-FD54FE016865}" type="pres">
      <dgm:prSet presAssocID="{8CF6952B-BFF1-427F-8A07-31B3A80EEB12}" presName="d3" presStyleLbl="callout" presStyleIdx="5" presStyleCnt="8"/>
      <dgm:spPr>
        <a:ln>
          <a:solidFill>
            <a:srgbClr val="002060"/>
          </a:solidFill>
        </a:ln>
      </dgm:spPr>
    </dgm:pt>
    <dgm:pt modelId="{FDBE2E25-BB61-4F23-88F9-2675A7C91D53}" type="pres">
      <dgm:prSet presAssocID="{E8D5ECD1-7614-4A50-85F8-06180E5031E9}" presName="circle4" presStyleLbl="lnNode1" presStyleIdx="3" presStyleCnt="4"/>
      <dgm:spPr>
        <a:ln>
          <a:solidFill>
            <a:schemeClr val="accent6">
              <a:lumMod val="75000"/>
            </a:schemeClr>
          </a:solidFill>
        </a:ln>
      </dgm:spPr>
    </dgm:pt>
    <dgm:pt modelId="{CAB47729-6C73-448E-8F9E-AE251339C5A3}" type="pres">
      <dgm:prSet presAssocID="{E8D5ECD1-7614-4A50-85F8-06180E5031E9}" presName="text4" presStyleLbl="revTx" presStyleIdx="3" presStyleCnt="4">
        <dgm:presLayoutVars>
          <dgm:bulletEnabled val="1"/>
        </dgm:presLayoutVars>
      </dgm:prSet>
      <dgm:spPr/>
      <dgm:t>
        <a:bodyPr/>
        <a:lstStyle/>
        <a:p>
          <a:endParaRPr lang="zh-TW" altLang="en-US"/>
        </a:p>
      </dgm:t>
    </dgm:pt>
    <dgm:pt modelId="{4AED6051-D529-4315-B67B-B48D6E906882}" type="pres">
      <dgm:prSet presAssocID="{E8D5ECD1-7614-4A50-85F8-06180E5031E9}" presName="line4" presStyleLbl="callout" presStyleIdx="6" presStyleCnt="8"/>
      <dgm:spPr>
        <a:ln>
          <a:solidFill>
            <a:srgbClr val="002060"/>
          </a:solidFill>
        </a:ln>
      </dgm:spPr>
    </dgm:pt>
    <dgm:pt modelId="{84603D46-8825-4D91-9261-FEDFD71E6BDE}" type="pres">
      <dgm:prSet presAssocID="{E8D5ECD1-7614-4A50-85F8-06180E5031E9}" presName="d4" presStyleLbl="callout" presStyleIdx="7" presStyleCnt="8"/>
      <dgm:spPr>
        <a:ln>
          <a:solidFill>
            <a:srgbClr val="002060"/>
          </a:solidFill>
        </a:ln>
      </dgm:spPr>
    </dgm:pt>
  </dgm:ptLst>
  <dgm:cxnLst>
    <dgm:cxn modelId="{4F10FB94-E0C9-4608-9F1E-8D895B467430}" type="presOf" srcId="{E8D5ECD1-7614-4A50-85F8-06180E5031E9}" destId="{CAB47729-6C73-448E-8F9E-AE251339C5A3}" srcOrd="0" destOrd="0" presId="urn:microsoft.com/office/officeart/2005/8/layout/target1"/>
    <dgm:cxn modelId="{06E789A1-22DA-40D1-91C4-7F9E8AA59D20}" srcId="{9F93570B-E32A-490F-943C-643E2B99B3D3}" destId="{E8D5ECD1-7614-4A50-85F8-06180E5031E9}" srcOrd="3" destOrd="0" parTransId="{31211F5F-1015-4CF3-9858-A1AA9895E372}" sibTransId="{EDF3EDD1-56FF-42D2-AF13-7F8F21863E13}"/>
    <dgm:cxn modelId="{3CF096B4-1C89-44C6-840C-2ECEDD809569}" type="presOf" srcId="{9F93570B-E32A-490F-943C-643E2B99B3D3}" destId="{CA79ED34-6E10-4385-8804-A65272B11E17}" srcOrd="0" destOrd="0" presId="urn:microsoft.com/office/officeart/2005/8/layout/target1"/>
    <dgm:cxn modelId="{1F327231-388C-4B2C-8CC8-2E42D9B54C9F}" srcId="{9F93570B-E32A-490F-943C-643E2B99B3D3}" destId="{8CF6952B-BFF1-427F-8A07-31B3A80EEB12}" srcOrd="2" destOrd="0" parTransId="{C92258AB-853D-43D7-94EB-B85AD96DEEA1}" sibTransId="{DDC9E796-E72D-4B4F-B80E-3918C9F45411}"/>
    <dgm:cxn modelId="{E8B47C8C-0E16-4916-8EE1-5677E752D98E}" srcId="{9F93570B-E32A-490F-943C-643E2B99B3D3}" destId="{CDECB118-9C53-4527-BC66-F8E54487889D}" srcOrd="1" destOrd="0" parTransId="{4CABEF60-66A3-47A0-8122-3676C71B937D}" sibTransId="{49AFAA81-8740-4B86-831F-54B400791375}"/>
    <dgm:cxn modelId="{BB88ECD3-21E0-4DB6-BD90-85D67C6125D8}" type="presOf" srcId="{8CF6952B-BFF1-427F-8A07-31B3A80EEB12}" destId="{F00BB937-5192-4F9F-9714-3C34116376BA}" srcOrd="0" destOrd="0" presId="urn:microsoft.com/office/officeart/2005/8/layout/target1"/>
    <dgm:cxn modelId="{E2279AC7-4489-4225-9F58-FB1737C05ABE}" srcId="{9F93570B-E32A-490F-943C-643E2B99B3D3}" destId="{4A622293-C88D-4446-9112-D2215C0EBF74}" srcOrd="0" destOrd="0" parTransId="{A0E835F9-21F3-437A-8FD1-C8E53B32D616}" sibTransId="{0C2CDD0B-9EBA-4B29-AE1F-F849AAB894BB}"/>
    <dgm:cxn modelId="{E4E16E8D-BAFC-4243-9F38-AD86552B167F}" type="presOf" srcId="{4A622293-C88D-4446-9112-D2215C0EBF74}" destId="{2229CC78-6A4A-4030-ACFC-ACF9E18174A3}" srcOrd="0" destOrd="0" presId="urn:microsoft.com/office/officeart/2005/8/layout/target1"/>
    <dgm:cxn modelId="{6DFF9B94-991C-43A0-B9F9-834A35082161}" type="presOf" srcId="{CDECB118-9C53-4527-BC66-F8E54487889D}" destId="{4A324425-AA06-42FB-8F53-DB317D1A9A00}" srcOrd="0" destOrd="0" presId="urn:microsoft.com/office/officeart/2005/8/layout/target1"/>
    <dgm:cxn modelId="{72F26215-1088-486F-BFB2-5A50A8FD8278}" type="presParOf" srcId="{CA79ED34-6E10-4385-8804-A65272B11E17}" destId="{5C5AF59C-0989-4B16-BC66-4CCE5724E097}" srcOrd="0" destOrd="0" presId="urn:microsoft.com/office/officeart/2005/8/layout/target1"/>
    <dgm:cxn modelId="{77497CFA-28D9-4236-A792-05E008587D38}" type="presParOf" srcId="{CA79ED34-6E10-4385-8804-A65272B11E17}" destId="{2229CC78-6A4A-4030-ACFC-ACF9E18174A3}" srcOrd="1" destOrd="0" presId="urn:microsoft.com/office/officeart/2005/8/layout/target1"/>
    <dgm:cxn modelId="{937A766F-544A-4631-A901-8F343B6A7C49}" type="presParOf" srcId="{CA79ED34-6E10-4385-8804-A65272B11E17}" destId="{692F700B-E033-4A0A-B58A-AB37085A4237}" srcOrd="2" destOrd="0" presId="urn:microsoft.com/office/officeart/2005/8/layout/target1"/>
    <dgm:cxn modelId="{45B572E2-03FC-4935-8927-D52294079BC6}" type="presParOf" srcId="{CA79ED34-6E10-4385-8804-A65272B11E17}" destId="{70B3E61E-4AC2-46ED-8878-F13FCE3F676E}" srcOrd="3" destOrd="0" presId="urn:microsoft.com/office/officeart/2005/8/layout/target1"/>
    <dgm:cxn modelId="{CCE2324B-F9A1-46B8-AABA-ED8E7FDA7DF8}" type="presParOf" srcId="{CA79ED34-6E10-4385-8804-A65272B11E17}" destId="{B4CD71A3-46FB-4A0A-926A-41AF1E607D22}" srcOrd="4" destOrd="0" presId="urn:microsoft.com/office/officeart/2005/8/layout/target1"/>
    <dgm:cxn modelId="{2B19472F-6952-4634-A45E-9660AF85229D}" type="presParOf" srcId="{CA79ED34-6E10-4385-8804-A65272B11E17}" destId="{4A324425-AA06-42FB-8F53-DB317D1A9A00}" srcOrd="5" destOrd="0" presId="urn:microsoft.com/office/officeart/2005/8/layout/target1"/>
    <dgm:cxn modelId="{5C8B3492-6F02-4A30-A5FB-74E45ACA09EE}" type="presParOf" srcId="{CA79ED34-6E10-4385-8804-A65272B11E17}" destId="{8196F7C0-4895-4210-ACB2-B74B34B0B18F}" srcOrd="6" destOrd="0" presId="urn:microsoft.com/office/officeart/2005/8/layout/target1"/>
    <dgm:cxn modelId="{70E9C088-9AE9-42AF-8D3A-9AD8F71F1859}" type="presParOf" srcId="{CA79ED34-6E10-4385-8804-A65272B11E17}" destId="{51136B7C-6554-4990-8B32-DCD7531457FA}" srcOrd="7" destOrd="0" presId="urn:microsoft.com/office/officeart/2005/8/layout/target1"/>
    <dgm:cxn modelId="{3D685DC9-9D61-4FBB-8DB5-DE083B829CF0}" type="presParOf" srcId="{CA79ED34-6E10-4385-8804-A65272B11E17}" destId="{7B1F461C-839B-431D-A943-2790C5C5D56E}" srcOrd="8" destOrd="0" presId="urn:microsoft.com/office/officeart/2005/8/layout/target1"/>
    <dgm:cxn modelId="{EFFBB6C5-28DB-47C7-8202-29A4604B08E0}" type="presParOf" srcId="{CA79ED34-6E10-4385-8804-A65272B11E17}" destId="{F00BB937-5192-4F9F-9714-3C34116376BA}" srcOrd="9" destOrd="0" presId="urn:microsoft.com/office/officeart/2005/8/layout/target1"/>
    <dgm:cxn modelId="{B9855F45-9D05-4FF1-B452-B16075E63413}" type="presParOf" srcId="{CA79ED34-6E10-4385-8804-A65272B11E17}" destId="{1418B33D-E897-41C0-AE7E-7DB9CED772DA}" srcOrd="10" destOrd="0" presId="urn:microsoft.com/office/officeart/2005/8/layout/target1"/>
    <dgm:cxn modelId="{5085E735-069D-425E-BE29-F5F8EEE36505}" type="presParOf" srcId="{CA79ED34-6E10-4385-8804-A65272B11E17}" destId="{B0ACFEB4-C82A-477E-B311-FD54FE016865}" srcOrd="11" destOrd="0" presId="urn:microsoft.com/office/officeart/2005/8/layout/target1"/>
    <dgm:cxn modelId="{DC7A3AD8-FD97-4E16-B59D-F5A7B70187B3}" type="presParOf" srcId="{CA79ED34-6E10-4385-8804-A65272B11E17}" destId="{FDBE2E25-BB61-4F23-88F9-2675A7C91D53}" srcOrd="12" destOrd="0" presId="urn:microsoft.com/office/officeart/2005/8/layout/target1"/>
    <dgm:cxn modelId="{88D56662-DB62-4D6E-B59F-469AF9068384}" type="presParOf" srcId="{CA79ED34-6E10-4385-8804-A65272B11E17}" destId="{CAB47729-6C73-448E-8F9E-AE251339C5A3}" srcOrd="13" destOrd="0" presId="urn:microsoft.com/office/officeart/2005/8/layout/target1"/>
    <dgm:cxn modelId="{6410BAE9-6349-433C-911C-ACEBD9707B27}" type="presParOf" srcId="{CA79ED34-6E10-4385-8804-A65272B11E17}" destId="{4AED6051-D529-4315-B67B-B48D6E906882}" srcOrd="14" destOrd="0" presId="urn:microsoft.com/office/officeart/2005/8/layout/target1"/>
    <dgm:cxn modelId="{9D9ECEF0-1DD7-46BC-8DFA-0D2FD5B3FB69}" type="presParOf" srcId="{CA79ED34-6E10-4385-8804-A65272B11E17}" destId="{84603D46-8825-4D91-9261-FEDFD71E6BDE}"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757555-7F8F-4F44-8E39-9292590416F9}" type="doc">
      <dgm:prSet loTypeId="urn:microsoft.com/office/officeart/2005/8/layout/hList9" loCatId="list" qsTypeId="urn:microsoft.com/office/officeart/2005/8/quickstyle/3d3" qsCatId="3D" csTypeId="urn:microsoft.com/office/officeart/2005/8/colors/colorful1#1" csCatId="colorful" phldr="1"/>
      <dgm:spPr/>
      <dgm:t>
        <a:bodyPr/>
        <a:lstStyle/>
        <a:p>
          <a:endParaRPr lang="zh-TW" altLang="en-US"/>
        </a:p>
      </dgm:t>
    </dgm:pt>
    <dgm:pt modelId="{4B380FA0-F75E-4850-9FDF-0F7906D6BCCF}">
      <dgm:prSet phldrT="[文字]" custT="1"/>
      <dgm:spPr/>
      <dgm:t>
        <a:bodyPr/>
        <a:lstStyle/>
        <a:p>
          <a:pPr>
            <a:lnSpc>
              <a:spcPct val="70000"/>
            </a:lnSpc>
          </a:pPr>
          <a:r>
            <a:rPr lang="zh-TW" altLang="en-US" sz="2800" b="1" dirty="0">
              <a:solidFill>
                <a:schemeClr val="bg1"/>
              </a:solidFill>
              <a:latin typeface="微軟正黑體" panose="020B0604030504040204" pitchFamily="34" charset="-120"/>
              <a:ea typeface="微軟正黑體" panose="020B0604030504040204" pitchFamily="34" charset="-120"/>
            </a:rPr>
            <a:t>大學</a:t>
          </a:r>
        </a:p>
      </dgm:t>
    </dgm:pt>
    <dgm:pt modelId="{B4DA752A-B0DC-498D-8A5C-97252E0176E9}" type="parTrans" cxnId="{52AD59DC-75F7-4670-9BC6-81EFD3449313}">
      <dgm:prSet/>
      <dgm:spPr/>
      <dgm:t>
        <a:bodyPr/>
        <a:lstStyle/>
        <a:p>
          <a:pPr>
            <a:lnSpc>
              <a:spcPct val="70000"/>
            </a:lnSpc>
          </a:pPr>
          <a:endParaRPr lang="zh-TW" altLang="en-US" sz="2000"/>
        </a:p>
      </dgm:t>
    </dgm:pt>
    <dgm:pt modelId="{5B9CC2CF-1819-4724-B0B0-D86E647EBF55}" type="sibTrans" cxnId="{52AD59DC-75F7-4670-9BC6-81EFD3449313}">
      <dgm:prSet/>
      <dgm:spPr/>
      <dgm:t>
        <a:bodyPr/>
        <a:lstStyle/>
        <a:p>
          <a:pPr>
            <a:lnSpc>
              <a:spcPct val="70000"/>
            </a:lnSpc>
          </a:pPr>
          <a:endParaRPr lang="zh-TW" altLang="en-US" sz="2000"/>
        </a:p>
      </dgm:t>
    </dgm:pt>
    <dgm:pt modelId="{364FB48D-D4CF-4A4B-8D00-F1F368858792}">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特殊選才</a:t>
          </a:r>
        </a:p>
      </dgm:t>
    </dgm:pt>
    <dgm:pt modelId="{468BD7A4-9F02-46CA-996E-B215DA072DFF}" type="parTrans" cxnId="{B9B4DB1C-4F18-45F6-9EAA-9E779F92CF93}">
      <dgm:prSet/>
      <dgm:spPr/>
      <dgm:t>
        <a:bodyPr/>
        <a:lstStyle/>
        <a:p>
          <a:pPr>
            <a:lnSpc>
              <a:spcPct val="70000"/>
            </a:lnSpc>
          </a:pPr>
          <a:endParaRPr lang="zh-TW" altLang="en-US" sz="2000"/>
        </a:p>
      </dgm:t>
    </dgm:pt>
    <dgm:pt modelId="{224E8674-1972-45AD-B924-E0B2D84F1B22}" type="sibTrans" cxnId="{B9B4DB1C-4F18-45F6-9EAA-9E779F92CF93}">
      <dgm:prSet/>
      <dgm:spPr/>
      <dgm:t>
        <a:bodyPr/>
        <a:lstStyle/>
        <a:p>
          <a:pPr>
            <a:lnSpc>
              <a:spcPct val="70000"/>
            </a:lnSpc>
          </a:pPr>
          <a:endParaRPr lang="zh-TW" altLang="en-US" sz="2000"/>
        </a:p>
      </dgm:t>
    </dgm:pt>
    <dgm:pt modelId="{9C041F4C-42B9-473D-83DD-58989E743AC7}">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繁星推薦</a:t>
          </a:r>
        </a:p>
      </dgm:t>
    </dgm:pt>
    <dgm:pt modelId="{8208C0D0-FEEC-4235-9F00-F939DF8518D5}" type="parTrans" cxnId="{490D98E6-52FC-424B-9617-30506AAB3775}">
      <dgm:prSet/>
      <dgm:spPr/>
      <dgm:t>
        <a:bodyPr/>
        <a:lstStyle/>
        <a:p>
          <a:pPr>
            <a:lnSpc>
              <a:spcPct val="70000"/>
            </a:lnSpc>
          </a:pPr>
          <a:endParaRPr lang="zh-TW" altLang="en-US" sz="2000"/>
        </a:p>
      </dgm:t>
    </dgm:pt>
    <dgm:pt modelId="{E4A4BC0A-2A7C-4637-829C-CBA60EC98BA5}" type="sibTrans" cxnId="{490D98E6-52FC-424B-9617-30506AAB3775}">
      <dgm:prSet/>
      <dgm:spPr/>
      <dgm:t>
        <a:bodyPr/>
        <a:lstStyle/>
        <a:p>
          <a:pPr>
            <a:lnSpc>
              <a:spcPct val="70000"/>
            </a:lnSpc>
          </a:pPr>
          <a:endParaRPr lang="zh-TW" altLang="en-US" sz="2000"/>
        </a:p>
      </dgm:t>
    </dgm:pt>
    <dgm:pt modelId="{21B61C5D-F478-4446-9D99-0CF664B1047C}">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特殊選才</a:t>
          </a:r>
        </a:p>
      </dgm:t>
    </dgm:pt>
    <dgm:pt modelId="{04586064-1D3D-4041-A1F6-800EF052A23A}" type="parTrans" cxnId="{0095945A-F315-4522-8AE9-7DBA5F7664AD}">
      <dgm:prSet/>
      <dgm:spPr/>
      <dgm:t>
        <a:bodyPr/>
        <a:lstStyle/>
        <a:p>
          <a:pPr>
            <a:lnSpc>
              <a:spcPct val="70000"/>
            </a:lnSpc>
          </a:pPr>
          <a:endParaRPr lang="zh-TW" altLang="en-US" sz="2000"/>
        </a:p>
      </dgm:t>
    </dgm:pt>
    <dgm:pt modelId="{B6173287-4051-4B9C-82B6-4DB0C106A8DE}" type="sibTrans" cxnId="{0095945A-F315-4522-8AE9-7DBA5F7664AD}">
      <dgm:prSet/>
      <dgm:spPr/>
      <dgm:t>
        <a:bodyPr/>
        <a:lstStyle/>
        <a:p>
          <a:pPr>
            <a:lnSpc>
              <a:spcPct val="70000"/>
            </a:lnSpc>
          </a:pPr>
          <a:endParaRPr lang="zh-TW" altLang="en-US" sz="2000"/>
        </a:p>
      </dgm:t>
    </dgm:pt>
    <dgm:pt modelId="{2D10709A-E746-41F5-8D53-D8A8A3B95D5F}">
      <dgm:prSet phldrT="[文字]" custT="1"/>
      <dgm:spPr/>
      <dgm:t>
        <a:bodyPr/>
        <a:lstStyle/>
        <a:p>
          <a:pPr algn="ctr">
            <a:lnSpc>
              <a:spcPct val="70000"/>
            </a:lnSpc>
            <a:spcAft>
              <a:spcPts val="0"/>
            </a:spcAft>
          </a:pPr>
          <a:r>
            <a:rPr lang="zh-TW" altLang="en-US" sz="2000" b="1" dirty="0">
              <a:latin typeface="微軟正黑體" panose="020B0604030504040204" pitchFamily="34" charset="-120"/>
              <a:ea typeface="微軟正黑體" panose="020B0604030504040204" pitchFamily="34" charset="-120"/>
            </a:rPr>
            <a:t>技優甄審</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保送</a:t>
          </a:r>
        </a:p>
      </dgm:t>
    </dgm:pt>
    <dgm:pt modelId="{AD7A485C-1F7B-4C6C-98CD-D19A0B2B2424}" type="parTrans" cxnId="{1500F000-9085-45E5-B9BD-8967FAC6D93F}">
      <dgm:prSet/>
      <dgm:spPr/>
      <dgm:t>
        <a:bodyPr/>
        <a:lstStyle/>
        <a:p>
          <a:pPr>
            <a:lnSpc>
              <a:spcPct val="70000"/>
            </a:lnSpc>
          </a:pPr>
          <a:endParaRPr lang="zh-TW" altLang="en-US" sz="2000"/>
        </a:p>
      </dgm:t>
    </dgm:pt>
    <dgm:pt modelId="{81C882C7-6C1E-4A74-B310-6190EA6A4F0C}" type="sibTrans" cxnId="{1500F000-9085-45E5-B9BD-8967FAC6D93F}">
      <dgm:prSet/>
      <dgm:spPr/>
      <dgm:t>
        <a:bodyPr/>
        <a:lstStyle/>
        <a:p>
          <a:pPr>
            <a:lnSpc>
              <a:spcPct val="70000"/>
            </a:lnSpc>
          </a:pPr>
          <a:endParaRPr lang="zh-TW" altLang="en-US" sz="2000"/>
        </a:p>
      </dgm:t>
    </dgm:pt>
    <dgm:pt modelId="{E649A4D4-31FF-4F72-8053-1106CB6C8641}">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申請入學</a:t>
          </a:r>
        </a:p>
      </dgm:t>
    </dgm:pt>
    <dgm:pt modelId="{2EF6FF6F-25C4-4DD4-A13B-330AAFC10DA1}" type="parTrans" cxnId="{DC22B464-71B6-457B-8DF5-FA48FF4F8396}">
      <dgm:prSet/>
      <dgm:spPr/>
      <dgm:t>
        <a:bodyPr/>
        <a:lstStyle/>
        <a:p>
          <a:pPr>
            <a:lnSpc>
              <a:spcPct val="70000"/>
            </a:lnSpc>
          </a:pPr>
          <a:endParaRPr lang="zh-TW" altLang="en-US" sz="2000"/>
        </a:p>
      </dgm:t>
    </dgm:pt>
    <dgm:pt modelId="{E6E75F65-F8EC-4F3B-B885-8A143128BBE1}" type="sibTrans" cxnId="{DC22B464-71B6-457B-8DF5-FA48FF4F8396}">
      <dgm:prSet/>
      <dgm:spPr/>
      <dgm:t>
        <a:bodyPr/>
        <a:lstStyle/>
        <a:p>
          <a:pPr>
            <a:lnSpc>
              <a:spcPct val="70000"/>
            </a:lnSpc>
          </a:pPr>
          <a:endParaRPr lang="zh-TW" altLang="en-US" sz="2000"/>
        </a:p>
      </dgm:t>
    </dgm:pt>
    <dgm:pt modelId="{BC0F9729-A13E-4FEC-A76A-3AD86BA18C17}">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分發入學</a:t>
          </a:r>
        </a:p>
      </dgm:t>
    </dgm:pt>
    <dgm:pt modelId="{F6CA78FD-9BDF-4904-86EB-2A53A48D5AB4}" type="parTrans" cxnId="{52DC269B-AEC5-4D91-B3A8-0B97DB46CE2A}">
      <dgm:prSet/>
      <dgm:spPr/>
      <dgm:t>
        <a:bodyPr/>
        <a:lstStyle/>
        <a:p>
          <a:pPr>
            <a:lnSpc>
              <a:spcPct val="70000"/>
            </a:lnSpc>
          </a:pPr>
          <a:endParaRPr lang="zh-TW" altLang="en-US" sz="2000"/>
        </a:p>
      </dgm:t>
    </dgm:pt>
    <dgm:pt modelId="{EFF2C1AB-CD29-4CBA-B05D-94C4AA5F9019}" type="sibTrans" cxnId="{52DC269B-AEC5-4D91-B3A8-0B97DB46CE2A}">
      <dgm:prSet/>
      <dgm:spPr/>
      <dgm:t>
        <a:bodyPr/>
        <a:lstStyle/>
        <a:p>
          <a:pPr>
            <a:lnSpc>
              <a:spcPct val="70000"/>
            </a:lnSpc>
          </a:pPr>
          <a:endParaRPr lang="zh-TW" altLang="en-US" sz="2000"/>
        </a:p>
      </dgm:t>
    </dgm:pt>
    <dgm:pt modelId="{DE7AE0A2-DED4-4172-8AB3-ABC13C9A0EAB}">
      <dgm:prSet custT="1"/>
      <dgm:spPr/>
      <dgm:t>
        <a:bodyPr/>
        <a:lstStyle/>
        <a:p>
          <a:pPr algn="ctr">
            <a:lnSpc>
              <a:spcPct val="70000"/>
            </a:lnSpc>
            <a:spcBef>
              <a:spcPts val="0"/>
            </a:spcBef>
            <a:spcAft>
              <a:spcPts val="0"/>
            </a:spcAft>
          </a:pPr>
          <a:r>
            <a:rPr lang="zh-TW" altLang="en-US" sz="2000" b="1" dirty="0">
              <a:latin typeface="微軟正黑體" panose="020B0604030504040204" pitchFamily="34" charset="-120"/>
              <a:ea typeface="微軟正黑體" panose="020B0604030504040204" pitchFamily="34" charset="-120"/>
            </a:rPr>
            <a:t>繁星推甄</a:t>
          </a:r>
        </a:p>
      </dgm:t>
    </dgm:pt>
    <dgm:pt modelId="{4B7DE19E-4494-46F0-85F7-EAA8676AC0DA}" type="parTrans" cxnId="{03AB1613-A8BD-49EA-BFF8-9A707D15076E}">
      <dgm:prSet/>
      <dgm:spPr/>
      <dgm:t>
        <a:bodyPr/>
        <a:lstStyle/>
        <a:p>
          <a:pPr>
            <a:lnSpc>
              <a:spcPct val="70000"/>
            </a:lnSpc>
          </a:pPr>
          <a:endParaRPr lang="zh-TW" altLang="en-US" sz="2000"/>
        </a:p>
      </dgm:t>
    </dgm:pt>
    <dgm:pt modelId="{E39A3A01-FBED-4BBD-9C17-CFE1E0CE158C}" type="sibTrans" cxnId="{03AB1613-A8BD-49EA-BFF8-9A707D15076E}">
      <dgm:prSet/>
      <dgm:spPr/>
      <dgm:t>
        <a:bodyPr/>
        <a:lstStyle/>
        <a:p>
          <a:pPr>
            <a:lnSpc>
              <a:spcPct val="70000"/>
            </a:lnSpc>
          </a:pPr>
          <a:endParaRPr lang="zh-TW" altLang="en-US" sz="2000"/>
        </a:p>
      </dgm:t>
    </dgm:pt>
    <dgm:pt modelId="{30529B41-4316-41C6-8657-9B611C376DA3}">
      <dgm:prSet custT="1"/>
      <dgm:spPr>
        <a:solidFill>
          <a:schemeClr val="accent4">
            <a:lumMod val="40000"/>
            <a:lumOff val="60000"/>
          </a:schemeClr>
        </a:solidFill>
      </dgm:spPr>
      <dgm:t>
        <a:bodyPr anchor="b" anchorCtr="0"/>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甄選入學</a:t>
          </a:r>
        </a:p>
      </dgm:t>
    </dgm:pt>
    <dgm:pt modelId="{13B06DE8-991A-47E2-8DCF-38053E7BFDF5}" type="parTrans" cxnId="{116B993F-088E-49EF-9B90-09F23E3AEB90}">
      <dgm:prSet/>
      <dgm:spPr/>
      <dgm:t>
        <a:bodyPr/>
        <a:lstStyle/>
        <a:p>
          <a:pPr>
            <a:lnSpc>
              <a:spcPct val="70000"/>
            </a:lnSpc>
          </a:pPr>
          <a:endParaRPr lang="zh-TW" altLang="en-US" sz="2000"/>
        </a:p>
      </dgm:t>
    </dgm:pt>
    <dgm:pt modelId="{23522DAD-336C-4506-8197-19E9706C1C6F}" type="sibTrans" cxnId="{116B993F-088E-49EF-9B90-09F23E3AEB90}">
      <dgm:prSet/>
      <dgm:spPr/>
      <dgm:t>
        <a:bodyPr/>
        <a:lstStyle/>
        <a:p>
          <a:pPr>
            <a:lnSpc>
              <a:spcPct val="70000"/>
            </a:lnSpc>
          </a:pPr>
          <a:endParaRPr lang="zh-TW" altLang="en-US" sz="2000"/>
        </a:p>
      </dgm:t>
    </dgm:pt>
    <dgm:pt modelId="{D6BE750C-2C71-43E6-BBF8-2F99CFE57938}">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申請入學</a:t>
          </a:r>
        </a:p>
      </dgm:t>
    </dgm:pt>
    <dgm:pt modelId="{0490123D-4E09-4BFD-86E8-5B1E52055496}" type="parTrans" cxnId="{D5F5DCD0-0624-4D02-AA4C-96360685A4DE}">
      <dgm:prSet/>
      <dgm:spPr/>
      <dgm:t>
        <a:bodyPr/>
        <a:lstStyle/>
        <a:p>
          <a:pPr>
            <a:lnSpc>
              <a:spcPct val="70000"/>
            </a:lnSpc>
          </a:pPr>
          <a:endParaRPr lang="zh-TW" altLang="en-US" sz="2000"/>
        </a:p>
      </dgm:t>
    </dgm:pt>
    <dgm:pt modelId="{B3CC8D47-FE04-4A8F-A604-D3FADD007F71}" type="sibTrans" cxnId="{D5F5DCD0-0624-4D02-AA4C-96360685A4DE}">
      <dgm:prSet/>
      <dgm:spPr/>
      <dgm:t>
        <a:bodyPr/>
        <a:lstStyle/>
        <a:p>
          <a:pPr>
            <a:lnSpc>
              <a:spcPct val="70000"/>
            </a:lnSpc>
          </a:pPr>
          <a:endParaRPr lang="zh-TW" altLang="en-US" sz="2000"/>
        </a:p>
      </dgm:t>
    </dgm:pt>
    <dgm:pt modelId="{4216B949-4490-4CA2-81E3-C253C3F39472}">
      <dgm:prSet custT="1"/>
      <dgm:spPr>
        <a:solidFill>
          <a:schemeClr val="accent5">
            <a:lumMod val="20000"/>
            <a:lumOff val="80000"/>
          </a:schemeClr>
        </a:solidFill>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登記分發</a:t>
          </a:r>
        </a:p>
      </dgm:t>
    </dgm:pt>
    <dgm:pt modelId="{448E5AAD-87FA-4909-8837-A1D7DE2F501D}" type="parTrans" cxnId="{D26F4D94-C69A-45E6-8724-290E4B87CEC1}">
      <dgm:prSet/>
      <dgm:spPr/>
      <dgm:t>
        <a:bodyPr/>
        <a:lstStyle/>
        <a:p>
          <a:pPr>
            <a:lnSpc>
              <a:spcPct val="70000"/>
            </a:lnSpc>
          </a:pPr>
          <a:endParaRPr lang="zh-TW" altLang="en-US" sz="2000"/>
        </a:p>
      </dgm:t>
    </dgm:pt>
    <dgm:pt modelId="{2CE45FE0-D082-43C4-8B0E-6730AF2805D3}" type="sibTrans" cxnId="{D26F4D94-C69A-45E6-8724-290E4B87CEC1}">
      <dgm:prSet/>
      <dgm:spPr/>
      <dgm:t>
        <a:bodyPr/>
        <a:lstStyle/>
        <a:p>
          <a:pPr>
            <a:lnSpc>
              <a:spcPct val="70000"/>
            </a:lnSpc>
          </a:pPr>
          <a:endParaRPr lang="zh-TW" altLang="en-US" sz="2000"/>
        </a:p>
      </dgm:t>
    </dgm:pt>
    <dgm:pt modelId="{B779B5CA-86E2-482D-A882-FBF0EF1CBD0C}">
      <dgm:prSet phldrT="[文字]" custT="1"/>
      <dgm:spPr/>
      <dgm:t>
        <a:bodyPr/>
        <a:lstStyle/>
        <a:p>
          <a:pPr>
            <a:lnSpc>
              <a:spcPct val="7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四技二專</a:t>
          </a:r>
          <a:endParaRPr lang="en-US" altLang="zh-TW" sz="2400" b="1" dirty="0">
            <a:solidFill>
              <a:schemeClr val="bg1"/>
            </a:solidFill>
            <a:latin typeface="微軟正黑體" panose="020B0604030504040204" pitchFamily="34" charset="-120"/>
            <a:ea typeface="微軟正黑體" panose="020B0604030504040204" pitchFamily="34" charset="-120"/>
          </a:endParaRPr>
        </a:p>
      </dgm:t>
    </dgm:pt>
    <dgm:pt modelId="{D854B632-632A-4F3C-A590-521C6B700B64}" type="sibTrans" cxnId="{F66A81FE-F3BB-4B13-AB1B-B598F0B4CCE3}">
      <dgm:prSet/>
      <dgm:spPr/>
      <dgm:t>
        <a:bodyPr/>
        <a:lstStyle/>
        <a:p>
          <a:pPr>
            <a:lnSpc>
              <a:spcPct val="70000"/>
            </a:lnSpc>
          </a:pPr>
          <a:endParaRPr lang="zh-TW" altLang="en-US" sz="2000"/>
        </a:p>
      </dgm:t>
    </dgm:pt>
    <dgm:pt modelId="{D309AE9E-5E72-487C-A51A-8C941B0690A1}" type="parTrans" cxnId="{F66A81FE-F3BB-4B13-AB1B-B598F0B4CCE3}">
      <dgm:prSet/>
      <dgm:spPr/>
      <dgm:t>
        <a:bodyPr/>
        <a:lstStyle/>
        <a:p>
          <a:pPr>
            <a:lnSpc>
              <a:spcPct val="70000"/>
            </a:lnSpc>
          </a:pPr>
          <a:endParaRPr lang="zh-TW" altLang="en-US" sz="2000"/>
        </a:p>
      </dgm:t>
    </dgm:pt>
    <dgm:pt modelId="{AC8E2171-11D5-464F-A9DF-4165B6E32F57}" type="pres">
      <dgm:prSet presAssocID="{68757555-7F8F-4F44-8E39-9292590416F9}" presName="list" presStyleCnt="0">
        <dgm:presLayoutVars>
          <dgm:dir/>
          <dgm:animLvl val="lvl"/>
        </dgm:presLayoutVars>
      </dgm:prSet>
      <dgm:spPr/>
      <dgm:t>
        <a:bodyPr/>
        <a:lstStyle/>
        <a:p>
          <a:endParaRPr lang="zh-TW" altLang="en-US"/>
        </a:p>
      </dgm:t>
    </dgm:pt>
    <dgm:pt modelId="{F56F7DB0-78A3-40E5-AAD4-FFE69DB8F46C}" type="pres">
      <dgm:prSet presAssocID="{4B380FA0-F75E-4850-9FDF-0F7906D6BCCF}" presName="posSpace" presStyleCnt="0"/>
      <dgm:spPr/>
    </dgm:pt>
    <dgm:pt modelId="{617565E7-D2AA-45E8-8503-654C936ACB7B}" type="pres">
      <dgm:prSet presAssocID="{4B380FA0-F75E-4850-9FDF-0F7906D6BCCF}" presName="vertFlow" presStyleCnt="0"/>
      <dgm:spPr/>
    </dgm:pt>
    <dgm:pt modelId="{84CD6189-1F92-444F-BA8F-2900B0DFED8D}" type="pres">
      <dgm:prSet presAssocID="{4B380FA0-F75E-4850-9FDF-0F7906D6BCCF}" presName="topSpace" presStyleCnt="0"/>
      <dgm:spPr/>
    </dgm:pt>
    <dgm:pt modelId="{7F4D5D38-B065-4E2F-A248-98CCB8AF8B56}" type="pres">
      <dgm:prSet presAssocID="{4B380FA0-F75E-4850-9FDF-0F7906D6BCCF}" presName="firstComp" presStyleCnt="0"/>
      <dgm:spPr/>
    </dgm:pt>
    <dgm:pt modelId="{3F2F3C05-04FF-4CC9-A491-F75CD091286A}" type="pres">
      <dgm:prSet presAssocID="{4B380FA0-F75E-4850-9FDF-0F7906D6BCCF}" presName="firstChild" presStyleLbl="bgAccFollowNode1" presStyleIdx="0" presStyleCnt="10" custScaleX="114386" custScaleY="78433" custLinFactNeighborX="-44915" custLinFactNeighborY="99472"/>
      <dgm:spPr/>
      <dgm:t>
        <a:bodyPr/>
        <a:lstStyle/>
        <a:p>
          <a:endParaRPr lang="zh-TW" altLang="en-US"/>
        </a:p>
      </dgm:t>
    </dgm:pt>
    <dgm:pt modelId="{9466EBC4-9C65-4D77-8056-7E3F5460AAA8}" type="pres">
      <dgm:prSet presAssocID="{4B380FA0-F75E-4850-9FDF-0F7906D6BCCF}" presName="firstChildTx" presStyleLbl="bgAccFollowNode1" presStyleIdx="0" presStyleCnt="10">
        <dgm:presLayoutVars>
          <dgm:bulletEnabled val="1"/>
        </dgm:presLayoutVars>
      </dgm:prSet>
      <dgm:spPr/>
      <dgm:t>
        <a:bodyPr/>
        <a:lstStyle/>
        <a:p>
          <a:endParaRPr lang="zh-TW" altLang="en-US"/>
        </a:p>
      </dgm:t>
    </dgm:pt>
    <dgm:pt modelId="{20C2B39A-09BE-4F0E-B05B-3A6D2DA781B1}" type="pres">
      <dgm:prSet presAssocID="{9C041F4C-42B9-473D-83DD-58989E743AC7}" presName="comp" presStyleCnt="0"/>
      <dgm:spPr/>
    </dgm:pt>
    <dgm:pt modelId="{5F90DCBA-ADB3-4F4E-9879-7F5A4C7193F4}" type="pres">
      <dgm:prSet presAssocID="{9C041F4C-42B9-473D-83DD-58989E743AC7}" presName="child" presStyleLbl="bgAccFollowNode1" presStyleIdx="1" presStyleCnt="10" custScaleX="114386" custScaleY="78433" custLinFactNeighborX="-44915" custLinFactNeighborY="99472"/>
      <dgm:spPr/>
      <dgm:t>
        <a:bodyPr/>
        <a:lstStyle/>
        <a:p>
          <a:endParaRPr lang="zh-TW" altLang="en-US"/>
        </a:p>
      </dgm:t>
    </dgm:pt>
    <dgm:pt modelId="{3EC4318D-4181-44A2-A395-5A494F34D77D}" type="pres">
      <dgm:prSet presAssocID="{9C041F4C-42B9-473D-83DD-58989E743AC7}" presName="childTx" presStyleLbl="bgAccFollowNode1" presStyleIdx="1" presStyleCnt="10">
        <dgm:presLayoutVars>
          <dgm:bulletEnabled val="1"/>
        </dgm:presLayoutVars>
      </dgm:prSet>
      <dgm:spPr/>
      <dgm:t>
        <a:bodyPr/>
        <a:lstStyle/>
        <a:p>
          <a:endParaRPr lang="zh-TW" altLang="en-US"/>
        </a:p>
      </dgm:t>
    </dgm:pt>
    <dgm:pt modelId="{B0E350D4-C12B-44D5-8508-A5AC9182DF29}" type="pres">
      <dgm:prSet presAssocID="{E649A4D4-31FF-4F72-8053-1106CB6C8641}" presName="comp" presStyleCnt="0"/>
      <dgm:spPr/>
    </dgm:pt>
    <dgm:pt modelId="{780B78C3-F34B-4E24-8F21-60113B5547AE}" type="pres">
      <dgm:prSet presAssocID="{E649A4D4-31FF-4F72-8053-1106CB6C8641}" presName="child" presStyleLbl="bgAccFollowNode1" presStyleIdx="2" presStyleCnt="10" custScaleX="114386" custScaleY="78433" custLinFactNeighborX="-44915" custLinFactNeighborY="99472"/>
      <dgm:spPr/>
      <dgm:t>
        <a:bodyPr/>
        <a:lstStyle/>
        <a:p>
          <a:endParaRPr lang="zh-TW" altLang="en-US"/>
        </a:p>
      </dgm:t>
    </dgm:pt>
    <dgm:pt modelId="{5DA31953-4D5F-40BD-9B37-7BF1F9C81CF8}" type="pres">
      <dgm:prSet presAssocID="{E649A4D4-31FF-4F72-8053-1106CB6C8641}" presName="childTx" presStyleLbl="bgAccFollowNode1" presStyleIdx="2" presStyleCnt="10">
        <dgm:presLayoutVars>
          <dgm:bulletEnabled val="1"/>
        </dgm:presLayoutVars>
      </dgm:prSet>
      <dgm:spPr/>
      <dgm:t>
        <a:bodyPr/>
        <a:lstStyle/>
        <a:p>
          <a:endParaRPr lang="zh-TW" altLang="en-US"/>
        </a:p>
      </dgm:t>
    </dgm:pt>
    <dgm:pt modelId="{BF047E33-2941-4D8B-969D-EFA56C8CC163}" type="pres">
      <dgm:prSet presAssocID="{BC0F9729-A13E-4FEC-A76A-3AD86BA18C17}" presName="comp" presStyleCnt="0"/>
      <dgm:spPr/>
    </dgm:pt>
    <dgm:pt modelId="{D8CA7CEA-73EA-4F22-8ED2-EAE0917B864D}" type="pres">
      <dgm:prSet presAssocID="{BC0F9729-A13E-4FEC-A76A-3AD86BA18C17}" presName="child" presStyleLbl="bgAccFollowNode1" presStyleIdx="3" presStyleCnt="10" custScaleX="114386" custScaleY="78433" custLinFactNeighborX="-44915" custLinFactNeighborY="99472"/>
      <dgm:spPr/>
      <dgm:t>
        <a:bodyPr/>
        <a:lstStyle/>
        <a:p>
          <a:endParaRPr lang="zh-TW" altLang="en-US"/>
        </a:p>
      </dgm:t>
    </dgm:pt>
    <dgm:pt modelId="{C01AB76C-057E-4AAB-B615-9D6AF71A546C}" type="pres">
      <dgm:prSet presAssocID="{BC0F9729-A13E-4FEC-A76A-3AD86BA18C17}" presName="childTx" presStyleLbl="bgAccFollowNode1" presStyleIdx="3" presStyleCnt="10">
        <dgm:presLayoutVars>
          <dgm:bulletEnabled val="1"/>
        </dgm:presLayoutVars>
      </dgm:prSet>
      <dgm:spPr/>
      <dgm:t>
        <a:bodyPr/>
        <a:lstStyle/>
        <a:p>
          <a:endParaRPr lang="zh-TW" altLang="en-US"/>
        </a:p>
      </dgm:t>
    </dgm:pt>
    <dgm:pt modelId="{7E4B42F0-5BC8-45AF-9EEC-AB52F637FA3B}" type="pres">
      <dgm:prSet presAssocID="{4B380FA0-F75E-4850-9FDF-0F7906D6BCCF}" presName="negSpace" presStyleCnt="0"/>
      <dgm:spPr/>
    </dgm:pt>
    <dgm:pt modelId="{879C80DA-878C-41B2-A43C-989D2F8168B5}" type="pres">
      <dgm:prSet presAssocID="{4B380FA0-F75E-4850-9FDF-0F7906D6BCCF}" presName="circle" presStyleLbl="node1" presStyleIdx="0" presStyleCnt="2" custScaleX="132235" custScaleY="132082" custLinFactNeighborX="-73223" custLinFactNeighborY="22524"/>
      <dgm:spPr/>
      <dgm:t>
        <a:bodyPr/>
        <a:lstStyle/>
        <a:p>
          <a:endParaRPr lang="zh-TW" altLang="en-US"/>
        </a:p>
      </dgm:t>
    </dgm:pt>
    <dgm:pt modelId="{BAF5B5C1-8EC3-4DD6-8A9F-D76648025DE6}" type="pres">
      <dgm:prSet presAssocID="{5B9CC2CF-1819-4724-B0B0-D86E647EBF55}" presName="transSpace" presStyleCnt="0"/>
      <dgm:spPr/>
    </dgm:pt>
    <dgm:pt modelId="{0F931E81-101E-41C2-A936-99F7E8EE31E1}" type="pres">
      <dgm:prSet presAssocID="{B779B5CA-86E2-482D-A882-FBF0EF1CBD0C}" presName="posSpace" presStyleCnt="0"/>
      <dgm:spPr/>
    </dgm:pt>
    <dgm:pt modelId="{82B9C20F-602B-483C-9F92-C6DCFAB4894B}" type="pres">
      <dgm:prSet presAssocID="{B779B5CA-86E2-482D-A882-FBF0EF1CBD0C}" presName="vertFlow" presStyleCnt="0"/>
      <dgm:spPr/>
    </dgm:pt>
    <dgm:pt modelId="{9D0B5DDF-7EB2-4AA9-8F3B-482174ECED33}" type="pres">
      <dgm:prSet presAssocID="{B779B5CA-86E2-482D-A882-FBF0EF1CBD0C}" presName="topSpace" presStyleCnt="0"/>
      <dgm:spPr/>
    </dgm:pt>
    <dgm:pt modelId="{0C924753-3403-4E9A-AC54-B86E35E594D9}" type="pres">
      <dgm:prSet presAssocID="{B779B5CA-86E2-482D-A882-FBF0EF1CBD0C}" presName="firstComp" presStyleCnt="0"/>
      <dgm:spPr/>
    </dgm:pt>
    <dgm:pt modelId="{FD836804-DB79-4CB9-9B66-40518B61E316}" type="pres">
      <dgm:prSet presAssocID="{B779B5CA-86E2-482D-A882-FBF0EF1CBD0C}" presName="firstChild" presStyleLbl="bgAccFollowNode1" presStyleIdx="4" presStyleCnt="10" custScaleX="111688" custScaleY="70707" custLinFactNeighborX="-28612" custLinFactNeighborY="12302"/>
      <dgm:spPr/>
      <dgm:t>
        <a:bodyPr/>
        <a:lstStyle/>
        <a:p>
          <a:endParaRPr lang="zh-TW" altLang="en-US"/>
        </a:p>
      </dgm:t>
    </dgm:pt>
    <dgm:pt modelId="{8732C125-9C29-430A-B814-B58542487DD2}" type="pres">
      <dgm:prSet presAssocID="{B779B5CA-86E2-482D-A882-FBF0EF1CBD0C}" presName="firstChildTx" presStyleLbl="bgAccFollowNode1" presStyleIdx="4" presStyleCnt="10">
        <dgm:presLayoutVars>
          <dgm:bulletEnabled val="1"/>
        </dgm:presLayoutVars>
      </dgm:prSet>
      <dgm:spPr/>
      <dgm:t>
        <a:bodyPr/>
        <a:lstStyle/>
        <a:p>
          <a:endParaRPr lang="zh-TW" altLang="en-US"/>
        </a:p>
      </dgm:t>
    </dgm:pt>
    <dgm:pt modelId="{CFCC4B01-2953-4141-AB5D-CB5C11D75546}" type="pres">
      <dgm:prSet presAssocID="{2D10709A-E746-41F5-8D53-D8A8A3B95D5F}" presName="comp" presStyleCnt="0"/>
      <dgm:spPr/>
    </dgm:pt>
    <dgm:pt modelId="{6B0DFAAC-55AF-419F-A1DD-4CD1037798EB}" type="pres">
      <dgm:prSet presAssocID="{2D10709A-E746-41F5-8D53-D8A8A3B95D5F}" presName="child" presStyleLbl="bgAccFollowNode1" presStyleIdx="5" presStyleCnt="10" custScaleX="111688" custScaleY="80933" custLinFactNeighborX="-28612" custLinFactNeighborY="12302"/>
      <dgm:spPr/>
      <dgm:t>
        <a:bodyPr/>
        <a:lstStyle/>
        <a:p>
          <a:endParaRPr lang="zh-TW" altLang="en-US"/>
        </a:p>
      </dgm:t>
    </dgm:pt>
    <dgm:pt modelId="{B53ABDC7-C7D5-4CA2-9642-7A770F045F2E}" type="pres">
      <dgm:prSet presAssocID="{2D10709A-E746-41F5-8D53-D8A8A3B95D5F}" presName="childTx" presStyleLbl="bgAccFollowNode1" presStyleIdx="5" presStyleCnt="10">
        <dgm:presLayoutVars>
          <dgm:bulletEnabled val="1"/>
        </dgm:presLayoutVars>
      </dgm:prSet>
      <dgm:spPr/>
      <dgm:t>
        <a:bodyPr/>
        <a:lstStyle/>
        <a:p>
          <a:endParaRPr lang="zh-TW" altLang="en-US"/>
        </a:p>
      </dgm:t>
    </dgm:pt>
    <dgm:pt modelId="{834D403C-A28D-46ED-B6F3-F5D63F01D321}" type="pres">
      <dgm:prSet presAssocID="{DE7AE0A2-DED4-4172-8AB3-ABC13C9A0EAB}" presName="comp" presStyleCnt="0"/>
      <dgm:spPr/>
    </dgm:pt>
    <dgm:pt modelId="{C08CE14E-FBD6-4C76-A38E-58F9A78A1D42}" type="pres">
      <dgm:prSet presAssocID="{DE7AE0A2-DED4-4172-8AB3-ABC13C9A0EAB}" presName="child" presStyleLbl="bgAccFollowNode1" presStyleIdx="6" presStyleCnt="10" custScaleX="111688" custScaleY="72481" custLinFactNeighborX="-28612" custLinFactNeighborY="12302"/>
      <dgm:spPr/>
      <dgm:t>
        <a:bodyPr/>
        <a:lstStyle/>
        <a:p>
          <a:endParaRPr lang="zh-TW" altLang="en-US"/>
        </a:p>
      </dgm:t>
    </dgm:pt>
    <dgm:pt modelId="{F8F7F7E9-7BA0-475C-A9C0-C698BC5F006A}" type="pres">
      <dgm:prSet presAssocID="{DE7AE0A2-DED4-4172-8AB3-ABC13C9A0EAB}" presName="childTx" presStyleLbl="bgAccFollowNode1" presStyleIdx="6" presStyleCnt="10">
        <dgm:presLayoutVars>
          <dgm:bulletEnabled val="1"/>
        </dgm:presLayoutVars>
      </dgm:prSet>
      <dgm:spPr/>
      <dgm:t>
        <a:bodyPr/>
        <a:lstStyle/>
        <a:p>
          <a:endParaRPr lang="zh-TW" altLang="en-US"/>
        </a:p>
      </dgm:t>
    </dgm:pt>
    <dgm:pt modelId="{64D404BE-F24B-4EF0-B61B-348772E2E5D1}" type="pres">
      <dgm:prSet presAssocID="{D6BE750C-2C71-43E6-BBF8-2F99CFE57938}" presName="comp" presStyleCnt="0"/>
      <dgm:spPr/>
    </dgm:pt>
    <dgm:pt modelId="{45B92D0B-1171-47AF-BA5C-7B3674AF1160}" type="pres">
      <dgm:prSet presAssocID="{D6BE750C-2C71-43E6-BBF8-2F99CFE57938}" presName="child" presStyleLbl="bgAccFollowNode1" presStyleIdx="7" presStyleCnt="10" custScaleX="111688" custScaleY="70707" custLinFactNeighborX="-28612" custLinFactNeighborY="12302"/>
      <dgm:spPr/>
      <dgm:t>
        <a:bodyPr/>
        <a:lstStyle/>
        <a:p>
          <a:endParaRPr lang="zh-TW" altLang="en-US"/>
        </a:p>
      </dgm:t>
    </dgm:pt>
    <dgm:pt modelId="{9BA4A615-448E-4137-AF28-B5A13C681314}" type="pres">
      <dgm:prSet presAssocID="{D6BE750C-2C71-43E6-BBF8-2F99CFE57938}" presName="childTx" presStyleLbl="bgAccFollowNode1" presStyleIdx="7" presStyleCnt="10">
        <dgm:presLayoutVars>
          <dgm:bulletEnabled val="1"/>
        </dgm:presLayoutVars>
      </dgm:prSet>
      <dgm:spPr/>
      <dgm:t>
        <a:bodyPr/>
        <a:lstStyle/>
        <a:p>
          <a:endParaRPr lang="zh-TW" altLang="en-US"/>
        </a:p>
      </dgm:t>
    </dgm:pt>
    <dgm:pt modelId="{4333C9EB-0148-4D86-8AE4-68D444CF4A16}" type="pres">
      <dgm:prSet presAssocID="{30529B41-4316-41C6-8657-9B611C376DA3}" presName="comp" presStyleCnt="0"/>
      <dgm:spPr/>
    </dgm:pt>
    <dgm:pt modelId="{4A063CF8-B014-4224-A4BE-2CA3BCB27784}" type="pres">
      <dgm:prSet presAssocID="{30529B41-4316-41C6-8657-9B611C376DA3}" presName="child" presStyleLbl="bgAccFollowNode1" presStyleIdx="8" presStyleCnt="10" custScaleX="111688" custScaleY="70707" custLinFactNeighborX="-28612" custLinFactNeighborY="12302"/>
      <dgm:spPr/>
      <dgm:t>
        <a:bodyPr/>
        <a:lstStyle/>
        <a:p>
          <a:endParaRPr lang="zh-TW" altLang="en-US"/>
        </a:p>
      </dgm:t>
    </dgm:pt>
    <dgm:pt modelId="{AAFE107D-D4A1-407D-B133-D33D8BD4CF1F}" type="pres">
      <dgm:prSet presAssocID="{30529B41-4316-41C6-8657-9B611C376DA3}" presName="childTx" presStyleLbl="bgAccFollowNode1" presStyleIdx="8" presStyleCnt="10">
        <dgm:presLayoutVars>
          <dgm:bulletEnabled val="1"/>
        </dgm:presLayoutVars>
      </dgm:prSet>
      <dgm:spPr/>
      <dgm:t>
        <a:bodyPr/>
        <a:lstStyle/>
        <a:p>
          <a:endParaRPr lang="zh-TW" altLang="en-US"/>
        </a:p>
      </dgm:t>
    </dgm:pt>
    <dgm:pt modelId="{AE19401D-CB72-4C82-A08F-414CEB79666C}" type="pres">
      <dgm:prSet presAssocID="{4216B949-4490-4CA2-81E3-C253C3F39472}" presName="comp" presStyleCnt="0"/>
      <dgm:spPr/>
    </dgm:pt>
    <dgm:pt modelId="{4683ADAF-F744-4A4E-B997-A7E73A00E2BB}" type="pres">
      <dgm:prSet presAssocID="{4216B949-4490-4CA2-81E3-C253C3F39472}" presName="child" presStyleLbl="bgAccFollowNode1" presStyleIdx="9" presStyleCnt="10" custScaleX="111688" custScaleY="56426" custLinFactNeighborX="-28612" custLinFactNeighborY="-1466"/>
      <dgm:spPr/>
      <dgm:t>
        <a:bodyPr/>
        <a:lstStyle/>
        <a:p>
          <a:endParaRPr lang="zh-TW" altLang="en-US"/>
        </a:p>
      </dgm:t>
    </dgm:pt>
    <dgm:pt modelId="{C449413C-7B91-4257-A67A-093A2B2F77B2}" type="pres">
      <dgm:prSet presAssocID="{4216B949-4490-4CA2-81E3-C253C3F39472}" presName="childTx" presStyleLbl="bgAccFollowNode1" presStyleIdx="9" presStyleCnt="10">
        <dgm:presLayoutVars>
          <dgm:bulletEnabled val="1"/>
        </dgm:presLayoutVars>
      </dgm:prSet>
      <dgm:spPr/>
      <dgm:t>
        <a:bodyPr/>
        <a:lstStyle/>
        <a:p>
          <a:endParaRPr lang="zh-TW" altLang="en-US"/>
        </a:p>
      </dgm:t>
    </dgm:pt>
    <dgm:pt modelId="{A2E30742-33B7-40FC-8DCB-AAEC37B24ABE}" type="pres">
      <dgm:prSet presAssocID="{B779B5CA-86E2-482D-A882-FBF0EF1CBD0C}" presName="negSpace" presStyleCnt="0"/>
      <dgm:spPr/>
    </dgm:pt>
    <dgm:pt modelId="{F21CBE16-6FB1-4866-B9B8-AE1F32F423E3}" type="pres">
      <dgm:prSet presAssocID="{B779B5CA-86E2-482D-A882-FBF0EF1CBD0C}" presName="circle" presStyleLbl="node1" presStyleIdx="1" presStyleCnt="2" custScaleX="132082" custScaleY="132082" custLinFactNeighborX="79098" custLinFactNeighborY="-205"/>
      <dgm:spPr/>
      <dgm:t>
        <a:bodyPr/>
        <a:lstStyle/>
        <a:p>
          <a:endParaRPr lang="zh-TW" altLang="en-US"/>
        </a:p>
      </dgm:t>
    </dgm:pt>
  </dgm:ptLst>
  <dgm:cxnLst>
    <dgm:cxn modelId="{52DC269B-AEC5-4D91-B3A8-0B97DB46CE2A}" srcId="{4B380FA0-F75E-4850-9FDF-0F7906D6BCCF}" destId="{BC0F9729-A13E-4FEC-A76A-3AD86BA18C17}" srcOrd="3" destOrd="0" parTransId="{F6CA78FD-9BDF-4904-86EB-2A53A48D5AB4}" sibTransId="{EFF2C1AB-CD29-4CBA-B05D-94C4AA5F9019}"/>
    <dgm:cxn modelId="{F34ED899-5CFC-4990-BEEC-2EA10D2D9DD6}" type="presOf" srcId="{9C041F4C-42B9-473D-83DD-58989E743AC7}" destId="{3EC4318D-4181-44A2-A395-5A494F34D77D}" srcOrd="1" destOrd="0" presId="urn:microsoft.com/office/officeart/2005/8/layout/hList9"/>
    <dgm:cxn modelId="{B2633A6E-E823-404E-935B-E59FEE7C0741}" type="presOf" srcId="{21B61C5D-F478-4446-9D99-0CF664B1047C}" destId="{8732C125-9C29-430A-B814-B58542487DD2}" srcOrd="1" destOrd="0" presId="urn:microsoft.com/office/officeart/2005/8/layout/hList9"/>
    <dgm:cxn modelId="{46278F84-1454-4EAA-8B0E-51BE95DB29F1}" type="presOf" srcId="{30529B41-4316-41C6-8657-9B611C376DA3}" destId="{AAFE107D-D4A1-407D-B133-D33D8BD4CF1F}" srcOrd="1" destOrd="0" presId="urn:microsoft.com/office/officeart/2005/8/layout/hList9"/>
    <dgm:cxn modelId="{0A58D971-8FE9-46B4-B799-DDB7720E1B3A}" type="presOf" srcId="{B779B5CA-86E2-482D-A882-FBF0EF1CBD0C}" destId="{F21CBE16-6FB1-4866-B9B8-AE1F32F423E3}" srcOrd="0" destOrd="0" presId="urn:microsoft.com/office/officeart/2005/8/layout/hList9"/>
    <dgm:cxn modelId="{03AB1613-A8BD-49EA-BFF8-9A707D15076E}" srcId="{B779B5CA-86E2-482D-A882-FBF0EF1CBD0C}" destId="{DE7AE0A2-DED4-4172-8AB3-ABC13C9A0EAB}" srcOrd="2" destOrd="0" parTransId="{4B7DE19E-4494-46F0-85F7-EAA8676AC0DA}" sibTransId="{E39A3A01-FBED-4BBD-9C17-CFE1E0CE158C}"/>
    <dgm:cxn modelId="{490D98E6-52FC-424B-9617-30506AAB3775}" srcId="{4B380FA0-F75E-4850-9FDF-0F7906D6BCCF}" destId="{9C041F4C-42B9-473D-83DD-58989E743AC7}" srcOrd="1" destOrd="0" parTransId="{8208C0D0-FEEC-4235-9F00-F939DF8518D5}" sibTransId="{E4A4BC0A-2A7C-4637-829C-CBA60EC98BA5}"/>
    <dgm:cxn modelId="{F60CC847-6591-40EC-B2EC-7B611F8D77AB}" type="presOf" srcId="{DE7AE0A2-DED4-4172-8AB3-ABC13C9A0EAB}" destId="{F8F7F7E9-7BA0-475C-A9C0-C698BC5F006A}" srcOrd="1" destOrd="0" presId="urn:microsoft.com/office/officeart/2005/8/layout/hList9"/>
    <dgm:cxn modelId="{4248B2EC-144E-419D-B65C-B3CDAADE3B36}" type="presOf" srcId="{4216B949-4490-4CA2-81E3-C253C3F39472}" destId="{4683ADAF-F744-4A4E-B997-A7E73A00E2BB}" srcOrd="0" destOrd="0" presId="urn:microsoft.com/office/officeart/2005/8/layout/hList9"/>
    <dgm:cxn modelId="{A5036DE4-21B5-4AA0-A6A7-DDC30488856D}" type="presOf" srcId="{21B61C5D-F478-4446-9D99-0CF664B1047C}" destId="{FD836804-DB79-4CB9-9B66-40518B61E316}" srcOrd="0" destOrd="0" presId="urn:microsoft.com/office/officeart/2005/8/layout/hList9"/>
    <dgm:cxn modelId="{EC327501-62C3-4985-9DD5-DDC1C6FE2085}" type="presOf" srcId="{4216B949-4490-4CA2-81E3-C253C3F39472}" destId="{C449413C-7B91-4257-A67A-093A2B2F77B2}" srcOrd="1" destOrd="0" presId="urn:microsoft.com/office/officeart/2005/8/layout/hList9"/>
    <dgm:cxn modelId="{A4B5D661-76DD-44E7-A9BB-E80618A67EC2}" type="presOf" srcId="{4B380FA0-F75E-4850-9FDF-0F7906D6BCCF}" destId="{879C80DA-878C-41B2-A43C-989D2F8168B5}" srcOrd="0" destOrd="0" presId="urn:microsoft.com/office/officeart/2005/8/layout/hList9"/>
    <dgm:cxn modelId="{DB4A72A7-C3A1-4FE5-AD67-385AA0E85338}" type="presOf" srcId="{E649A4D4-31FF-4F72-8053-1106CB6C8641}" destId="{5DA31953-4D5F-40BD-9B37-7BF1F9C81CF8}" srcOrd="1" destOrd="0" presId="urn:microsoft.com/office/officeart/2005/8/layout/hList9"/>
    <dgm:cxn modelId="{0095945A-F315-4522-8AE9-7DBA5F7664AD}" srcId="{B779B5CA-86E2-482D-A882-FBF0EF1CBD0C}" destId="{21B61C5D-F478-4446-9D99-0CF664B1047C}" srcOrd="0" destOrd="0" parTransId="{04586064-1D3D-4041-A1F6-800EF052A23A}" sibTransId="{B6173287-4051-4B9C-82B6-4DB0C106A8DE}"/>
    <dgm:cxn modelId="{3D98B6D1-E641-4A02-AD2C-C89EA83FB310}" type="presOf" srcId="{E649A4D4-31FF-4F72-8053-1106CB6C8641}" destId="{780B78C3-F34B-4E24-8F21-60113B5547AE}" srcOrd="0" destOrd="0" presId="urn:microsoft.com/office/officeart/2005/8/layout/hList9"/>
    <dgm:cxn modelId="{1EF1E859-C815-47EC-B896-94A11AE66A65}" type="presOf" srcId="{2D10709A-E746-41F5-8D53-D8A8A3B95D5F}" destId="{6B0DFAAC-55AF-419F-A1DD-4CD1037798EB}" srcOrd="0" destOrd="0" presId="urn:microsoft.com/office/officeart/2005/8/layout/hList9"/>
    <dgm:cxn modelId="{4970A0EC-6A4C-41D3-AFFA-FAE9217908B5}" type="presOf" srcId="{2D10709A-E746-41F5-8D53-D8A8A3B95D5F}" destId="{B53ABDC7-C7D5-4CA2-9642-7A770F045F2E}" srcOrd="1" destOrd="0" presId="urn:microsoft.com/office/officeart/2005/8/layout/hList9"/>
    <dgm:cxn modelId="{C09609E4-BD80-4976-9B82-1326B6B406B2}" type="presOf" srcId="{9C041F4C-42B9-473D-83DD-58989E743AC7}" destId="{5F90DCBA-ADB3-4F4E-9879-7F5A4C7193F4}" srcOrd="0" destOrd="0" presId="urn:microsoft.com/office/officeart/2005/8/layout/hList9"/>
    <dgm:cxn modelId="{DC22B464-71B6-457B-8DF5-FA48FF4F8396}" srcId="{4B380FA0-F75E-4850-9FDF-0F7906D6BCCF}" destId="{E649A4D4-31FF-4F72-8053-1106CB6C8641}" srcOrd="2" destOrd="0" parTransId="{2EF6FF6F-25C4-4DD4-A13B-330AAFC10DA1}" sibTransId="{E6E75F65-F8EC-4F3B-B885-8A143128BBE1}"/>
    <dgm:cxn modelId="{116B993F-088E-49EF-9B90-09F23E3AEB90}" srcId="{B779B5CA-86E2-482D-A882-FBF0EF1CBD0C}" destId="{30529B41-4316-41C6-8657-9B611C376DA3}" srcOrd="4" destOrd="0" parTransId="{13B06DE8-991A-47E2-8DCF-38053E7BFDF5}" sibTransId="{23522DAD-336C-4506-8197-19E9706C1C6F}"/>
    <dgm:cxn modelId="{1F103A26-706C-4292-B0C9-F37F33351E1D}" type="presOf" srcId="{DE7AE0A2-DED4-4172-8AB3-ABC13C9A0EAB}" destId="{C08CE14E-FBD6-4C76-A38E-58F9A78A1D42}" srcOrd="0" destOrd="0" presId="urn:microsoft.com/office/officeart/2005/8/layout/hList9"/>
    <dgm:cxn modelId="{9C0EDBBD-DEAA-427B-91EC-1EB074B60CEE}" type="presOf" srcId="{BC0F9729-A13E-4FEC-A76A-3AD86BA18C17}" destId="{D8CA7CEA-73EA-4F22-8ED2-EAE0917B864D}" srcOrd="0" destOrd="0" presId="urn:microsoft.com/office/officeart/2005/8/layout/hList9"/>
    <dgm:cxn modelId="{F66A81FE-F3BB-4B13-AB1B-B598F0B4CCE3}" srcId="{68757555-7F8F-4F44-8E39-9292590416F9}" destId="{B779B5CA-86E2-482D-A882-FBF0EF1CBD0C}" srcOrd="1" destOrd="0" parTransId="{D309AE9E-5E72-487C-A51A-8C941B0690A1}" sibTransId="{D854B632-632A-4F3C-A590-521C6B700B64}"/>
    <dgm:cxn modelId="{9167C978-C641-480E-9C32-5CAE53E83402}" type="presOf" srcId="{30529B41-4316-41C6-8657-9B611C376DA3}" destId="{4A063CF8-B014-4224-A4BE-2CA3BCB27784}" srcOrd="0" destOrd="0" presId="urn:microsoft.com/office/officeart/2005/8/layout/hList9"/>
    <dgm:cxn modelId="{4F3162D0-3276-4B09-B8E4-E6D3C58F9186}" type="presOf" srcId="{364FB48D-D4CF-4A4B-8D00-F1F368858792}" destId="{3F2F3C05-04FF-4CC9-A491-F75CD091286A}" srcOrd="0" destOrd="0" presId="urn:microsoft.com/office/officeart/2005/8/layout/hList9"/>
    <dgm:cxn modelId="{6D5B2511-4F90-4EF7-81AC-AC5A8F7640D3}" type="presOf" srcId="{D6BE750C-2C71-43E6-BBF8-2F99CFE57938}" destId="{45B92D0B-1171-47AF-BA5C-7B3674AF1160}" srcOrd="0" destOrd="0" presId="urn:microsoft.com/office/officeart/2005/8/layout/hList9"/>
    <dgm:cxn modelId="{B9620572-7037-47C0-BE59-D678A7D03615}" type="presOf" srcId="{68757555-7F8F-4F44-8E39-9292590416F9}" destId="{AC8E2171-11D5-464F-A9DF-4165B6E32F57}" srcOrd="0" destOrd="0" presId="urn:microsoft.com/office/officeart/2005/8/layout/hList9"/>
    <dgm:cxn modelId="{C04BB662-61BD-4172-B901-95D441A2F8A4}" type="presOf" srcId="{D6BE750C-2C71-43E6-BBF8-2F99CFE57938}" destId="{9BA4A615-448E-4137-AF28-B5A13C681314}" srcOrd="1" destOrd="0" presId="urn:microsoft.com/office/officeart/2005/8/layout/hList9"/>
    <dgm:cxn modelId="{B9B4DB1C-4F18-45F6-9EAA-9E779F92CF93}" srcId="{4B380FA0-F75E-4850-9FDF-0F7906D6BCCF}" destId="{364FB48D-D4CF-4A4B-8D00-F1F368858792}" srcOrd="0" destOrd="0" parTransId="{468BD7A4-9F02-46CA-996E-B215DA072DFF}" sibTransId="{224E8674-1972-45AD-B924-E0B2D84F1B22}"/>
    <dgm:cxn modelId="{52AD59DC-75F7-4670-9BC6-81EFD3449313}" srcId="{68757555-7F8F-4F44-8E39-9292590416F9}" destId="{4B380FA0-F75E-4850-9FDF-0F7906D6BCCF}" srcOrd="0" destOrd="0" parTransId="{B4DA752A-B0DC-498D-8A5C-97252E0176E9}" sibTransId="{5B9CC2CF-1819-4724-B0B0-D86E647EBF55}"/>
    <dgm:cxn modelId="{1500F000-9085-45E5-B9BD-8967FAC6D93F}" srcId="{B779B5CA-86E2-482D-A882-FBF0EF1CBD0C}" destId="{2D10709A-E746-41F5-8D53-D8A8A3B95D5F}" srcOrd="1" destOrd="0" parTransId="{AD7A485C-1F7B-4C6C-98CD-D19A0B2B2424}" sibTransId="{81C882C7-6C1E-4A74-B310-6190EA6A4F0C}"/>
    <dgm:cxn modelId="{D26F4D94-C69A-45E6-8724-290E4B87CEC1}" srcId="{B779B5CA-86E2-482D-A882-FBF0EF1CBD0C}" destId="{4216B949-4490-4CA2-81E3-C253C3F39472}" srcOrd="5" destOrd="0" parTransId="{448E5AAD-87FA-4909-8837-A1D7DE2F501D}" sibTransId="{2CE45FE0-D082-43C4-8B0E-6730AF2805D3}"/>
    <dgm:cxn modelId="{8ABEC462-E341-4FC7-B411-0213AA3BBF3D}" type="presOf" srcId="{364FB48D-D4CF-4A4B-8D00-F1F368858792}" destId="{9466EBC4-9C65-4D77-8056-7E3F5460AAA8}" srcOrd="1" destOrd="0" presId="urn:microsoft.com/office/officeart/2005/8/layout/hList9"/>
    <dgm:cxn modelId="{BF37FAA5-BF9E-4311-9C86-B1F61E0C8033}" type="presOf" srcId="{BC0F9729-A13E-4FEC-A76A-3AD86BA18C17}" destId="{C01AB76C-057E-4AAB-B615-9D6AF71A546C}" srcOrd="1" destOrd="0" presId="urn:microsoft.com/office/officeart/2005/8/layout/hList9"/>
    <dgm:cxn modelId="{D5F5DCD0-0624-4D02-AA4C-96360685A4DE}" srcId="{B779B5CA-86E2-482D-A882-FBF0EF1CBD0C}" destId="{D6BE750C-2C71-43E6-BBF8-2F99CFE57938}" srcOrd="3" destOrd="0" parTransId="{0490123D-4E09-4BFD-86E8-5B1E52055496}" sibTransId="{B3CC8D47-FE04-4A8F-A604-D3FADD007F71}"/>
    <dgm:cxn modelId="{8F972985-952B-43BA-B67F-7E299FB48375}" type="presParOf" srcId="{AC8E2171-11D5-464F-A9DF-4165B6E32F57}" destId="{F56F7DB0-78A3-40E5-AAD4-FFE69DB8F46C}" srcOrd="0" destOrd="0" presId="urn:microsoft.com/office/officeart/2005/8/layout/hList9"/>
    <dgm:cxn modelId="{BBEC5956-A92D-43EE-B2FB-87BF80E95FC1}" type="presParOf" srcId="{AC8E2171-11D5-464F-A9DF-4165B6E32F57}" destId="{617565E7-D2AA-45E8-8503-654C936ACB7B}" srcOrd="1" destOrd="0" presId="urn:microsoft.com/office/officeart/2005/8/layout/hList9"/>
    <dgm:cxn modelId="{4F57DCE9-1AD4-43AB-9C27-E417870054F1}" type="presParOf" srcId="{617565E7-D2AA-45E8-8503-654C936ACB7B}" destId="{84CD6189-1F92-444F-BA8F-2900B0DFED8D}" srcOrd="0" destOrd="0" presId="urn:microsoft.com/office/officeart/2005/8/layout/hList9"/>
    <dgm:cxn modelId="{9CF56D09-E2D0-4210-AFE8-2D6847219E41}" type="presParOf" srcId="{617565E7-D2AA-45E8-8503-654C936ACB7B}" destId="{7F4D5D38-B065-4E2F-A248-98CCB8AF8B56}" srcOrd="1" destOrd="0" presId="urn:microsoft.com/office/officeart/2005/8/layout/hList9"/>
    <dgm:cxn modelId="{FD8F31FF-9ED9-4370-8B9E-387FC003A164}" type="presParOf" srcId="{7F4D5D38-B065-4E2F-A248-98CCB8AF8B56}" destId="{3F2F3C05-04FF-4CC9-A491-F75CD091286A}" srcOrd="0" destOrd="0" presId="urn:microsoft.com/office/officeart/2005/8/layout/hList9"/>
    <dgm:cxn modelId="{7CD80B01-E9E6-46DA-B7D2-A794AF4E95B3}" type="presParOf" srcId="{7F4D5D38-B065-4E2F-A248-98CCB8AF8B56}" destId="{9466EBC4-9C65-4D77-8056-7E3F5460AAA8}" srcOrd="1" destOrd="0" presId="urn:microsoft.com/office/officeart/2005/8/layout/hList9"/>
    <dgm:cxn modelId="{D977C102-EDE1-46F2-AAA9-230C7B6BF6AE}" type="presParOf" srcId="{617565E7-D2AA-45E8-8503-654C936ACB7B}" destId="{20C2B39A-09BE-4F0E-B05B-3A6D2DA781B1}" srcOrd="2" destOrd="0" presId="urn:microsoft.com/office/officeart/2005/8/layout/hList9"/>
    <dgm:cxn modelId="{AB0611C6-38BB-4994-9F82-3A0675A25282}" type="presParOf" srcId="{20C2B39A-09BE-4F0E-B05B-3A6D2DA781B1}" destId="{5F90DCBA-ADB3-4F4E-9879-7F5A4C7193F4}" srcOrd="0" destOrd="0" presId="urn:microsoft.com/office/officeart/2005/8/layout/hList9"/>
    <dgm:cxn modelId="{C5BFCBD1-F76B-459E-9289-7F8F1BBA6BAA}" type="presParOf" srcId="{20C2B39A-09BE-4F0E-B05B-3A6D2DA781B1}" destId="{3EC4318D-4181-44A2-A395-5A494F34D77D}" srcOrd="1" destOrd="0" presId="urn:microsoft.com/office/officeart/2005/8/layout/hList9"/>
    <dgm:cxn modelId="{D23AEF2D-3EA1-42A6-99FE-0C1EA8266316}" type="presParOf" srcId="{617565E7-D2AA-45E8-8503-654C936ACB7B}" destId="{B0E350D4-C12B-44D5-8508-A5AC9182DF29}" srcOrd="3" destOrd="0" presId="urn:microsoft.com/office/officeart/2005/8/layout/hList9"/>
    <dgm:cxn modelId="{E1B8FDF9-9FE5-4EC9-9CDF-5B09A809777C}" type="presParOf" srcId="{B0E350D4-C12B-44D5-8508-A5AC9182DF29}" destId="{780B78C3-F34B-4E24-8F21-60113B5547AE}" srcOrd="0" destOrd="0" presId="urn:microsoft.com/office/officeart/2005/8/layout/hList9"/>
    <dgm:cxn modelId="{F080E9F9-77B2-4706-B48B-50FF3DED28EF}" type="presParOf" srcId="{B0E350D4-C12B-44D5-8508-A5AC9182DF29}" destId="{5DA31953-4D5F-40BD-9B37-7BF1F9C81CF8}" srcOrd="1" destOrd="0" presId="urn:microsoft.com/office/officeart/2005/8/layout/hList9"/>
    <dgm:cxn modelId="{4EBC6823-A0E3-4A40-A290-1BA7DC9FA321}" type="presParOf" srcId="{617565E7-D2AA-45E8-8503-654C936ACB7B}" destId="{BF047E33-2941-4D8B-969D-EFA56C8CC163}" srcOrd="4" destOrd="0" presId="urn:microsoft.com/office/officeart/2005/8/layout/hList9"/>
    <dgm:cxn modelId="{55F010A0-C4ED-4DB9-B449-D7973E1AF4FD}" type="presParOf" srcId="{BF047E33-2941-4D8B-969D-EFA56C8CC163}" destId="{D8CA7CEA-73EA-4F22-8ED2-EAE0917B864D}" srcOrd="0" destOrd="0" presId="urn:microsoft.com/office/officeart/2005/8/layout/hList9"/>
    <dgm:cxn modelId="{E8F0F923-9AC0-417F-B8D2-5368F0735CE8}" type="presParOf" srcId="{BF047E33-2941-4D8B-969D-EFA56C8CC163}" destId="{C01AB76C-057E-4AAB-B615-9D6AF71A546C}" srcOrd="1" destOrd="0" presId="urn:microsoft.com/office/officeart/2005/8/layout/hList9"/>
    <dgm:cxn modelId="{8A4CE94C-7476-4372-9F9A-B67EFCFEA482}" type="presParOf" srcId="{AC8E2171-11D5-464F-A9DF-4165B6E32F57}" destId="{7E4B42F0-5BC8-45AF-9EEC-AB52F637FA3B}" srcOrd="2" destOrd="0" presId="urn:microsoft.com/office/officeart/2005/8/layout/hList9"/>
    <dgm:cxn modelId="{A3122199-AD76-40B0-B693-04C84747A10D}" type="presParOf" srcId="{AC8E2171-11D5-464F-A9DF-4165B6E32F57}" destId="{879C80DA-878C-41B2-A43C-989D2F8168B5}" srcOrd="3" destOrd="0" presId="urn:microsoft.com/office/officeart/2005/8/layout/hList9"/>
    <dgm:cxn modelId="{255A16A7-30BE-486A-97A6-043818CF15C3}" type="presParOf" srcId="{AC8E2171-11D5-464F-A9DF-4165B6E32F57}" destId="{BAF5B5C1-8EC3-4DD6-8A9F-D76648025DE6}" srcOrd="4" destOrd="0" presId="urn:microsoft.com/office/officeart/2005/8/layout/hList9"/>
    <dgm:cxn modelId="{CAD14188-80F9-4AAC-A602-266E9E24CC23}" type="presParOf" srcId="{AC8E2171-11D5-464F-A9DF-4165B6E32F57}" destId="{0F931E81-101E-41C2-A936-99F7E8EE31E1}" srcOrd="5" destOrd="0" presId="urn:microsoft.com/office/officeart/2005/8/layout/hList9"/>
    <dgm:cxn modelId="{06A92765-6D1A-41C6-82F4-91B6428A3589}" type="presParOf" srcId="{AC8E2171-11D5-464F-A9DF-4165B6E32F57}" destId="{82B9C20F-602B-483C-9F92-C6DCFAB4894B}" srcOrd="6" destOrd="0" presId="urn:microsoft.com/office/officeart/2005/8/layout/hList9"/>
    <dgm:cxn modelId="{002528E9-DA0B-4812-A631-84883E77C9C4}" type="presParOf" srcId="{82B9C20F-602B-483C-9F92-C6DCFAB4894B}" destId="{9D0B5DDF-7EB2-4AA9-8F3B-482174ECED33}" srcOrd="0" destOrd="0" presId="urn:microsoft.com/office/officeart/2005/8/layout/hList9"/>
    <dgm:cxn modelId="{54A928FE-C253-49E9-B5B2-E22AA0DBA4AE}" type="presParOf" srcId="{82B9C20F-602B-483C-9F92-C6DCFAB4894B}" destId="{0C924753-3403-4E9A-AC54-B86E35E594D9}" srcOrd="1" destOrd="0" presId="urn:microsoft.com/office/officeart/2005/8/layout/hList9"/>
    <dgm:cxn modelId="{1E1988D5-28E7-4C5E-8749-07151C61DA2F}" type="presParOf" srcId="{0C924753-3403-4E9A-AC54-B86E35E594D9}" destId="{FD836804-DB79-4CB9-9B66-40518B61E316}" srcOrd="0" destOrd="0" presId="urn:microsoft.com/office/officeart/2005/8/layout/hList9"/>
    <dgm:cxn modelId="{A242B66B-E384-4094-B629-3709B866CAB9}" type="presParOf" srcId="{0C924753-3403-4E9A-AC54-B86E35E594D9}" destId="{8732C125-9C29-430A-B814-B58542487DD2}" srcOrd="1" destOrd="0" presId="urn:microsoft.com/office/officeart/2005/8/layout/hList9"/>
    <dgm:cxn modelId="{4F47B192-6394-49B1-B68E-A30351D11160}" type="presParOf" srcId="{82B9C20F-602B-483C-9F92-C6DCFAB4894B}" destId="{CFCC4B01-2953-4141-AB5D-CB5C11D75546}" srcOrd="2" destOrd="0" presId="urn:microsoft.com/office/officeart/2005/8/layout/hList9"/>
    <dgm:cxn modelId="{663375E3-16AC-4680-B7C8-96D435B184B8}" type="presParOf" srcId="{CFCC4B01-2953-4141-AB5D-CB5C11D75546}" destId="{6B0DFAAC-55AF-419F-A1DD-4CD1037798EB}" srcOrd="0" destOrd="0" presId="urn:microsoft.com/office/officeart/2005/8/layout/hList9"/>
    <dgm:cxn modelId="{0EAF7F4F-13AB-4632-A98D-1FB34755521E}" type="presParOf" srcId="{CFCC4B01-2953-4141-AB5D-CB5C11D75546}" destId="{B53ABDC7-C7D5-4CA2-9642-7A770F045F2E}" srcOrd="1" destOrd="0" presId="urn:microsoft.com/office/officeart/2005/8/layout/hList9"/>
    <dgm:cxn modelId="{CA2EC7C2-9B06-4FC6-9D8E-3E7BAB3188C7}" type="presParOf" srcId="{82B9C20F-602B-483C-9F92-C6DCFAB4894B}" destId="{834D403C-A28D-46ED-B6F3-F5D63F01D321}" srcOrd="3" destOrd="0" presId="urn:microsoft.com/office/officeart/2005/8/layout/hList9"/>
    <dgm:cxn modelId="{3C77A810-854D-4E70-9053-0B3FA3B09B32}" type="presParOf" srcId="{834D403C-A28D-46ED-B6F3-F5D63F01D321}" destId="{C08CE14E-FBD6-4C76-A38E-58F9A78A1D42}" srcOrd="0" destOrd="0" presId="urn:microsoft.com/office/officeart/2005/8/layout/hList9"/>
    <dgm:cxn modelId="{0A39FB11-8268-4477-AB35-5BE93968507C}" type="presParOf" srcId="{834D403C-A28D-46ED-B6F3-F5D63F01D321}" destId="{F8F7F7E9-7BA0-475C-A9C0-C698BC5F006A}" srcOrd="1" destOrd="0" presId="urn:microsoft.com/office/officeart/2005/8/layout/hList9"/>
    <dgm:cxn modelId="{2F1CF0F8-E3F5-452D-895C-D1135D01CA3E}" type="presParOf" srcId="{82B9C20F-602B-483C-9F92-C6DCFAB4894B}" destId="{64D404BE-F24B-4EF0-B61B-348772E2E5D1}" srcOrd="4" destOrd="0" presId="urn:microsoft.com/office/officeart/2005/8/layout/hList9"/>
    <dgm:cxn modelId="{FA58A306-C057-4F7C-95E8-E95B886D8576}" type="presParOf" srcId="{64D404BE-F24B-4EF0-B61B-348772E2E5D1}" destId="{45B92D0B-1171-47AF-BA5C-7B3674AF1160}" srcOrd="0" destOrd="0" presId="urn:microsoft.com/office/officeart/2005/8/layout/hList9"/>
    <dgm:cxn modelId="{823ADE25-9169-452B-B592-E2E8D2E3D295}" type="presParOf" srcId="{64D404BE-F24B-4EF0-B61B-348772E2E5D1}" destId="{9BA4A615-448E-4137-AF28-B5A13C681314}" srcOrd="1" destOrd="0" presId="urn:microsoft.com/office/officeart/2005/8/layout/hList9"/>
    <dgm:cxn modelId="{E727887E-38AF-4F7B-BBF3-2308BAB82FEF}" type="presParOf" srcId="{82B9C20F-602B-483C-9F92-C6DCFAB4894B}" destId="{4333C9EB-0148-4D86-8AE4-68D444CF4A16}" srcOrd="5" destOrd="0" presId="urn:microsoft.com/office/officeart/2005/8/layout/hList9"/>
    <dgm:cxn modelId="{347BBEAA-9445-4693-827A-565E6B2B7224}" type="presParOf" srcId="{4333C9EB-0148-4D86-8AE4-68D444CF4A16}" destId="{4A063CF8-B014-4224-A4BE-2CA3BCB27784}" srcOrd="0" destOrd="0" presId="urn:microsoft.com/office/officeart/2005/8/layout/hList9"/>
    <dgm:cxn modelId="{26E785B2-0993-4698-AB5E-088BB7B0D290}" type="presParOf" srcId="{4333C9EB-0148-4D86-8AE4-68D444CF4A16}" destId="{AAFE107D-D4A1-407D-B133-D33D8BD4CF1F}" srcOrd="1" destOrd="0" presId="urn:microsoft.com/office/officeart/2005/8/layout/hList9"/>
    <dgm:cxn modelId="{50DA5A92-CB37-4D73-B2D9-B79608DF3C6D}" type="presParOf" srcId="{82B9C20F-602B-483C-9F92-C6DCFAB4894B}" destId="{AE19401D-CB72-4C82-A08F-414CEB79666C}" srcOrd="6" destOrd="0" presId="urn:microsoft.com/office/officeart/2005/8/layout/hList9"/>
    <dgm:cxn modelId="{F1403D97-2C3B-4DFD-84B2-5AED3EC41A14}" type="presParOf" srcId="{AE19401D-CB72-4C82-A08F-414CEB79666C}" destId="{4683ADAF-F744-4A4E-B997-A7E73A00E2BB}" srcOrd="0" destOrd="0" presId="urn:microsoft.com/office/officeart/2005/8/layout/hList9"/>
    <dgm:cxn modelId="{72B542BF-E0D3-44D4-9FD2-AB6AE5DEEEF6}" type="presParOf" srcId="{AE19401D-CB72-4C82-A08F-414CEB79666C}" destId="{C449413C-7B91-4257-A67A-093A2B2F77B2}" srcOrd="1" destOrd="0" presId="urn:microsoft.com/office/officeart/2005/8/layout/hList9"/>
    <dgm:cxn modelId="{1ADAB175-83E0-4A1A-9435-C90FB6672D78}" type="presParOf" srcId="{AC8E2171-11D5-464F-A9DF-4165B6E32F57}" destId="{A2E30742-33B7-40FC-8DCB-AAEC37B24ABE}" srcOrd="7" destOrd="0" presId="urn:microsoft.com/office/officeart/2005/8/layout/hList9"/>
    <dgm:cxn modelId="{D8BC2DB4-3F39-4C86-B7DC-6AABA15F54BE}" type="presParOf" srcId="{AC8E2171-11D5-464F-A9DF-4165B6E32F57}" destId="{F21CBE16-6FB1-4866-B9B8-AE1F32F423E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757555-7F8F-4F44-8E39-9292590416F9}" type="doc">
      <dgm:prSet loTypeId="urn:microsoft.com/office/officeart/2005/8/layout/hList9" loCatId="list" qsTypeId="urn:microsoft.com/office/officeart/2005/8/quickstyle/3d3" qsCatId="3D" csTypeId="urn:microsoft.com/office/officeart/2005/8/colors/colorful1#1" csCatId="colorful" phldr="1"/>
      <dgm:spPr/>
      <dgm:t>
        <a:bodyPr/>
        <a:lstStyle/>
        <a:p>
          <a:endParaRPr lang="zh-TW" altLang="en-US"/>
        </a:p>
      </dgm:t>
    </dgm:pt>
    <dgm:pt modelId="{4B380FA0-F75E-4850-9FDF-0F7906D6BCCF}">
      <dgm:prSet phldrT="[文字]" custT="1"/>
      <dgm:spPr/>
      <dgm:t>
        <a:bodyPr/>
        <a:lstStyle/>
        <a:p>
          <a:pPr>
            <a:lnSpc>
              <a:spcPct val="70000"/>
            </a:lnSpc>
          </a:pPr>
          <a:r>
            <a:rPr lang="zh-TW" altLang="en-US" sz="2800" b="1" dirty="0">
              <a:solidFill>
                <a:schemeClr val="bg1"/>
              </a:solidFill>
              <a:latin typeface="微軟正黑體" panose="020B0604030504040204" pitchFamily="34" charset="-120"/>
              <a:ea typeface="微軟正黑體" panose="020B0604030504040204" pitchFamily="34" charset="-120"/>
            </a:rPr>
            <a:t>大學</a:t>
          </a:r>
        </a:p>
      </dgm:t>
    </dgm:pt>
    <dgm:pt modelId="{B4DA752A-B0DC-498D-8A5C-97252E0176E9}" type="parTrans" cxnId="{52AD59DC-75F7-4670-9BC6-81EFD3449313}">
      <dgm:prSet/>
      <dgm:spPr/>
      <dgm:t>
        <a:bodyPr/>
        <a:lstStyle/>
        <a:p>
          <a:pPr>
            <a:lnSpc>
              <a:spcPct val="70000"/>
            </a:lnSpc>
          </a:pPr>
          <a:endParaRPr lang="zh-TW" altLang="en-US" sz="2000"/>
        </a:p>
      </dgm:t>
    </dgm:pt>
    <dgm:pt modelId="{5B9CC2CF-1819-4724-B0B0-D86E647EBF55}" type="sibTrans" cxnId="{52AD59DC-75F7-4670-9BC6-81EFD3449313}">
      <dgm:prSet/>
      <dgm:spPr/>
      <dgm:t>
        <a:bodyPr/>
        <a:lstStyle/>
        <a:p>
          <a:pPr>
            <a:lnSpc>
              <a:spcPct val="70000"/>
            </a:lnSpc>
          </a:pPr>
          <a:endParaRPr lang="zh-TW" altLang="en-US" sz="2000"/>
        </a:p>
      </dgm:t>
    </dgm:pt>
    <dgm:pt modelId="{364FB48D-D4CF-4A4B-8D00-F1F368858792}">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特殊選才</a:t>
          </a:r>
        </a:p>
      </dgm:t>
    </dgm:pt>
    <dgm:pt modelId="{468BD7A4-9F02-46CA-996E-B215DA072DFF}" type="parTrans" cxnId="{B9B4DB1C-4F18-45F6-9EAA-9E779F92CF93}">
      <dgm:prSet/>
      <dgm:spPr/>
      <dgm:t>
        <a:bodyPr/>
        <a:lstStyle/>
        <a:p>
          <a:pPr>
            <a:lnSpc>
              <a:spcPct val="70000"/>
            </a:lnSpc>
          </a:pPr>
          <a:endParaRPr lang="zh-TW" altLang="en-US" sz="2000"/>
        </a:p>
      </dgm:t>
    </dgm:pt>
    <dgm:pt modelId="{224E8674-1972-45AD-B924-E0B2D84F1B22}" type="sibTrans" cxnId="{B9B4DB1C-4F18-45F6-9EAA-9E779F92CF93}">
      <dgm:prSet/>
      <dgm:spPr/>
      <dgm:t>
        <a:bodyPr/>
        <a:lstStyle/>
        <a:p>
          <a:pPr>
            <a:lnSpc>
              <a:spcPct val="70000"/>
            </a:lnSpc>
          </a:pPr>
          <a:endParaRPr lang="zh-TW" altLang="en-US" sz="2000"/>
        </a:p>
      </dgm:t>
    </dgm:pt>
    <dgm:pt modelId="{9C041F4C-42B9-473D-83DD-58989E743AC7}">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繁星</a:t>
          </a:r>
          <a:r>
            <a:rPr lang="zh-TW" altLang="en-US" sz="2000" b="1" dirty="0" smtClean="0">
              <a:latin typeface="微軟正黑體" panose="020B0604030504040204" pitchFamily="34" charset="-120"/>
              <a:ea typeface="微軟正黑體" panose="020B0604030504040204" pitchFamily="34" charset="-120"/>
            </a:rPr>
            <a:t>推薦</a:t>
          </a:r>
          <a:r>
            <a:rPr lang="zh-TW" altLang="en-US" sz="1200" b="1" dirty="0" smtClean="0">
              <a:latin typeface="微軟正黑體" panose="020B0604030504040204" pitchFamily="34" charset="-120"/>
              <a:ea typeface="微軟正黑體" panose="020B0604030504040204" pitchFamily="34" charset="-120"/>
            </a:rPr>
            <a:t>（排名前５０％）</a:t>
          </a:r>
          <a:endParaRPr lang="zh-TW" altLang="en-US" sz="1200" b="1" dirty="0">
            <a:latin typeface="微軟正黑體" panose="020B0604030504040204" pitchFamily="34" charset="-120"/>
            <a:ea typeface="微軟正黑體" panose="020B0604030504040204" pitchFamily="34" charset="-120"/>
          </a:endParaRPr>
        </a:p>
      </dgm:t>
    </dgm:pt>
    <dgm:pt modelId="{8208C0D0-FEEC-4235-9F00-F939DF8518D5}" type="parTrans" cxnId="{490D98E6-52FC-424B-9617-30506AAB3775}">
      <dgm:prSet/>
      <dgm:spPr/>
      <dgm:t>
        <a:bodyPr/>
        <a:lstStyle/>
        <a:p>
          <a:pPr>
            <a:lnSpc>
              <a:spcPct val="70000"/>
            </a:lnSpc>
          </a:pPr>
          <a:endParaRPr lang="zh-TW" altLang="en-US" sz="2000"/>
        </a:p>
      </dgm:t>
    </dgm:pt>
    <dgm:pt modelId="{E4A4BC0A-2A7C-4637-829C-CBA60EC98BA5}" type="sibTrans" cxnId="{490D98E6-52FC-424B-9617-30506AAB3775}">
      <dgm:prSet/>
      <dgm:spPr/>
      <dgm:t>
        <a:bodyPr/>
        <a:lstStyle/>
        <a:p>
          <a:pPr>
            <a:lnSpc>
              <a:spcPct val="70000"/>
            </a:lnSpc>
          </a:pPr>
          <a:endParaRPr lang="zh-TW" altLang="en-US" sz="2000"/>
        </a:p>
      </dgm:t>
    </dgm:pt>
    <dgm:pt modelId="{21B61C5D-F478-4446-9D99-0CF664B1047C}">
      <dgm:prSet phldrT="[文字]"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特殊選才</a:t>
          </a:r>
        </a:p>
      </dgm:t>
    </dgm:pt>
    <dgm:pt modelId="{04586064-1D3D-4041-A1F6-800EF052A23A}" type="parTrans" cxnId="{0095945A-F315-4522-8AE9-7DBA5F7664AD}">
      <dgm:prSet/>
      <dgm:spPr/>
      <dgm:t>
        <a:bodyPr/>
        <a:lstStyle/>
        <a:p>
          <a:pPr>
            <a:lnSpc>
              <a:spcPct val="70000"/>
            </a:lnSpc>
          </a:pPr>
          <a:endParaRPr lang="zh-TW" altLang="en-US" sz="2000"/>
        </a:p>
      </dgm:t>
    </dgm:pt>
    <dgm:pt modelId="{B6173287-4051-4B9C-82B6-4DB0C106A8DE}" type="sibTrans" cxnId="{0095945A-F315-4522-8AE9-7DBA5F7664AD}">
      <dgm:prSet/>
      <dgm:spPr/>
      <dgm:t>
        <a:bodyPr/>
        <a:lstStyle/>
        <a:p>
          <a:pPr>
            <a:lnSpc>
              <a:spcPct val="70000"/>
            </a:lnSpc>
          </a:pPr>
          <a:endParaRPr lang="zh-TW" altLang="en-US" sz="2000"/>
        </a:p>
      </dgm:t>
    </dgm:pt>
    <dgm:pt modelId="{2D10709A-E746-41F5-8D53-D8A8A3B95D5F}">
      <dgm:prSet phldrT="[文字]" custT="1"/>
      <dgm:spPr/>
      <dgm:t>
        <a:bodyPr/>
        <a:lstStyle/>
        <a:p>
          <a:pPr algn="ctr">
            <a:lnSpc>
              <a:spcPct val="70000"/>
            </a:lnSpc>
            <a:spcAft>
              <a:spcPts val="0"/>
            </a:spcAft>
          </a:pPr>
          <a:r>
            <a:rPr lang="zh-TW" altLang="en-US" sz="2000" b="1" dirty="0">
              <a:latin typeface="微軟正黑體" panose="020B0604030504040204" pitchFamily="34" charset="-120"/>
              <a:ea typeface="微軟正黑體" panose="020B0604030504040204" pitchFamily="34" charset="-120"/>
            </a:rPr>
            <a:t>技優甄審</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保送</a:t>
          </a:r>
        </a:p>
      </dgm:t>
    </dgm:pt>
    <dgm:pt modelId="{AD7A485C-1F7B-4C6C-98CD-D19A0B2B2424}" type="parTrans" cxnId="{1500F000-9085-45E5-B9BD-8967FAC6D93F}">
      <dgm:prSet/>
      <dgm:spPr/>
      <dgm:t>
        <a:bodyPr/>
        <a:lstStyle/>
        <a:p>
          <a:pPr>
            <a:lnSpc>
              <a:spcPct val="70000"/>
            </a:lnSpc>
          </a:pPr>
          <a:endParaRPr lang="zh-TW" altLang="en-US" sz="2000"/>
        </a:p>
      </dgm:t>
    </dgm:pt>
    <dgm:pt modelId="{81C882C7-6C1E-4A74-B310-6190EA6A4F0C}" type="sibTrans" cxnId="{1500F000-9085-45E5-B9BD-8967FAC6D93F}">
      <dgm:prSet/>
      <dgm:spPr/>
      <dgm:t>
        <a:bodyPr/>
        <a:lstStyle/>
        <a:p>
          <a:pPr>
            <a:lnSpc>
              <a:spcPct val="70000"/>
            </a:lnSpc>
          </a:pPr>
          <a:endParaRPr lang="zh-TW" altLang="en-US" sz="2000"/>
        </a:p>
      </dgm:t>
    </dgm:pt>
    <dgm:pt modelId="{E649A4D4-31FF-4F72-8053-1106CB6C8641}">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申請入學</a:t>
          </a:r>
        </a:p>
      </dgm:t>
    </dgm:pt>
    <dgm:pt modelId="{2EF6FF6F-25C4-4DD4-A13B-330AAFC10DA1}" type="parTrans" cxnId="{DC22B464-71B6-457B-8DF5-FA48FF4F8396}">
      <dgm:prSet/>
      <dgm:spPr/>
      <dgm:t>
        <a:bodyPr/>
        <a:lstStyle/>
        <a:p>
          <a:pPr>
            <a:lnSpc>
              <a:spcPct val="70000"/>
            </a:lnSpc>
          </a:pPr>
          <a:endParaRPr lang="zh-TW" altLang="en-US" sz="2000"/>
        </a:p>
      </dgm:t>
    </dgm:pt>
    <dgm:pt modelId="{E6E75F65-F8EC-4F3B-B885-8A143128BBE1}" type="sibTrans" cxnId="{DC22B464-71B6-457B-8DF5-FA48FF4F8396}">
      <dgm:prSet/>
      <dgm:spPr/>
      <dgm:t>
        <a:bodyPr/>
        <a:lstStyle/>
        <a:p>
          <a:pPr>
            <a:lnSpc>
              <a:spcPct val="70000"/>
            </a:lnSpc>
          </a:pPr>
          <a:endParaRPr lang="zh-TW" altLang="en-US" sz="2000"/>
        </a:p>
      </dgm:t>
    </dgm:pt>
    <dgm:pt modelId="{BC0F9729-A13E-4FEC-A76A-3AD86BA18C17}">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分發入學</a:t>
          </a:r>
        </a:p>
      </dgm:t>
    </dgm:pt>
    <dgm:pt modelId="{F6CA78FD-9BDF-4904-86EB-2A53A48D5AB4}" type="parTrans" cxnId="{52DC269B-AEC5-4D91-B3A8-0B97DB46CE2A}">
      <dgm:prSet/>
      <dgm:spPr/>
      <dgm:t>
        <a:bodyPr/>
        <a:lstStyle/>
        <a:p>
          <a:pPr>
            <a:lnSpc>
              <a:spcPct val="70000"/>
            </a:lnSpc>
          </a:pPr>
          <a:endParaRPr lang="zh-TW" altLang="en-US" sz="2000"/>
        </a:p>
      </dgm:t>
    </dgm:pt>
    <dgm:pt modelId="{EFF2C1AB-CD29-4CBA-B05D-94C4AA5F9019}" type="sibTrans" cxnId="{52DC269B-AEC5-4D91-B3A8-0B97DB46CE2A}">
      <dgm:prSet/>
      <dgm:spPr/>
      <dgm:t>
        <a:bodyPr/>
        <a:lstStyle/>
        <a:p>
          <a:pPr>
            <a:lnSpc>
              <a:spcPct val="70000"/>
            </a:lnSpc>
          </a:pPr>
          <a:endParaRPr lang="zh-TW" altLang="en-US" sz="2000"/>
        </a:p>
      </dgm:t>
    </dgm:pt>
    <dgm:pt modelId="{DE7AE0A2-DED4-4172-8AB3-ABC13C9A0EAB}">
      <dgm:prSet custT="1"/>
      <dgm:spPr/>
      <dgm:t>
        <a:bodyPr/>
        <a:lstStyle/>
        <a:p>
          <a:pPr algn="ctr">
            <a:lnSpc>
              <a:spcPct val="70000"/>
            </a:lnSpc>
            <a:spcBef>
              <a:spcPts val="0"/>
            </a:spcBef>
            <a:spcAft>
              <a:spcPts val="0"/>
            </a:spcAft>
          </a:pPr>
          <a:r>
            <a:rPr lang="zh-TW" altLang="en-US" sz="2000" b="1" dirty="0">
              <a:latin typeface="微軟正黑體" panose="020B0604030504040204" pitchFamily="34" charset="-120"/>
              <a:ea typeface="微軟正黑體" panose="020B0604030504040204" pitchFamily="34" charset="-120"/>
            </a:rPr>
            <a:t>繁星推</a:t>
          </a:r>
          <a:r>
            <a:rPr lang="zh-TW" altLang="en-US" sz="2000" b="1" dirty="0" smtClean="0">
              <a:latin typeface="微軟正黑體" panose="020B0604030504040204" pitchFamily="34" charset="-120"/>
              <a:ea typeface="微軟正黑體" panose="020B0604030504040204" pitchFamily="34" charset="-120"/>
            </a:rPr>
            <a:t>甄</a:t>
          </a:r>
          <a:endParaRPr lang="en-US" altLang="zh-TW" sz="2000" b="1" dirty="0" smtClean="0">
            <a:latin typeface="微軟正黑體" panose="020B0604030504040204" pitchFamily="34" charset="-120"/>
            <a:ea typeface="微軟正黑體" panose="020B0604030504040204" pitchFamily="34" charset="-120"/>
          </a:endParaRPr>
        </a:p>
        <a:p>
          <a:pPr algn="ctr">
            <a:lnSpc>
              <a:spcPct val="70000"/>
            </a:lnSpc>
            <a:spcBef>
              <a:spcPts val="0"/>
            </a:spcBef>
            <a:spcAft>
              <a:spcPts val="0"/>
            </a:spcAft>
          </a:pPr>
          <a:r>
            <a:rPr lang="zh-TW" altLang="en-US" sz="2000" b="1" dirty="0" smtClean="0">
              <a:latin typeface="微軟正黑體" panose="020B0604030504040204" pitchFamily="34" charset="-120"/>
              <a:ea typeface="微軟正黑體" panose="020B0604030504040204" pitchFamily="34" charset="-120"/>
            </a:rPr>
            <a:t>（</a:t>
          </a:r>
          <a:r>
            <a:rPr lang="zh-TW" altLang="en-US" sz="1000" b="1" dirty="0" smtClean="0">
              <a:latin typeface="微軟正黑體" panose="020B0604030504040204" pitchFamily="34" charset="-120"/>
              <a:ea typeface="微軟正黑體" panose="020B0604030504040204" pitchFamily="34" charset="-120"/>
            </a:rPr>
            <a:t>排名前３０％）</a:t>
          </a:r>
          <a:endParaRPr lang="zh-TW" altLang="en-US" sz="1000" b="1" dirty="0">
            <a:latin typeface="微軟正黑體" panose="020B0604030504040204" pitchFamily="34" charset="-120"/>
            <a:ea typeface="微軟正黑體" panose="020B0604030504040204" pitchFamily="34" charset="-120"/>
          </a:endParaRPr>
        </a:p>
      </dgm:t>
    </dgm:pt>
    <dgm:pt modelId="{4B7DE19E-4494-46F0-85F7-EAA8676AC0DA}" type="parTrans" cxnId="{03AB1613-A8BD-49EA-BFF8-9A707D15076E}">
      <dgm:prSet/>
      <dgm:spPr/>
      <dgm:t>
        <a:bodyPr/>
        <a:lstStyle/>
        <a:p>
          <a:pPr>
            <a:lnSpc>
              <a:spcPct val="70000"/>
            </a:lnSpc>
          </a:pPr>
          <a:endParaRPr lang="zh-TW" altLang="en-US" sz="2000"/>
        </a:p>
      </dgm:t>
    </dgm:pt>
    <dgm:pt modelId="{E39A3A01-FBED-4BBD-9C17-CFE1E0CE158C}" type="sibTrans" cxnId="{03AB1613-A8BD-49EA-BFF8-9A707D15076E}">
      <dgm:prSet/>
      <dgm:spPr/>
      <dgm:t>
        <a:bodyPr/>
        <a:lstStyle/>
        <a:p>
          <a:pPr>
            <a:lnSpc>
              <a:spcPct val="70000"/>
            </a:lnSpc>
          </a:pPr>
          <a:endParaRPr lang="zh-TW" altLang="en-US" sz="2000"/>
        </a:p>
      </dgm:t>
    </dgm:pt>
    <dgm:pt modelId="{30529B41-4316-41C6-8657-9B611C376DA3}">
      <dgm:prSet custT="1"/>
      <dgm:spPr>
        <a:solidFill>
          <a:schemeClr val="accent4">
            <a:lumMod val="40000"/>
            <a:lumOff val="60000"/>
          </a:schemeClr>
        </a:solidFill>
      </dgm:spPr>
      <dgm:t>
        <a:bodyPr anchor="b" anchorCtr="0"/>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甄選入學</a:t>
          </a:r>
        </a:p>
      </dgm:t>
    </dgm:pt>
    <dgm:pt modelId="{13B06DE8-991A-47E2-8DCF-38053E7BFDF5}" type="parTrans" cxnId="{116B993F-088E-49EF-9B90-09F23E3AEB90}">
      <dgm:prSet/>
      <dgm:spPr/>
      <dgm:t>
        <a:bodyPr/>
        <a:lstStyle/>
        <a:p>
          <a:pPr>
            <a:lnSpc>
              <a:spcPct val="70000"/>
            </a:lnSpc>
          </a:pPr>
          <a:endParaRPr lang="zh-TW" altLang="en-US" sz="2000"/>
        </a:p>
      </dgm:t>
    </dgm:pt>
    <dgm:pt modelId="{23522DAD-336C-4506-8197-19E9706C1C6F}" type="sibTrans" cxnId="{116B993F-088E-49EF-9B90-09F23E3AEB90}">
      <dgm:prSet/>
      <dgm:spPr/>
      <dgm:t>
        <a:bodyPr/>
        <a:lstStyle/>
        <a:p>
          <a:pPr>
            <a:lnSpc>
              <a:spcPct val="70000"/>
            </a:lnSpc>
          </a:pPr>
          <a:endParaRPr lang="zh-TW" altLang="en-US" sz="2000"/>
        </a:p>
      </dgm:t>
    </dgm:pt>
    <dgm:pt modelId="{D6BE750C-2C71-43E6-BBF8-2F99CFE57938}">
      <dgm:prSet custT="1"/>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申請入學</a:t>
          </a:r>
        </a:p>
      </dgm:t>
    </dgm:pt>
    <dgm:pt modelId="{0490123D-4E09-4BFD-86E8-5B1E52055496}" type="parTrans" cxnId="{D5F5DCD0-0624-4D02-AA4C-96360685A4DE}">
      <dgm:prSet/>
      <dgm:spPr/>
      <dgm:t>
        <a:bodyPr/>
        <a:lstStyle/>
        <a:p>
          <a:pPr>
            <a:lnSpc>
              <a:spcPct val="70000"/>
            </a:lnSpc>
          </a:pPr>
          <a:endParaRPr lang="zh-TW" altLang="en-US" sz="2000"/>
        </a:p>
      </dgm:t>
    </dgm:pt>
    <dgm:pt modelId="{B3CC8D47-FE04-4A8F-A604-D3FADD007F71}" type="sibTrans" cxnId="{D5F5DCD0-0624-4D02-AA4C-96360685A4DE}">
      <dgm:prSet/>
      <dgm:spPr/>
      <dgm:t>
        <a:bodyPr/>
        <a:lstStyle/>
        <a:p>
          <a:pPr>
            <a:lnSpc>
              <a:spcPct val="70000"/>
            </a:lnSpc>
          </a:pPr>
          <a:endParaRPr lang="zh-TW" altLang="en-US" sz="2000"/>
        </a:p>
      </dgm:t>
    </dgm:pt>
    <dgm:pt modelId="{4216B949-4490-4CA2-81E3-C253C3F39472}">
      <dgm:prSet custT="1"/>
      <dgm:spPr>
        <a:solidFill>
          <a:schemeClr val="accent5">
            <a:lumMod val="20000"/>
            <a:lumOff val="80000"/>
          </a:schemeClr>
        </a:solidFill>
      </dgm:spPr>
      <dgm:t>
        <a:bodyPr/>
        <a:lstStyle/>
        <a:p>
          <a:pPr algn="ctr">
            <a:lnSpc>
              <a:spcPct val="70000"/>
            </a:lnSpc>
          </a:pPr>
          <a:r>
            <a:rPr lang="zh-TW" altLang="en-US" sz="2000" b="1" dirty="0">
              <a:latin typeface="微軟正黑體" panose="020B0604030504040204" pitchFamily="34" charset="-120"/>
              <a:ea typeface="微軟正黑體" panose="020B0604030504040204" pitchFamily="34" charset="-120"/>
            </a:rPr>
            <a:t>登記分發</a:t>
          </a:r>
        </a:p>
      </dgm:t>
    </dgm:pt>
    <dgm:pt modelId="{448E5AAD-87FA-4909-8837-A1D7DE2F501D}" type="parTrans" cxnId="{D26F4D94-C69A-45E6-8724-290E4B87CEC1}">
      <dgm:prSet/>
      <dgm:spPr/>
      <dgm:t>
        <a:bodyPr/>
        <a:lstStyle/>
        <a:p>
          <a:pPr>
            <a:lnSpc>
              <a:spcPct val="70000"/>
            </a:lnSpc>
          </a:pPr>
          <a:endParaRPr lang="zh-TW" altLang="en-US" sz="2000"/>
        </a:p>
      </dgm:t>
    </dgm:pt>
    <dgm:pt modelId="{2CE45FE0-D082-43C4-8B0E-6730AF2805D3}" type="sibTrans" cxnId="{D26F4D94-C69A-45E6-8724-290E4B87CEC1}">
      <dgm:prSet/>
      <dgm:spPr/>
      <dgm:t>
        <a:bodyPr/>
        <a:lstStyle/>
        <a:p>
          <a:pPr>
            <a:lnSpc>
              <a:spcPct val="70000"/>
            </a:lnSpc>
          </a:pPr>
          <a:endParaRPr lang="zh-TW" altLang="en-US" sz="2000"/>
        </a:p>
      </dgm:t>
    </dgm:pt>
    <dgm:pt modelId="{B779B5CA-86E2-482D-A882-FBF0EF1CBD0C}">
      <dgm:prSet phldrT="[文字]" custT="1"/>
      <dgm:spPr/>
      <dgm:t>
        <a:bodyPr/>
        <a:lstStyle/>
        <a:p>
          <a:pPr>
            <a:lnSpc>
              <a:spcPct val="7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四技二專</a:t>
          </a:r>
          <a:endParaRPr lang="en-US" altLang="zh-TW" sz="2400" b="1" dirty="0">
            <a:solidFill>
              <a:schemeClr val="bg1"/>
            </a:solidFill>
            <a:latin typeface="微軟正黑體" panose="020B0604030504040204" pitchFamily="34" charset="-120"/>
            <a:ea typeface="微軟正黑體" panose="020B0604030504040204" pitchFamily="34" charset="-120"/>
          </a:endParaRPr>
        </a:p>
      </dgm:t>
    </dgm:pt>
    <dgm:pt modelId="{D854B632-632A-4F3C-A590-521C6B700B64}" type="sibTrans" cxnId="{F66A81FE-F3BB-4B13-AB1B-B598F0B4CCE3}">
      <dgm:prSet/>
      <dgm:spPr/>
      <dgm:t>
        <a:bodyPr/>
        <a:lstStyle/>
        <a:p>
          <a:pPr>
            <a:lnSpc>
              <a:spcPct val="70000"/>
            </a:lnSpc>
          </a:pPr>
          <a:endParaRPr lang="zh-TW" altLang="en-US" sz="2000"/>
        </a:p>
      </dgm:t>
    </dgm:pt>
    <dgm:pt modelId="{D309AE9E-5E72-487C-A51A-8C941B0690A1}" type="parTrans" cxnId="{F66A81FE-F3BB-4B13-AB1B-B598F0B4CCE3}">
      <dgm:prSet/>
      <dgm:spPr/>
      <dgm:t>
        <a:bodyPr/>
        <a:lstStyle/>
        <a:p>
          <a:pPr>
            <a:lnSpc>
              <a:spcPct val="70000"/>
            </a:lnSpc>
          </a:pPr>
          <a:endParaRPr lang="zh-TW" altLang="en-US" sz="2000"/>
        </a:p>
      </dgm:t>
    </dgm:pt>
    <dgm:pt modelId="{AC8E2171-11D5-464F-A9DF-4165B6E32F57}" type="pres">
      <dgm:prSet presAssocID="{68757555-7F8F-4F44-8E39-9292590416F9}" presName="list" presStyleCnt="0">
        <dgm:presLayoutVars>
          <dgm:dir/>
          <dgm:animLvl val="lvl"/>
        </dgm:presLayoutVars>
      </dgm:prSet>
      <dgm:spPr/>
      <dgm:t>
        <a:bodyPr/>
        <a:lstStyle/>
        <a:p>
          <a:endParaRPr lang="zh-TW" altLang="en-US"/>
        </a:p>
      </dgm:t>
    </dgm:pt>
    <dgm:pt modelId="{F56F7DB0-78A3-40E5-AAD4-FFE69DB8F46C}" type="pres">
      <dgm:prSet presAssocID="{4B380FA0-F75E-4850-9FDF-0F7906D6BCCF}" presName="posSpace" presStyleCnt="0"/>
      <dgm:spPr/>
    </dgm:pt>
    <dgm:pt modelId="{617565E7-D2AA-45E8-8503-654C936ACB7B}" type="pres">
      <dgm:prSet presAssocID="{4B380FA0-F75E-4850-9FDF-0F7906D6BCCF}" presName="vertFlow" presStyleCnt="0"/>
      <dgm:spPr/>
    </dgm:pt>
    <dgm:pt modelId="{84CD6189-1F92-444F-BA8F-2900B0DFED8D}" type="pres">
      <dgm:prSet presAssocID="{4B380FA0-F75E-4850-9FDF-0F7906D6BCCF}" presName="topSpace" presStyleCnt="0"/>
      <dgm:spPr/>
    </dgm:pt>
    <dgm:pt modelId="{7F4D5D38-B065-4E2F-A248-98CCB8AF8B56}" type="pres">
      <dgm:prSet presAssocID="{4B380FA0-F75E-4850-9FDF-0F7906D6BCCF}" presName="firstComp" presStyleCnt="0"/>
      <dgm:spPr/>
    </dgm:pt>
    <dgm:pt modelId="{3F2F3C05-04FF-4CC9-A491-F75CD091286A}" type="pres">
      <dgm:prSet presAssocID="{4B380FA0-F75E-4850-9FDF-0F7906D6BCCF}" presName="firstChild" presStyleLbl="bgAccFollowNode1" presStyleIdx="0" presStyleCnt="10" custScaleX="114386" custScaleY="78433" custLinFactNeighborX="-44915" custLinFactNeighborY="99472"/>
      <dgm:spPr/>
      <dgm:t>
        <a:bodyPr/>
        <a:lstStyle/>
        <a:p>
          <a:endParaRPr lang="zh-TW" altLang="en-US"/>
        </a:p>
      </dgm:t>
    </dgm:pt>
    <dgm:pt modelId="{9466EBC4-9C65-4D77-8056-7E3F5460AAA8}" type="pres">
      <dgm:prSet presAssocID="{4B380FA0-F75E-4850-9FDF-0F7906D6BCCF}" presName="firstChildTx" presStyleLbl="bgAccFollowNode1" presStyleIdx="0" presStyleCnt="10">
        <dgm:presLayoutVars>
          <dgm:bulletEnabled val="1"/>
        </dgm:presLayoutVars>
      </dgm:prSet>
      <dgm:spPr/>
      <dgm:t>
        <a:bodyPr/>
        <a:lstStyle/>
        <a:p>
          <a:endParaRPr lang="zh-TW" altLang="en-US"/>
        </a:p>
      </dgm:t>
    </dgm:pt>
    <dgm:pt modelId="{20C2B39A-09BE-4F0E-B05B-3A6D2DA781B1}" type="pres">
      <dgm:prSet presAssocID="{9C041F4C-42B9-473D-83DD-58989E743AC7}" presName="comp" presStyleCnt="0"/>
      <dgm:spPr/>
    </dgm:pt>
    <dgm:pt modelId="{5F90DCBA-ADB3-4F4E-9879-7F5A4C7193F4}" type="pres">
      <dgm:prSet presAssocID="{9C041F4C-42B9-473D-83DD-58989E743AC7}" presName="child" presStyleLbl="bgAccFollowNode1" presStyleIdx="1" presStyleCnt="10" custScaleX="114386" custScaleY="78433" custLinFactNeighborX="-44915" custLinFactNeighborY="99472"/>
      <dgm:spPr/>
      <dgm:t>
        <a:bodyPr/>
        <a:lstStyle/>
        <a:p>
          <a:endParaRPr lang="zh-TW" altLang="en-US"/>
        </a:p>
      </dgm:t>
    </dgm:pt>
    <dgm:pt modelId="{3EC4318D-4181-44A2-A395-5A494F34D77D}" type="pres">
      <dgm:prSet presAssocID="{9C041F4C-42B9-473D-83DD-58989E743AC7}" presName="childTx" presStyleLbl="bgAccFollowNode1" presStyleIdx="1" presStyleCnt="10">
        <dgm:presLayoutVars>
          <dgm:bulletEnabled val="1"/>
        </dgm:presLayoutVars>
      </dgm:prSet>
      <dgm:spPr/>
      <dgm:t>
        <a:bodyPr/>
        <a:lstStyle/>
        <a:p>
          <a:endParaRPr lang="zh-TW" altLang="en-US"/>
        </a:p>
      </dgm:t>
    </dgm:pt>
    <dgm:pt modelId="{B0E350D4-C12B-44D5-8508-A5AC9182DF29}" type="pres">
      <dgm:prSet presAssocID="{E649A4D4-31FF-4F72-8053-1106CB6C8641}" presName="comp" presStyleCnt="0"/>
      <dgm:spPr/>
    </dgm:pt>
    <dgm:pt modelId="{780B78C3-F34B-4E24-8F21-60113B5547AE}" type="pres">
      <dgm:prSet presAssocID="{E649A4D4-31FF-4F72-8053-1106CB6C8641}" presName="child" presStyleLbl="bgAccFollowNode1" presStyleIdx="2" presStyleCnt="10" custScaleX="114386" custScaleY="78433" custLinFactNeighborX="-44915" custLinFactNeighborY="99472"/>
      <dgm:spPr/>
      <dgm:t>
        <a:bodyPr/>
        <a:lstStyle/>
        <a:p>
          <a:endParaRPr lang="zh-TW" altLang="en-US"/>
        </a:p>
      </dgm:t>
    </dgm:pt>
    <dgm:pt modelId="{5DA31953-4D5F-40BD-9B37-7BF1F9C81CF8}" type="pres">
      <dgm:prSet presAssocID="{E649A4D4-31FF-4F72-8053-1106CB6C8641}" presName="childTx" presStyleLbl="bgAccFollowNode1" presStyleIdx="2" presStyleCnt="10">
        <dgm:presLayoutVars>
          <dgm:bulletEnabled val="1"/>
        </dgm:presLayoutVars>
      </dgm:prSet>
      <dgm:spPr/>
      <dgm:t>
        <a:bodyPr/>
        <a:lstStyle/>
        <a:p>
          <a:endParaRPr lang="zh-TW" altLang="en-US"/>
        </a:p>
      </dgm:t>
    </dgm:pt>
    <dgm:pt modelId="{BF047E33-2941-4D8B-969D-EFA56C8CC163}" type="pres">
      <dgm:prSet presAssocID="{BC0F9729-A13E-4FEC-A76A-3AD86BA18C17}" presName="comp" presStyleCnt="0"/>
      <dgm:spPr/>
    </dgm:pt>
    <dgm:pt modelId="{D8CA7CEA-73EA-4F22-8ED2-EAE0917B864D}" type="pres">
      <dgm:prSet presAssocID="{BC0F9729-A13E-4FEC-A76A-3AD86BA18C17}" presName="child" presStyleLbl="bgAccFollowNode1" presStyleIdx="3" presStyleCnt="10" custScaleX="114386" custScaleY="78433" custLinFactNeighborX="-44915" custLinFactNeighborY="99472"/>
      <dgm:spPr/>
      <dgm:t>
        <a:bodyPr/>
        <a:lstStyle/>
        <a:p>
          <a:endParaRPr lang="zh-TW" altLang="en-US"/>
        </a:p>
      </dgm:t>
    </dgm:pt>
    <dgm:pt modelId="{C01AB76C-057E-4AAB-B615-9D6AF71A546C}" type="pres">
      <dgm:prSet presAssocID="{BC0F9729-A13E-4FEC-A76A-3AD86BA18C17}" presName="childTx" presStyleLbl="bgAccFollowNode1" presStyleIdx="3" presStyleCnt="10">
        <dgm:presLayoutVars>
          <dgm:bulletEnabled val="1"/>
        </dgm:presLayoutVars>
      </dgm:prSet>
      <dgm:spPr/>
      <dgm:t>
        <a:bodyPr/>
        <a:lstStyle/>
        <a:p>
          <a:endParaRPr lang="zh-TW" altLang="en-US"/>
        </a:p>
      </dgm:t>
    </dgm:pt>
    <dgm:pt modelId="{7E4B42F0-5BC8-45AF-9EEC-AB52F637FA3B}" type="pres">
      <dgm:prSet presAssocID="{4B380FA0-F75E-4850-9FDF-0F7906D6BCCF}" presName="negSpace" presStyleCnt="0"/>
      <dgm:spPr/>
    </dgm:pt>
    <dgm:pt modelId="{879C80DA-878C-41B2-A43C-989D2F8168B5}" type="pres">
      <dgm:prSet presAssocID="{4B380FA0-F75E-4850-9FDF-0F7906D6BCCF}" presName="circle" presStyleLbl="node1" presStyleIdx="0" presStyleCnt="2" custScaleX="132235" custScaleY="132082" custLinFactNeighborX="-73223" custLinFactNeighborY="22524"/>
      <dgm:spPr/>
      <dgm:t>
        <a:bodyPr/>
        <a:lstStyle/>
        <a:p>
          <a:endParaRPr lang="zh-TW" altLang="en-US"/>
        </a:p>
      </dgm:t>
    </dgm:pt>
    <dgm:pt modelId="{BAF5B5C1-8EC3-4DD6-8A9F-D76648025DE6}" type="pres">
      <dgm:prSet presAssocID="{5B9CC2CF-1819-4724-B0B0-D86E647EBF55}" presName="transSpace" presStyleCnt="0"/>
      <dgm:spPr/>
    </dgm:pt>
    <dgm:pt modelId="{0F931E81-101E-41C2-A936-99F7E8EE31E1}" type="pres">
      <dgm:prSet presAssocID="{B779B5CA-86E2-482D-A882-FBF0EF1CBD0C}" presName="posSpace" presStyleCnt="0"/>
      <dgm:spPr/>
    </dgm:pt>
    <dgm:pt modelId="{82B9C20F-602B-483C-9F92-C6DCFAB4894B}" type="pres">
      <dgm:prSet presAssocID="{B779B5CA-86E2-482D-A882-FBF0EF1CBD0C}" presName="vertFlow" presStyleCnt="0"/>
      <dgm:spPr/>
    </dgm:pt>
    <dgm:pt modelId="{9D0B5DDF-7EB2-4AA9-8F3B-482174ECED33}" type="pres">
      <dgm:prSet presAssocID="{B779B5CA-86E2-482D-A882-FBF0EF1CBD0C}" presName="topSpace" presStyleCnt="0"/>
      <dgm:spPr/>
    </dgm:pt>
    <dgm:pt modelId="{0C924753-3403-4E9A-AC54-B86E35E594D9}" type="pres">
      <dgm:prSet presAssocID="{B779B5CA-86E2-482D-A882-FBF0EF1CBD0C}" presName="firstComp" presStyleCnt="0"/>
      <dgm:spPr/>
    </dgm:pt>
    <dgm:pt modelId="{FD836804-DB79-4CB9-9B66-40518B61E316}" type="pres">
      <dgm:prSet presAssocID="{B779B5CA-86E2-482D-A882-FBF0EF1CBD0C}" presName="firstChild" presStyleLbl="bgAccFollowNode1" presStyleIdx="4" presStyleCnt="10" custScaleX="111688" custScaleY="70707" custLinFactNeighborX="-28612" custLinFactNeighborY="12302"/>
      <dgm:spPr/>
      <dgm:t>
        <a:bodyPr/>
        <a:lstStyle/>
        <a:p>
          <a:endParaRPr lang="zh-TW" altLang="en-US"/>
        </a:p>
      </dgm:t>
    </dgm:pt>
    <dgm:pt modelId="{8732C125-9C29-430A-B814-B58542487DD2}" type="pres">
      <dgm:prSet presAssocID="{B779B5CA-86E2-482D-A882-FBF0EF1CBD0C}" presName="firstChildTx" presStyleLbl="bgAccFollowNode1" presStyleIdx="4" presStyleCnt="10">
        <dgm:presLayoutVars>
          <dgm:bulletEnabled val="1"/>
        </dgm:presLayoutVars>
      </dgm:prSet>
      <dgm:spPr/>
      <dgm:t>
        <a:bodyPr/>
        <a:lstStyle/>
        <a:p>
          <a:endParaRPr lang="zh-TW" altLang="en-US"/>
        </a:p>
      </dgm:t>
    </dgm:pt>
    <dgm:pt modelId="{CFCC4B01-2953-4141-AB5D-CB5C11D75546}" type="pres">
      <dgm:prSet presAssocID="{2D10709A-E746-41F5-8D53-D8A8A3B95D5F}" presName="comp" presStyleCnt="0"/>
      <dgm:spPr/>
    </dgm:pt>
    <dgm:pt modelId="{6B0DFAAC-55AF-419F-A1DD-4CD1037798EB}" type="pres">
      <dgm:prSet presAssocID="{2D10709A-E746-41F5-8D53-D8A8A3B95D5F}" presName="child" presStyleLbl="bgAccFollowNode1" presStyleIdx="5" presStyleCnt="10" custScaleX="111688" custScaleY="80933" custLinFactNeighborX="-28612" custLinFactNeighborY="12302"/>
      <dgm:spPr/>
      <dgm:t>
        <a:bodyPr/>
        <a:lstStyle/>
        <a:p>
          <a:endParaRPr lang="zh-TW" altLang="en-US"/>
        </a:p>
      </dgm:t>
    </dgm:pt>
    <dgm:pt modelId="{B53ABDC7-C7D5-4CA2-9642-7A770F045F2E}" type="pres">
      <dgm:prSet presAssocID="{2D10709A-E746-41F5-8D53-D8A8A3B95D5F}" presName="childTx" presStyleLbl="bgAccFollowNode1" presStyleIdx="5" presStyleCnt="10">
        <dgm:presLayoutVars>
          <dgm:bulletEnabled val="1"/>
        </dgm:presLayoutVars>
      </dgm:prSet>
      <dgm:spPr/>
      <dgm:t>
        <a:bodyPr/>
        <a:lstStyle/>
        <a:p>
          <a:endParaRPr lang="zh-TW" altLang="en-US"/>
        </a:p>
      </dgm:t>
    </dgm:pt>
    <dgm:pt modelId="{834D403C-A28D-46ED-B6F3-F5D63F01D321}" type="pres">
      <dgm:prSet presAssocID="{DE7AE0A2-DED4-4172-8AB3-ABC13C9A0EAB}" presName="comp" presStyleCnt="0"/>
      <dgm:spPr/>
    </dgm:pt>
    <dgm:pt modelId="{C08CE14E-FBD6-4C76-A38E-58F9A78A1D42}" type="pres">
      <dgm:prSet presAssocID="{DE7AE0A2-DED4-4172-8AB3-ABC13C9A0EAB}" presName="child" presStyleLbl="bgAccFollowNode1" presStyleIdx="6" presStyleCnt="10" custScaleX="111688" custScaleY="72481" custLinFactNeighborX="-28612" custLinFactNeighborY="12302"/>
      <dgm:spPr/>
      <dgm:t>
        <a:bodyPr/>
        <a:lstStyle/>
        <a:p>
          <a:endParaRPr lang="zh-TW" altLang="en-US"/>
        </a:p>
      </dgm:t>
    </dgm:pt>
    <dgm:pt modelId="{F8F7F7E9-7BA0-475C-A9C0-C698BC5F006A}" type="pres">
      <dgm:prSet presAssocID="{DE7AE0A2-DED4-4172-8AB3-ABC13C9A0EAB}" presName="childTx" presStyleLbl="bgAccFollowNode1" presStyleIdx="6" presStyleCnt="10">
        <dgm:presLayoutVars>
          <dgm:bulletEnabled val="1"/>
        </dgm:presLayoutVars>
      </dgm:prSet>
      <dgm:spPr/>
      <dgm:t>
        <a:bodyPr/>
        <a:lstStyle/>
        <a:p>
          <a:endParaRPr lang="zh-TW" altLang="en-US"/>
        </a:p>
      </dgm:t>
    </dgm:pt>
    <dgm:pt modelId="{64D404BE-F24B-4EF0-B61B-348772E2E5D1}" type="pres">
      <dgm:prSet presAssocID="{D6BE750C-2C71-43E6-BBF8-2F99CFE57938}" presName="comp" presStyleCnt="0"/>
      <dgm:spPr/>
    </dgm:pt>
    <dgm:pt modelId="{45B92D0B-1171-47AF-BA5C-7B3674AF1160}" type="pres">
      <dgm:prSet presAssocID="{D6BE750C-2C71-43E6-BBF8-2F99CFE57938}" presName="child" presStyleLbl="bgAccFollowNode1" presStyleIdx="7" presStyleCnt="10" custScaleX="111688" custScaleY="70707" custLinFactNeighborX="-28612" custLinFactNeighborY="12302"/>
      <dgm:spPr/>
      <dgm:t>
        <a:bodyPr/>
        <a:lstStyle/>
        <a:p>
          <a:endParaRPr lang="zh-TW" altLang="en-US"/>
        </a:p>
      </dgm:t>
    </dgm:pt>
    <dgm:pt modelId="{9BA4A615-448E-4137-AF28-B5A13C681314}" type="pres">
      <dgm:prSet presAssocID="{D6BE750C-2C71-43E6-BBF8-2F99CFE57938}" presName="childTx" presStyleLbl="bgAccFollowNode1" presStyleIdx="7" presStyleCnt="10">
        <dgm:presLayoutVars>
          <dgm:bulletEnabled val="1"/>
        </dgm:presLayoutVars>
      </dgm:prSet>
      <dgm:spPr/>
      <dgm:t>
        <a:bodyPr/>
        <a:lstStyle/>
        <a:p>
          <a:endParaRPr lang="zh-TW" altLang="en-US"/>
        </a:p>
      </dgm:t>
    </dgm:pt>
    <dgm:pt modelId="{4333C9EB-0148-4D86-8AE4-68D444CF4A16}" type="pres">
      <dgm:prSet presAssocID="{30529B41-4316-41C6-8657-9B611C376DA3}" presName="comp" presStyleCnt="0"/>
      <dgm:spPr/>
    </dgm:pt>
    <dgm:pt modelId="{4A063CF8-B014-4224-A4BE-2CA3BCB27784}" type="pres">
      <dgm:prSet presAssocID="{30529B41-4316-41C6-8657-9B611C376DA3}" presName="child" presStyleLbl="bgAccFollowNode1" presStyleIdx="8" presStyleCnt="10" custScaleX="111688" custScaleY="70707" custLinFactNeighborX="-28612" custLinFactNeighborY="12302"/>
      <dgm:spPr/>
      <dgm:t>
        <a:bodyPr/>
        <a:lstStyle/>
        <a:p>
          <a:endParaRPr lang="zh-TW" altLang="en-US"/>
        </a:p>
      </dgm:t>
    </dgm:pt>
    <dgm:pt modelId="{AAFE107D-D4A1-407D-B133-D33D8BD4CF1F}" type="pres">
      <dgm:prSet presAssocID="{30529B41-4316-41C6-8657-9B611C376DA3}" presName="childTx" presStyleLbl="bgAccFollowNode1" presStyleIdx="8" presStyleCnt="10">
        <dgm:presLayoutVars>
          <dgm:bulletEnabled val="1"/>
        </dgm:presLayoutVars>
      </dgm:prSet>
      <dgm:spPr/>
      <dgm:t>
        <a:bodyPr/>
        <a:lstStyle/>
        <a:p>
          <a:endParaRPr lang="zh-TW" altLang="en-US"/>
        </a:p>
      </dgm:t>
    </dgm:pt>
    <dgm:pt modelId="{AE19401D-CB72-4C82-A08F-414CEB79666C}" type="pres">
      <dgm:prSet presAssocID="{4216B949-4490-4CA2-81E3-C253C3F39472}" presName="comp" presStyleCnt="0"/>
      <dgm:spPr/>
    </dgm:pt>
    <dgm:pt modelId="{4683ADAF-F744-4A4E-B997-A7E73A00E2BB}" type="pres">
      <dgm:prSet presAssocID="{4216B949-4490-4CA2-81E3-C253C3F39472}" presName="child" presStyleLbl="bgAccFollowNode1" presStyleIdx="9" presStyleCnt="10" custScaleX="111688" custScaleY="56426" custLinFactNeighborX="-28612" custLinFactNeighborY="-1466"/>
      <dgm:spPr/>
      <dgm:t>
        <a:bodyPr/>
        <a:lstStyle/>
        <a:p>
          <a:endParaRPr lang="zh-TW" altLang="en-US"/>
        </a:p>
      </dgm:t>
    </dgm:pt>
    <dgm:pt modelId="{C449413C-7B91-4257-A67A-093A2B2F77B2}" type="pres">
      <dgm:prSet presAssocID="{4216B949-4490-4CA2-81E3-C253C3F39472}" presName="childTx" presStyleLbl="bgAccFollowNode1" presStyleIdx="9" presStyleCnt="10">
        <dgm:presLayoutVars>
          <dgm:bulletEnabled val="1"/>
        </dgm:presLayoutVars>
      </dgm:prSet>
      <dgm:spPr/>
      <dgm:t>
        <a:bodyPr/>
        <a:lstStyle/>
        <a:p>
          <a:endParaRPr lang="zh-TW" altLang="en-US"/>
        </a:p>
      </dgm:t>
    </dgm:pt>
    <dgm:pt modelId="{A2E30742-33B7-40FC-8DCB-AAEC37B24ABE}" type="pres">
      <dgm:prSet presAssocID="{B779B5CA-86E2-482D-A882-FBF0EF1CBD0C}" presName="negSpace" presStyleCnt="0"/>
      <dgm:spPr/>
    </dgm:pt>
    <dgm:pt modelId="{F21CBE16-6FB1-4866-B9B8-AE1F32F423E3}" type="pres">
      <dgm:prSet presAssocID="{B779B5CA-86E2-482D-A882-FBF0EF1CBD0C}" presName="circle" presStyleLbl="node1" presStyleIdx="1" presStyleCnt="2" custScaleX="132082" custScaleY="132082" custLinFactNeighborX="74468" custLinFactNeighborY="-4723"/>
      <dgm:spPr/>
      <dgm:t>
        <a:bodyPr/>
        <a:lstStyle/>
        <a:p>
          <a:endParaRPr lang="zh-TW" altLang="en-US"/>
        </a:p>
      </dgm:t>
    </dgm:pt>
  </dgm:ptLst>
  <dgm:cxnLst>
    <dgm:cxn modelId="{52DC269B-AEC5-4D91-B3A8-0B97DB46CE2A}" srcId="{4B380FA0-F75E-4850-9FDF-0F7906D6BCCF}" destId="{BC0F9729-A13E-4FEC-A76A-3AD86BA18C17}" srcOrd="3" destOrd="0" parTransId="{F6CA78FD-9BDF-4904-86EB-2A53A48D5AB4}" sibTransId="{EFF2C1AB-CD29-4CBA-B05D-94C4AA5F9019}"/>
    <dgm:cxn modelId="{C0686634-2CB4-4F76-844F-BC28C8665D7C}" type="presOf" srcId="{364FB48D-D4CF-4A4B-8D00-F1F368858792}" destId="{9466EBC4-9C65-4D77-8056-7E3F5460AAA8}" srcOrd="1" destOrd="0" presId="urn:microsoft.com/office/officeart/2005/8/layout/hList9"/>
    <dgm:cxn modelId="{A6F75591-0B08-4AB2-A62F-2F53A810C16E}" type="presOf" srcId="{2D10709A-E746-41F5-8D53-D8A8A3B95D5F}" destId="{B53ABDC7-C7D5-4CA2-9642-7A770F045F2E}" srcOrd="1" destOrd="0" presId="urn:microsoft.com/office/officeart/2005/8/layout/hList9"/>
    <dgm:cxn modelId="{7A43FD69-96B5-43E1-ADC5-8FD8F18F7926}" type="presOf" srcId="{364FB48D-D4CF-4A4B-8D00-F1F368858792}" destId="{3F2F3C05-04FF-4CC9-A491-F75CD091286A}" srcOrd="0" destOrd="0" presId="urn:microsoft.com/office/officeart/2005/8/layout/hList9"/>
    <dgm:cxn modelId="{C3E236C2-53F9-4721-AC6B-5E88607AC24A}" type="presOf" srcId="{21B61C5D-F478-4446-9D99-0CF664B1047C}" destId="{FD836804-DB79-4CB9-9B66-40518B61E316}" srcOrd="0" destOrd="0" presId="urn:microsoft.com/office/officeart/2005/8/layout/hList9"/>
    <dgm:cxn modelId="{F17AE83D-3E99-4155-88CB-A5A61CEAB503}" type="presOf" srcId="{BC0F9729-A13E-4FEC-A76A-3AD86BA18C17}" destId="{D8CA7CEA-73EA-4F22-8ED2-EAE0917B864D}" srcOrd="0" destOrd="0" presId="urn:microsoft.com/office/officeart/2005/8/layout/hList9"/>
    <dgm:cxn modelId="{9E093A66-AA7D-4047-811B-3625AB3126AD}" type="presOf" srcId="{9C041F4C-42B9-473D-83DD-58989E743AC7}" destId="{3EC4318D-4181-44A2-A395-5A494F34D77D}" srcOrd="1" destOrd="0" presId="urn:microsoft.com/office/officeart/2005/8/layout/hList9"/>
    <dgm:cxn modelId="{03AB1613-A8BD-49EA-BFF8-9A707D15076E}" srcId="{B779B5CA-86E2-482D-A882-FBF0EF1CBD0C}" destId="{DE7AE0A2-DED4-4172-8AB3-ABC13C9A0EAB}" srcOrd="2" destOrd="0" parTransId="{4B7DE19E-4494-46F0-85F7-EAA8676AC0DA}" sibTransId="{E39A3A01-FBED-4BBD-9C17-CFE1E0CE158C}"/>
    <dgm:cxn modelId="{490D98E6-52FC-424B-9617-30506AAB3775}" srcId="{4B380FA0-F75E-4850-9FDF-0F7906D6BCCF}" destId="{9C041F4C-42B9-473D-83DD-58989E743AC7}" srcOrd="1" destOrd="0" parTransId="{8208C0D0-FEEC-4235-9F00-F939DF8518D5}" sibTransId="{E4A4BC0A-2A7C-4637-829C-CBA60EC98BA5}"/>
    <dgm:cxn modelId="{7C6538E7-C3B9-4E29-9007-4927A1686004}" type="presOf" srcId="{4216B949-4490-4CA2-81E3-C253C3F39472}" destId="{4683ADAF-F744-4A4E-B997-A7E73A00E2BB}" srcOrd="0" destOrd="0" presId="urn:microsoft.com/office/officeart/2005/8/layout/hList9"/>
    <dgm:cxn modelId="{A4353D09-D68D-4052-AD20-29A3A896D4A6}" type="presOf" srcId="{DE7AE0A2-DED4-4172-8AB3-ABC13C9A0EAB}" destId="{C08CE14E-FBD6-4C76-A38E-58F9A78A1D42}" srcOrd="0" destOrd="0" presId="urn:microsoft.com/office/officeart/2005/8/layout/hList9"/>
    <dgm:cxn modelId="{7F18BD7D-0618-49A3-9AB1-102618112395}" type="presOf" srcId="{21B61C5D-F478-4446-9D99-0CF664B1047C}" destId="{8732C125-9C29-430A-B814-B58542487DD2}" srcOrd="1" destOrd="0" presId="urn:microsoft.com/office/officeart/2005/8/layout/hList9"/>
    <dgm:cxn modelId="{59510EC0-8C80-406D-BC5A-B38700BC8D48}" type="presOf" srcId="{D6BE750C-2C71-43E6-BBF8-2F99CFE57938}" destId="{9BA4A615-448E-4137-AF28-B5A13C681314}" srcOrd="1" destOrd="0" presId="urn:microsoft.com/office/officeart/2005/8/layout/hList9"/>
    <dgm:cxn modelId="{0095945A-F315-4522-8AE9-7DBA5F7664AD}" srcId="{B779B5CA-86E2-482D-A882-FBF0EF1CBD0C}" destId="{21B61C5D-F478-4446-9D99-0CF664B1047C}" srcOrd="0" destOrd="0" parTransId="{04586064-1D3D-4041-A1F6-800EF052A23A}" sibTransId="{B6173287-4051-4B9C-82B6-4DB0C106A8DE}"/>
    <dgm:cxn modelId="{8F62601A-8BE7-423E-8184-EFA1619331E6}" type="presOf" srcId="{BC0F9729-A13E-4FEC-A76A-3AD86BA18C17}" destId="{C01AB76C-057E-4AAB-B615-9D6AF71A546C}" srcOrd="1" destOrd="0" presId="urn:microsoft.com/office/officeart/2005/8/layout/hList9"/>
    <dgm:cxn modelId="{0AB832FF-38C2-47DE-8CCA-EB6EECA55230}" type="presOf" srcId="{30529B41-4316-41C6-8657-9B611C376DA3}" destId="{AAFE107D-D4A1-407D-B133-D33D8BD4CF1F}" srcOrd="1" destOrd="0" presId="urn:microsoft.com/office/officeart/2005/8/layout/hList9"/>
    <dgm:cxn modelId="{F9A03757-63FE-4BE1-AA43-A14481A1A7E5}" type="presOf" srcId="{E649A4D4-31FF-4F72-8053-1106CB6C8641}" destId="{780B78C3-F34B-4E24-8F21-60113B5547AE}" srcOrd="0" destOrd="0" presId="urn:microsoft.com/office/officeart/2005/8/layout/hList9"/>
    <dgm:cxn modelId="{DC22B464-71B6-457B-8DF5-FA48FF4F8396}" srcId="{4B380FA0-F75E-4850-9FDF-0F7906D6BCCF}" destId="{E649A4D4-31FF-4F72-8053-1106CB6C8641}" srcOrd="2" destOrd="0" parTransId="{2EF6FF6F-25C4-4DD4-A13B-330AAFC10DA1}" sibTransId="{E6E75F65-F8EC-4F3B-B885-8A143128BBE1}"/>
    <dgm:cxn modelId="{CCACFDC2-DE2E-442C-9582-6EF3D60773AE}" type="presOf" srcId="{2D10709A-E746-41F5-8D53-D8A8A3B95D5F}" destId="{6B0DFAAC-55AF-419F-A1DD-4CD1037798EB}" srcOrd="0" destOrd="0" presId="urn:microsoft.com/office/officeart/2005/8/layout/hList9"/>
    <dgm:cxn modelId="{116B993F-088E-49EF-9B90-09F23E3AEB90}" srcId="{B779B5CA-86E2-482D-A882-FBF0EF1CBD0C}" destId="{30529B41-4316-41C6-8657-9B611C376DA3}" srcOrd="4" destOrd="0" parTransId="{13B06DE8-991A-47E2-8DCF-38053E7BFDF5}" sibTransId="{23522DAD-336C-4506-8197-19E9706C1C6F}"/>
    <dgm:cxn modelId="{BB9700FE-4B2B-4D66-BB93-0DCAD8567145}" type="presOf" srcId="{4B380FA0-F75E-4850-9FDF-0F7906D6BCCF}" destId="{879C80DA-878C-41B2-A43C-989D2F8168B5}" srcOrd="0" destOrd="0" presId="urn:microsoft.com/office/officeart/2005/8/layout/hList9"/>
    <dgm:cxn modelId="{F66A81FE-F3BB-4B13-AB1B-B598F0B4CCE3}" srcId="{68757555-7F8F-4F44-8E39-9292590416F9}" destId="{B779B5CA-86E2-482D-A882-FBF0EF1CBD0C}" srcOrd="1" destOrd="0" parTransId="{D309AE9E-5E72-487C-A51A-8C941B0690A1}" sibTransId="{D854B632-632A-4F3C-A590-521C6B700B64}"/>
    <dgm:cxn modelId="{981C9FE7-1ED5-43BC-A3BD-9410A3E2FECF}" type="presOf" srcId="{68757555-7F8F-4F44-8E39-9292590416F9}" destId="{AC8E2171-11D5-464F-A9DF-4165B6E32F57}" srcOrd="0" destOrd="0" presId="urn:microsoft.com/office/officeart/2005/8/layout/hList9"/>
    <dgm:cxn modelId="{853E8472-D41A-4C3E-BEF7-6A808864B282}" type="presOf" srcId="{DE7AE0A2-DED4-4172-8AB3-ABC13C9A0EAB}" destId="{F8F7F7E9-7BA0-475C-A9C0-C698BC5F006A}" srcOrd="1" destOrd="0" presId="urn:microsoft.com/office/officeart/2005/8/layout/hList9"/>
    <dgm:cxn modelId="{685E15DC-58F7-4E6B-81E2-709217959CF9}" type="presOf" srcId="{B779B5CA-86E2-482D-A882-FBF0EF1CBD0C}" destId="{F21CBE16-6FB1-4866-B9B8-AE1F32F423E3}" srcOrd="0" destOrd="0" presId="urn:microsoft.com/office/officeart/2005/8/layout/hList9"/>
    <dgm:cxn modelId="{B9B4DB1C-4F18-45F6-9EAA-9E779F92CF93}" srcId="{4B380FA0-F75E-4850-9FDF-0F7906D6BCCF}" destId="{364FB48D-D4CF-4A4B-8D00-F1F368858792}" srcOrd="0" destOrd="0" parTransId="{468BD7A4-9F02-46CA-996E-B215DA072DFF}" sibTransId="{224E8674-1972-45AD-B924-E0B2D84F1B22}"/>
    <dgm:cxn modelId="{52AD59DC-75F7-4670-9BC6-81EFD3449313}" srcId="{68757555-7F8F-4F44-8E39-9292590416F9}" destId="{4B380FA0-F75E-4850-9FDF-0F7906D6BCCF}" srcOrd="0" destOrd="0" parTransId="{B4DA752A-B0DC-498D-8A5C-97252E0176E9}" sibTransId="{5B9CC2CF-1819-4724-B0B0-D86E647EBF55}"/>
    <dgm:cxn modelId="{E3DEAAC5-1834-40CA-94CE-74470EB7DE00}" type="presOf" srcId="{D6BE750C-2C71-43E6-BBF8-2F99CFE57938}" destId="{45B92D0B-1171-47AF-BA5C-7B3674AF1160}" srcOrd="0" destOrd="0" presId="urn:microsoft.com/office/officeart/2005/8/layout/hList9"/>
    <dgm:cxn modelId="{FCD4BA12-8022-422E-9418-8C70B0E38285}" type="presOf" srcId="{E649A4D4-31FF-4F72-8053-1106CB6C8641}" destId="{5DA31953-4D5F-40BD-9B37-7BF1F9C81CF8}" srcOrd="1" destOrd="0" presId="urn:microsoft.com/office/officeart/2005/8/layout/hList9"/>
    <dgm:cxn modelId="{1500F000-9085-45E5-B9BD-8967FAC6D93F}" srcId="{B779B5CA-86E2-482D-A882-FBF0EF1CBD0C}" destId="{2D10709A-E746-41F5-8D53-D8A8A3B95D5F}" srcOrd="1" destOrd="0" parTransId="{AD7A485C-1F7B-4C6C-98CD-D19A0B2B2424}" sibTransId="{81C882C7-6C1E-4A74-B310-6190EA6A4F0C}"/>
    <dgm:cxn modelId="{43294DE9-DCEA-49BD-90F9-1271681BA90C}" type="presOf" srcId="{30529B41-4316-41C6-8657-9B611C376DA3}" destId="{4A063CF8-B014-4224-A4BE-2CA3BCB27784}" srcOrd="0" destOrd="0" presId="urn:microsoft.com/office/officeart/2005/8/layout/hList9"/>
    <dgm:cxn modelId="{45C4D118-FF59-4188-8A5D-C8DEE6E37D56}" type="presOf" srcId="{4216B949-4490-4CA2-81E3-C253C3F39472}" destId="{C449413C-7B91-4257-A67A-093A2B2F77B2}" srcOrd="1" destOrd="0" presId="urn:microsoft.com/office/officeart/2005/8/layout/hList9"/>
    <dgm:cxn modelId="{D26F4D94-C69A-45E6-8724-290E4B87CEC1}" srcId="{B779B5CA-86E2-482D-A882-FBF0EF1CBD0C}" destId="{4216B949-4490-4CA2-81E3-C253C3F39472}" srcOrd="5" destOrd="0" parTransId="{448E5AAD-87FA-4909-8837-A1D7DE2F501D}" sibTransId="{2CE45FE0-D082-43C4-8B0E-6730AF2805D3}"/>
    <dgm:cxn modelId="{D5F5DCD0-0624-4D02-AA4C-96360685A4DE}" srcId="{B779B5CA-86E2-482D-A882-FBF0EF1CBD0C}" destId="{D6BE750C-2C71-43E6-BBF8-2F99CFE57938}" srcOrd="3" destOrd="0" parTransId="{0490123D-4E09-4BFD-86E8-5B1E52055496}" sibTransId="{B3CC8D47-FE04-4A8F-A604-D3FADD007F71}"/>
    <dgm:cxn modelId="{3E714DFC-5044-4D04-9DDF-979DF683C8DA}" type="presOf" srcId="{9C041F4C-42B9-473D-83DD-58989E743AC7}" destId="{5F90DCBA-ADB3-4F4E-9879-7F5A4C7193F4}" srcOrd="0" destOrd="0" presId="urn:microsoft.com/office/officeart/2005/8/layout/hList9"/>
    <dgm:cxn modelId="{DBC3CAFA-335B-4070-8312-590047FBE27E}" type="presParOf" srcId="{AC8E2171-11D5-464F-A9DF-4165B6E32F57}" destId="{F56F7DB0-78A3-40E5-AAD4-FFE69DB8F46C}" srcOrd="0" destOrd="0" presId="urn:microsoft.com/office/officeart/2005/8/layout/hList9"/>
    <dgm:cxn modelId="{3D9E38D8-88E9-40BC-B234-C6FBF240ACC3}" type="presParOf" srcId="{AC8E2171-11D5-464F-A9DF-4165B6E32F57}" destId="{617565E7-D2AA-45E8-8503-654C936ACB7B}" srcOrd="1" destOrd="0" presId="urn:microsoft.com/office/officeart/2005/8/layout/hList9"/>
    <dgm:cxn modelId="{655E9139-AA1D-46AD-8516-FF3A44DAA62C}" type="presParOf" srcId="{617565E7-D2AA-45E8-8503-654C936ACB7B}" destId="{84CD6189-1F92-444F-BA8F-2900B0DFED8D}" srcOrd="0" destOrd="0" presId="urn:microsoft.com/office/officeart/2005/8/layout/hList9"/>
    <dgm:cxn modelId="{89AF2AFB-A0EA-4FB5-AE7F-DAE07429A5A7}" type="presParOf" srcId="{617565E7-D2AA-45E8-8503-654C936ACB7B}" destId="{7F4D5D38-B065-4E2F-A248-98CCB8AF8B56}" srcOrd="1" destOrd="0" presId="urn:microsoft.com/office/officeart/2005/8/layout/hList9"/>
    <dgm:cxn modelId="{08522FCE-4ED1-4AF3-8516-62BD0EE87D0B}" type="presParOf" srcId="{7F4D5D38-B065-4E2F-A248-98CCB8AF8B56}" destId="{3F2F3C05-04FF-4CC9-A491-F75CD091286A}" srcOrd="0" destOrd="0" presId="urn:microsoft.com/office/officeart/2005/8/layout/hList9"/>
    <dgm:cxn modelId="{2BD4D6FD-C0ED-416A-99B9-EE4850DC6B94}" type="presParOf" srcId="{7F4D5D38-B065-4E2F-A248-98CCB8AF8B56}" destId="{9466EBC4-9C65-4D77-8056-7E3F5460AAA8}" srcOrd="1" destOrd="0" presId="urn:microsoft.com/office/officeart/2005/8/layout/hList9"/>
    <dgm:cxn modelId="{A47B5556-498C-412A-9ED1-1CE37A14CABB}" type="presParOf" srcId="{617565E7-D2AA-45E8-8503-654C936ACB7B}" destId="{20C2B39A-09BE-4F0E-B05B-3A6D2DA781B1}" srcOrd="2" destOrd="0" presId="urn:microsoft.com/office/officeart/2005/8/layout/hList9"/>
    <dgm:cxn modelId="{D896904F-3C86-4F1F-A25F-41E10870A601}" type="presParOf" srcId="{20C2B39A-09BE-4F0E-B05B-3A6D2DA781B1}" destId="{5F90DCBA-ADB3-4F4E-9879-7F5A4C7193F4}" srcOrd="0" destOrd="0" presId="urn:microsoft.com/office/officeart/2005/8/layout/hList9"/>
    <dgm:cxn modelId="{20E87010-E7BC-4840-A062-AB1119E32FE8}" type="presParOf" srcId="{20C2B39A-09BE-4F0E-B05B-3A6D2DA781B1}" destId="{3EC4318D-4181-44A2-A395-5A494F34D77D}" srcOrd="1" destOrd="0" presId="urn:microsoft.com/office/officeart/2005/8/layout/hList9"/>
    <dgm:cxn modelId="{34D53BFE-75B8-4210-89CD-E39D4EF22607}" type="presParOf" srcId="{617565E7-D2AA-45E8-8503-654C936ACB7B}" destId="{B0E350D4-C12B-44D5-8508-A5AC9182DF29}" srcOrd="3" destOrd="0" presId="urn:microsoft.com/office/officeart/2005/8/layout/hList9"/>
    <dgm:cxn modelId="{BFFD1128-A892-4FF4-A73E-41381DF19566}" type="presParOf" srcId="{B0E350D4-C12B-44D5-8508-A5AC9182DF29}" destId="{780B78C3-F34B-4E24-8F21-60113B5547AE}" srcOrd="0" destOrd="0" presId="urn:microsoft.com/office/officeart/2005/8/layout/hList9"/>
    <dgm:cxn modelId="{AAD8FC5D-AA20-4CBF-A39F-996E19AECFBF}" type="presParOf" srcId="{B0E350D4-C12B-44D5-8508-A5AC9182DF29}" destId="{5DA31953-4D5F-40BD-9B37-7BF1F9C81CF8}" srcOrd="1" destOrd="0" presId="urn:microsoft.com/office/officeart/2005/8/layout/hList9"/>
    <dgm:cxn modelId="{DA777C3A-BE72-422F-9002-DAC828755761}" type="presParOf" srcId="{617565E7-D2AA-45E8-8503-654C936ACB7B}" destId="{BF047E33-2941-4D8B-969D-EFA56C8CC163}" srcOrd="4" destOrd="0" presId="urn:microsoft.com/office/officeart/2005/8/layout/hList9"/>
    <dgm:cxn modelId="{33020EE1-C966-4DB2-9F67-0EFB82C0848A}" type="presParOf" srcId="{BF047E33-2941-4D8B-969D-EFA56C8CC163}" destId="{D8CA7CEA-73EA-4F22-8ED2-EAE0917B864D}" srcOrd="0" destOrd="0" presId="urn:microsoft.com/office/officeart/2005/8/layout/hList9"/>
    <dgm:cxn modelId="{CD2CC344-B9D6-4A92-8C16-EAD0FB31371D}" type="presParOf" srcId="{BF047E33-2941-4D8B-969D-EFA56C8CC163}" destId="{C01AB76C-057E-4AAB-B615-9D6AF71A546C}" srcOrd="1" destOrd="0" presId="urn:microsoft.com/office/officeart/2005/8/layout/hList9"/>
    <dgm:cxn modelId="{93096E92-DFE6-441D-B4F6-303310256242}" type="presParOf" srcId="{AC8E2171-11D5-464F-A9DF-4165B6E32F57}" destId="{7E4B42F0-5BC8-45AF-9EEC-AB52F637FA3B}" srcOrd="2" destOrd="0" presId="urn:microsoft.com/office/officeart/2005/8/layout/hList9"/>
    <dgm:cxn modelId="{3DA9C0E0-E262-4F21-A4F6-22A6DF10620B}" type="presParOf" srcId="{AC8E2171-11D5-464F-A9DF-4165B6E32F57}" destId="{879C80DA-878C-41B2-A43C-989D2F8168B5}" srcOrd="3" destOrd="0" presId="urn:microsoft.com/office/officeart/2005/8/layout/hList9"/>
    <dgm:cxn modelId="{CD7CB661-6B45-4D89-916B-D1C4079E8C4B}" type="presParOf" srcId="{AC8E2171-11D5-464F-A9DF-4165B6E32F57}" destId="{BAF5B5C1-8EC3-4DD6-8A9F-D76648025DE6}" srcOrd="4" destOrd="0" presId="urn:microsoft.com/office/officeart/2005/8/layout/hList9"/>
    <dgm:cxn modelId="{77CE9457-3727-4E30-BC7A-184B8D5ADA9B}" type="presParOf" srcId="{AC8E2171-11D5-464F-A9DF-4165B6E32F57}" destId="{0F931E81-101E-41C2-A936-99F7E8EE31E1}" srcOrd="5" destOrd="0" presId="urn:microsoft.com/office/officeart/2005/8/layout/hList9"/>
    <dgm:cxn modelId="{5CC1AFA4-BC2C-403B-A1B4-7D229AC4C83D}" type="presParOf" srcId="{AC8E2171-11D5-464F-A9DF-4165B6E32F57}" destId="{82B9C20F-602B-483C-9F92-C6DCFAB4894B}" srcOrd="6" destOrd="0" presId="urn:microsoft.com/office/officeart/2005/8/layout/hList9"/>
    <dgm:cxn modelId="{63F303A7-21DF-4BE5-9A3E-D4E674427B56}" type="presParOf" srcId="{82B9C20F-602B-483C-9F92-C6DCFAB4894B}" destId="{9D0B5DDF-7EB2-4AA9-8F3B-482174ECED33}" srcOrd="0" destOrd="0" presId="urn:microsoft.com/office/officeart/2005/8/layout/hList9"/>
    <dgm:cxn modelId="{5790568B-9B6D-4FF6-91CB-339FE3068046}" type="presParOf" srcId="{82B9C20F-602B-483C-9F92-C6DCFAB4894B}" destId="{0C924753-3403-4E9A-AC54-B86E35E594D9}" srcOrd="1" destOrd="0" presId="urn:microsoft.com/office/officeart/2005/8/layout/hList9"/>
    <dgm:cxn modelId="{F80D0D60-029B-4DC6-97AD-C99DA7E5B25B}" type="presParOf" srcId="{0C924753-3403-4E9A-AC54-B86E35E594D9}" destId="{FD836804-DB79-4CB9-9B66-40518B61E316}" srcOrd="0" destOrd="0" presId="urn:microsoft.com/office/officeart/2005/8/layout/hList9"/>
    <dgm:cxn modelId="{3E0E8003-EF8F-43E4-A5C5-3ABCD1132701}" type="presParOf" srcId="{0C924753-3403-4E9A-AC54-B86E35E594D9}" destId="{8732C125-9C29-430A-B814-B58542487DD2}" srcOrd="1" destOrd="0" presId="urn:microsoft.com/office/officeart/2005/8/layout/hList9"/>
    <dgm:cxn modelId="{A6448132-3763-4039-9515-CDDBAD2005A4}" type="presParOf" srcId="{82B9C20F-602B-483C-9F92-C6DCFAB4894B}" destId="{CFCC4B01-2953-4141-AB5D-CB5C11D75546}" srcOrd="2" destOrd="0" presId="urn:microsoft.com/office/officeart/2005/8/layout/hList9"/>
    <dgm:cxn modelId="{D9F56414-E5A0-49C8-834F-DC2486908B4E}" type="presParOf" srcId="{CFCC4B01-2953-4141-AB5D-CB5C11D75546}" destId="{6B0DFAAC-55AF-419F-A1DD-4CD1037798EB}" srcOrd="0" destOrd="0" presId="urn:microsoft.com/office/officeart/2005/8/layout/hList9"/>
    <dgm:cxn modelId="{A41A2027-0DEC-4F50-83F7-F7A716960BB3}" type="presParOf" srcId="{CFCC4B01-2953-4141-AB5D-CB5C11D75546}" destId="{B53ABDC7-C7D5-4CA2-9642-7A770F045F2E}" srcOrd="1" destOrd="0" presId="urn:microsoft.com/office/officeart/2005/8/layout/hList9"/>
    <dgm:cxn modelId="{DCBC6633-7EC5-4D03-8DD4-6ED82F3ADD16}" type="presParOf" srcId="{82B9C20F-602B-483C-9F92-C6DCFAB4894B}" destId="{834D403C-A28D-46ED-B6F3-F5D63F01D321}" srcOrd="3" destOrd="0" presId="urn:microsoft.com/office/officeart/2005/8/layout/hList9"/>
    <dgm:cxn modelId="{AE276F2E-C3F6-4493-8A0D-1D289C473EAC}" type="presParOf" srcId="{834D403C-A28D-46ED-B6F3-F5D63F01D321}" destId="{C08CE14E-FBD6-4C76-A38E-58F9A78A1D42}" srcOrd="0" destOrd="0" presId="urn:microsoft.com/office/officeart/2005/8/layout/hList9"/>
    <dgm:cxn modelId="{2E7F6551-BC9C-4BC1-BD7A-17E2EDDE9D73}" type="presParOf" srcId="{834D403C-A28D-46ED-B6F3-F5D63F01D321}" destId="{F8F7F7E9-7BA0-475C-A9C0-C698BC5F006A}" srcOrd="1" destOrd="0" presId="urn:microsoft.com/office/officeart/2005/8/layout/hList9"/>
    <dgm:cxn modelId="{8B2517EC-6326-4138-B6B9-2A47B52E2526}" type="presParOf" srcId="{82B9C20F-602B-483C-9F92-C6DCFAB4894B}" destId="{64D404BE-F24B-4EF0-B61B-348772E2E5D1}" srcOrd="4" destOrd="0" presId="urn:microsoft.com/office/officeart/2005/8/layout/hList9"/>
    <dgm:cxn modelId="{A5178018-BAEF-4210-8C93-F1D5D1779D5C}" type="presParOf" srcId="{64D404BE-F24B-4EF0-B61B-348772E2E5D1}" destId="{45B92D0B-1171-47AF-BA5C-7B3674AF1160}" srcOrd="0" destOrd="0" presId="urn:microsoft.com/office/officeart/2005/8/layout/hList9"/>
    <dgm:cxn modelId="{2D20893E-EE92-4A89-9D0A-F29180000F6F}" type="presParOf" srcId="{64D404BE-F24B-4EF0-B61B-348772E2E5D1}" destId="{9BA4A615-448E-4137-AF28-B5A13C681314}" srcOrd="1" destOrd="0" presId="urn:microsoft.com/office/officeart/2005/8/layout/hList9"/>
    <dgm:cxn modelId="{46BE1A2A-1A00-4776-ABF9-CDCC1070C800}" type="presParOf" srcId="{82B9C20F-602B-483C-9F92-C6DCFAB4894B}" destId="{4333C9EB-0148-4D86-8AE4-68D444CF4A16}" srcOrd="5" destOrd="0" presId="urn:microsoft.com/office/officeart/2005/8/layout/hList9"/>
    <dgm:cxn modelId="{4E031FB0-C451-4233-8CE0-F02718ABE929}" type="presParOf" srcId="{4333C9EB-0148-4D86-8AE4-68D444CF4A16}" destId="{4A063CF8-B014-4224-A4BE-2CA3BCB27784}" srcOrd="0" destOrd="0" presId="urn:microsoft.com/office/officeart/2005/8/layout/hList9"/>
    <dgm:cxn modelId="{32FDFD9E-F3F7-4000-BEE9-6B0FB67128C3}" type="presParOf" srcId="{4333C9EB-0148-4D86-8AE4-68D444CF4A16}" destId="{AAFE107D-D4A1-407D-B133-D33D8BD4CF1F}" srcOrd="1" destOrd="0" presId="urn:microsoft.com/office/officeart/2005/8/layout/hList9"/>
    <dgm:cxn modelId="{9CEDCCCB-162F-4DB4-96E5-FE3D6FA5E06D}" type="presParOf" srcId="{82B9C20F-602B-483C-9F92-C6DCFAB4894B}" destId="{AE19401D-CB72-4C82-A08F-414CEB79666C}" srcOrd="6" destOrd="0" presId="urn:microsoft.com/office/officeart/2005/8/layout/hList9"/>
    <dgm:cxn modelId="{18858736-6CE3-4615-8168-385368364C24}" type="presParOf" srcId="{AE19401D-CB72-4C82-A08F-414CEB79666C}" destId="{4683ADAF-F744-4A4E-B997-A7E73A00E2BB}" srcOrd="0" destOrd="0" presId="urn:microsoft.com/office/officeart/2005/8/layout/hList9"/>
    <dgm:cxn modelId="{C843CDDE-E8C3-4B96-976E-92C81A046F1C}" type="presParOf" srcId="{AE19401D-CB72-4C82-A08F-414CEB79666C}" destId="{C449413C-7B91-4257-A67A-093A2B2F77B2}" srcOrd="1" destOrd="0" presId="urn:microsoft.com/office/officeart/2005/8/layout/hList9"/>
    <dgm:cxn modelId="{CDD81112-A30A-4A4A-BFE4-E57F9092AA5A}" type="presParOf" srcId="{AC8E2171-11D5-464F-A9DF-4165B6E32F57}" destId="{A2E30742-33B7-40FC-8DCB-AAEC37B24ABE}" srcOrd="7" destOrd="0" presId="urn:microsoft.com/office/officeart/2005/8/layout/hList9"/>
    <dgm:cxn modelId="{1AD14FB4-60F7-4922-96B4-35625D570A5E}" type="presParOf" srcId="{AC8E2171-11D5-464F-A9DF-4165B6E32F57}" destId="{F21CBE16-6FB1-4866-B9B8-AE1F32F423E3}"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90A0CF-5A4E-4D3F-AE7B-8024BBDD1456}" type="doc">
      <dgm:prSet loTypeId="urn:microsoft.com/office/officeart/2008/layout/HorizontalMultiLevelHierarchy#2" loCatId="hierarchy" qsTypeId="urn:microsoft.com/office/officeart/2005/8/quickstyle/simple1#7" qsCatId="simple" csTypeId="urn:microsoft.com/office/officeart/2005/8/colors/accent1_2#3" csCatId="accent1" phldr="1"/>
      <dgm:spPr/>
      <dgm:t>
        <a:bodyPr/>
        <a:lstStyle/>
        <a:p>
          <a:endParaRPr lang="zh-TW" altLang="en-US"/>
        </a:p>
      </dgm:t>
    </dgm:pt>
    <dgm:pt modelId="{D4FC02B2-D5B9-47F2-877A-DCDA2DD4F91D}">
      <dgm:prSet phldrT="[文字]" custT="1"/>
      <dgm:spPr>
        <a:solidFill>
          <a:srgbClr val="FFBDBD"/>
        </a:solidFill>
        <a:ln>
          <a:noFill/>
        </a:ln>
      </dgm:spPr>
      <dgm:t>
        <a:bodyPr vert="vert"/>
        <a:lstStyle/>
        <a:p>
          <a:pPr hangingPunct="0"/>
          <a:r>
            <a:rPr lang="zh-TW" altLang="en-US" sz="2400" b="1" dirty="0">
              <a:solidFill>
                <a:schemeClr val="tx1"/>
              </a:solidFill>
              <a:latin typeface="微軟正黑體" panose="020B0604030504040204" pitchFamily="34" charset="-120"/>
              <a:ea typeface="微軟正黑體" panose="020B0604030504040204" pitchFamily="34" charset="-120"/>
            </a:rPr>
            <a:t>繁星推薦</a:t>
          </a:r>
        </a:p>
      </dgm:t>
    </dgm:pt>
    <dgm:pt modelId="{E3639023-4E01-4623-B395-A96F1E2FE5AC}" type="parTrans" cxnId="{5C217BF4-4A48-42D4-B68E-792FF82EAE15}">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E8100FB8-5389-44CE-9FDC-1AA323F4775E}" type="sibTrans" cxnId="{5C217BF4-4A48-42D4-B68E-792FF82EAE15}">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19637ED6-A9AC-455B-BD83-9F933D1DFFD0}">
      <dgm:prSet phldrT="[文字]" custT="1"/>
      <dgm:spPr>
        <a:solidFill>
          <a:schemeClr val="bg1"/>
        </a:solidFill>
        <a:ln>
          <a:solidFill>
            <a:srgbClr val="B80000"/>
          </a:solidFill>
        </a:ln>
      </dgm:spPr>
      <dgm:t>
        <a:bodyPr bIns="0" anchor="b"/>
        <a:lstStyle/>
        <a:p>
          <a:pPr marL="179705" algn="l" hangingPunct="0">
            <a:lnSpc>
              <a:spcPct val="70000"/>
            </a:lnSpc>
            <a:spcBef>
              <a:spcPts val="0"/>
            </a:spcBef>
            <a:spcAft>
              <a:spcPts val="0"/>
            </a:spcAft>
          </a:pP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檢定</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分發比序或篩選</a:t>
          </a:r>
          <a:r>
            <a:rPr lang="zh-TW"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與申請</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分發管道合計各校系</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僅</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可使用相同</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考科</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科成績</a:t>
          </a:r>
          <a:r>
            <a:rPr lang="zh-TW"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，或就所選之</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科中另訂不同科目組合總分</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dgm:t>
    </dgm:pt>
    <dgm:pt modelId="{CE6A8180-FEEB-43C2-8182-A599CA19FE14}" type="parTrans" cxnId="{A02B4E4C-89D7-4DB2-B4FE-6F51FF6DB1C5}">
      <dgm:prSet custT="1"/>
      <dgm:spPr>
        <a:ln>
          <a:solidFill>
            <a:srgbClr val="B80000"/>
          </a:solidFill>
        </a:ln>
      </dgm:spPr>
      <dgm:t>
        <a:bodyPr/>
        <a:lstStyle/>
        <a:p>
          <a:pPr hangingPunct="0"/>
          <a:endParaRPr lang="zh-TW" altLang="en-US" sz="2400" dirty="0">
            <a:latin typeface="微軟正黑體" panose="020B0604030504040204" pitchFamily="34" charset="-120"/>
            <a:ea typeface="微軟正黑體" panose="020B0604030504040204" pitchFamily="34" charset="-120"/>
          </a:endParaRPr>
        </a:p>
      </dgm:t>
    </dgm:pt>
    <dgm:pt modelId="{6BCC0D30-CD6A-4BE5-976D-7F7DB7F52DFA}" type="sibTrans" cxnId="{A02B4E4C-89D7-4DB2-B4FE-6F51FF6DB1C5}">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801B6557-D801-46A6-BA07-D2A4072E20A8}">
      <dgm:prSet phldrT="[文字]" custT="1"/>
      <dgm:spPr>
        <a:solidFill>
          <a:schemeClr val="bg1"/>
        </a:solidFill>
        <a:ln>
          <a:solidFill>
            <a:srgbClr val="B80000"/>
          </a:solidFill>
        </a:ln>
      </dgm:spPr>
      <dgm:t>
        <a:bodyPr bIns="0"/>
        <a:lstStyle/>
        <a:p>
          <a:pPr marL="179705" lvl="0" indent="0" algn="l" defTabSz="1066800" hangingPunct="0">
            <a:lnSpc>
              <a:spcPct val="70000"/>
            </a:lnSpc>
            <a:spcBef>
              <a:spcPct val="0"/>
            </a:spcBef>
            <a:spcAft>
              <a:spcPts val="0"/>
            </a:spcAft>
            <a:buNone/>
          </a:pPr>
          <a:r>
            <a:rPr lang="zh-TW" sz="2400" b="1" kern="12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sz="24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單科學業成績</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納採</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之必修科目，除現行科目範圍外，增加</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「資訊科技」</a:t>
          </a:r>
          <a:r>
            <a:rPr lang="zh-TW" altLang="en-US"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「生活科技」</a:t>
          </a:r>
          <a:r>
            <a:rPr lang="zh-TW" altLang="en-US"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，而</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國語文、英語文</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則延伸</a:t>
          </a:r>
          <a:r>
            <a:rPr 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納入</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高三上必修成績</a:t>
          </a:r>
          <a:r>
            <a:rPr lang="zh-TW" altLang="en-US"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9705" lvl="0" indent="0" algn="l" defTabSz="1066800" hangingPunct="0">
            <a:lnSpc>
              <a:spcPct val="70000"/>
            </a:lnSpc>
            <a:spcBef>
              <a:spcPts val="600"/>
            </a:spcBef>
            <a:spcAft>
              <a:spcPts val="0"/>
            </a:spcAft>
            <a:buNone/>
          </a:pPr>
          <a:r>
            <a:rPr lang="zh-TW" sz="2400" b="1" kern="12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sz="24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學業成績總平均</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」延伸納入</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高三上學期成績</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9705" lvl="0" indent="0" algn="l" defTabSz="1066800" hangingPunct="0">
            <a:lnSpc>
              <a:spcPct val="70000"/>
            </a:lnSpc>
            <a:spcBef>
              <a:spcPct val="0"/>
            </a:spcBef>
            <a:spcAft>
              <a:spcPts val="0"/>
            </a:spcAft>
            <a:buNone/>
          </a:pPr>
          <a:r>
            <a:rPr lang="en-US" altLang="zh-TW" sz="24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綜高</a:t>
          </a:r>
          <a:r>
            <a:rPr lang="zh-TW" altLang="en-US" sz="2400" b="1" kern="12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單科學業成績</a:t>
          </a:r>
          <a:r>
            <a:rPr lang="zh-TW" altLang="en-US" sz="24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由學校自訂計算方式</a:t>
          </a:r>
          <a:endParaRPr lang="zh-TW" altLang="en-US" sz="24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dgm:t>
    </dgm:pt>
    <dgm:pt modelId="{0881123B-C856-4274-A1C9-BAF8AD517EE6}" type="parTrans" cxnId="{45F9B8F4-D2C6-439E-B84E-BCF2FDDC657D}">
      <dgm:prSet custT="1"/>
      <dgm:spPr>
        <a:ln>
          <a:solidFill>
            <a:srgbClr val="B80000"/>
          </a:solidFill>
        </a:ln>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75BD2ACD-02DF-493C-B232-27BFB43549A1}" type="sibTrans" cxnId="{45F9B8F4-D2C6-439E-B84E-BCF2FDDC657D}">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A87B8543-4CE5-497C-9390-8C90F4071A6E}" type="pres">
      <dgm:prSet presAssocID="{5A90A0CF-5A4E-4D3F-AE7B-8024BBDD1456}" presName="Name0" presStyleCnt="0">
        <dgm:presLayoutVars>
          <dgm:chPref val="1"/>
          <dgm:dir/>
          <dgm:animOne val="branch"/>
          <dgm:animLvl val="lvl"/>
          <dgm:resizeHandles val="exact"/>
        </dgm:presLayoutVars>
      </dgm:prSet>
      <dgm:spPr/>
      <dgm:t>
        <a:bodyPr/>
        <a:lstStyle/>
        <a:p>
          <a:endParaRPr lang="zh-TW" altLang="en-US"/>
        </a:p>
      </dgm:t>
    </dgm:pt>
    <dgm:pt modelId="{78B61F81-9C05-4CB8-8F55-EB9EA6ED6E03}" type="pres">
      <dgm:prSet presAssocID="{D4FC02B2-D5B9-47F2-877A-DCDA2DD4F91D}" presName="root1" presStyleCnt="0"/>
      <dgm:spPr/>
    </dgm:pt>
    <dgm:pt modelId="{52CD98B8-EEE0-43DB-92B6-9069EB2D01F8}" type="pres">
      <dgm:prSet presAssocID="{D4FC02B2-D5B9-47F2-877A-DCDA2DD4F91D}" presName="LevelOneTextNode" presStyleLbl="node0" presStyleIdx="0" presStyleCnt="1" custLinFactX="-100000" custLinFactNeighborX="-116224" custLinFactNeighborY="-98">
        <dgm:presLayoutVars>
          <dgm:chPref val="3"/>
        </dgm:presLayoutVars>
      </dgm:prSet>
      <dgm:spPr/>
      <dgm:t>
        <a:bodyPr/>
        <a:lstStyle/>
        <a:p>
          <a:endParaRPr lang="zh-TW" altLang="en-US"/>
        </a:p>
      </dgm:t>
    </dgm:pt>
    <dgm:pt modelId="{1B637394-5106-473C-83FF-10B311BE810D}" type="pres">
      <dgm:prSet presAssocID="{D4FC02B2-D5B9-47F2-877A-DCDA2DD4F91D}" presName="level2hierChild" presStyleCnt="0"/>
      <dgm:spPr/>
    </dgm:pt>
    <dgm:pt modelId="{51613D21-045F-44D3-89F6-141A4F6759A1}" type="pres">
      <dgm:prSet presAssocID="{CE6A8180-FEEB-43C2-8182-A599CA19FE14}" presName="conn2-1" presStyleLbl="parChTrans1D2" presStyleIdx="0" presStyleCnt="2"/>
      <dgm:spPr/>
      <dgm:t>
        <a:bodyPr/>
        <a:lstStyle/>
        <a:p>
          <a:endParaRPr lang="zh-TW" altLang="en-US"/>
        </a:p>
      </dgm:t>
    </dgm:pt>
    <dgm:pt modelId="{E528FF57-A353-4B2E-941D-79D51252A990}" type="pres">
      <dgm:prSet presAssocID="{CE6A8180-FEEB-43C2-8182-A599CA19FE14}" presName="connTx" presStyleLbl="parChTrans1D2" presStyleIdx="0" presStyleCnt="2"/>
      <dgm:spPr/>
      <dgm:t>
        <a:bodyPr/>
        <a:lstStyle/>
        <a:p>
          <a:endParaRPr lang="zh-TW" altLang="en-US"/>
        </a:p>
      </dgm:t>
    </dgm:pt>
    <dgm:pt modelId="{9D6A6F74-4A16-4D68-A40F-FB281BD2EA04}" type="pres">
      <dgm:prSet presAssocID="{19637ED6-A9AC-455B-BD83-9F933D1DFFD0}" presName="root2" presStyleCnt="0"/>
      <dgm:spPr/>
    </dgm:pt>
    <dgm:pt modelId="{B3687C52-7340-4BAE-94EB-895FF2CEF4D4}" type="pres">
      <dgm:prSet presAssocID="{19637ED6-A9AC-455B-BD83-9F933D1DFFD0}" presName="LevelTwoTextNode" presStyleLbl="node2" presStyleIdx="0" presStyleCnt="2" custScaleX="508568" custScaleY="282835" custLinFactNeighborX="452" custLinFactNeighborY="-54346">
        <dgm:presLayoutVars>
          <dgm:chPref val="3"/>
        </dgm:presLayoutVars>
      </dgm:prSet>
      <dgm:spPr/>
      <dgm:t>
        <a:bodyPr/>
        <a:lstStyle/>
        <a:p>
          <a:endParaRPr lang="zh-TW" altLang="en-US"/>
        </a:p>
      </dgm:t>
    </dgm:pt>
    <dgm:pt modelId="{90C5A9D8-DFEA-4D2F-B055-A11636158287}" type="pres">
      <dgm:prSet presAssocID="{19637ED6-A9AC-455B-BD83-9F933D1DFFD0}" presName="level3hierChild" presStyleCnt="0"/>
      <dgm:spPr/>
    </dgm:pt>
    <dgm:pt modelId="{B351A16B-6F4A-4A31-AA35-B03FD81F200D}" type="pres">
      <dgm:prSet presAssocID="{0881123B-C856-4274-A1C9-BAF8AD517EE6}" presName="conn2-1" presStyleLbl="parChTrans1D2" presStyleIdx="1" presStyleCnt="2"/>
      <dgm:spPr/>
      <dgm:t>
        <a:bodyPr/>
        <a:lstStyle/>
        <a:p>
          <a:endParaRPr lang="zh-TW" altLang="en-US"/>
        </a:p>
      </dgm:t>
    </dgm:pt>
    <dgm:pt modelId="{FD4BDF6C-4954-4F95-9560-182032BB5299}" type="pres">
      <dgm:prSet presAssocID="{0881123B-C856-4274-A1C9-BAF8AD517EE6}" presName="connTx" presStyleLbl="parChTrans1D2" presStyleIdx="1" presStyleCnt="2"/>
      <dgm:spPr/>
      <dgm:t>
        <a:bodyPr/>
        <a:lstStyle/>
        <a:p>
          <a:endParaRPr lang="zh-TW" altLang="en-US"/>
        </a:p>
      </dgm:t>
    </dgm:pt>
    <dgm:pt modelId="{1BE2E03B-9E9D-45A5-B444-78FFD9680828}" type="pres">
      <dgm:prSet presAssocID="{801B6557-D801-46A6-BA07-D2A4072E20A8}" presName="root2" presStyleCnt="0"/>
      <dgm:spPr/>
    </dgm:pt>
    <dgm:pt modelId="{A99EDFCD-20EE-4B79-BE1A-6A0E07E0C6E4}" type="pres">
      <dgm:prSet presAssocID="{801B6557-D801-46A6-BA07-D2A4072E20A8}" presName="LevelTwoTextNode" presStyleLbl="node2" presStyleIdx="1" presStyleCnt="2" custScaleX="508572" custScaleY="469417">
        <dgm:presLayoutVars>
          <dgm:chPref val="3"/>
        </dgm:presLayoutVars>
      </dgm:prSet>
      <dgm:spPr/>
      <dgm:t>
        <a:bodyPr/>
        <a:lstStyle/>
        <a:p>
          <a:endParaRPr lang="zh-TW" altLang="en-US"/>
        </a:p>
      </dgm:t>
    </dgm:pt>
    <dgm:pt modelId="{5373E1DD-3FAB-4A93-B8C5-CED2410116B9}" type="pres">
      <dgm:prSet presAssocID="{801B6557-D801-46A6-BA07-D2A4072E20A8}" presName="level3hierChild" presStyleCnt="0"/>
      <dgm:spPr/>
    </dgm:pt>
  </dgm:ptLst>
  <dgm:cxnLst>
    <dgm:cxn modelId="{44D4D57D-8F6E-4D89-8969-89DA3FEEF487}" type="presOf" srcId="{CE6A8180-FEEB-43C2-8182-A599CA19FE14}" destId="{E528FF57-A353-4B2E-941D-79D51252A990}" srcOrd="1" destOrd="0" presId="urn:microsoft.com/office/officeart/2008/layout/HorizontalMultiLevelHierarchy#2"/>
    <dgm:cxn modelId="{D16B9E65-5998-4F7D-A84B-77F39951ECA1}" type="presOf" srcId="{19637ED6-A9AC-455B-BD83-9F933D1DFFD0}" destId="{B3687C52-7340-4BAE-94EB-895FF2CEF4D4}" srcOrd="0" destOrd="0" presId="urn:microsoft.com/office/officeart/2008/layout/HorizontalMultiLevelHierarchy#2"/>
    <dgm:cxn modelId="{1548C770-C5A8-455E-BAA9-7AD19266A818}" type="presOf" srcId="{5A90A0CF-5A4E-4D3F-AE7B-8024BBDD1456}" destId="{A87B8543-4CE5-497C-9390-8C90F4071A6E}" srcOrd="0" destOrd="0" presId="urn:microsoft.com/office/officeart/2008/layout/HorizontalMultiLevelHierarchy#2"/>
    <dgm:cxn modelId="{7F546D5D-7CAA-47B0-A89D-DB99A586D7C4}" type="presOf" srcId="{0881123B-C856-4274-A1C9-BAF8AD517EE6}" destId="{FD4BDF6C-4954-4F95-9560-182032BB5299}" srcOrd="1" destOrd="0" presId="urn:microsoft.com/office/officeart/2008/layout/HorizontalMultiLevelHierarchy#2"/>
    <dgm:cxn modelId="{A02B4E4C-89D7-4DB2-B4FE-6F51FF6DB1C5}" srcId="{D4FC02B2-D5B9-47F2-877A-DCDA2DD4F91D}" destId="{19637ED6-A9AC-455B-BD83-9F933D1DFFD0}" srcOrd="0" destOrd="0" parTransId="{CE6A8180-FEEB-43C2-8182-A599CA19FE14}" sibTransId="{6BCC0D30-CD6A-4BE5-976D-7F7DB7F52DFA}"/>
    <dgm:cxn modelId="{73CC90C4-C6EF-471E-BE97-AADC44DA4762}" type="presOf" srcId="{801B6557-D801-46A6-BA07-D2A4072E20A8}" destId="{A99EDFCD-20EE-4B79-BE1A-6A0E07E0C6E4}" srcOrd="0" destOrd="0" presId="urn:microsoft.com/office/officeart/2008/layout/HorizontalMultiLevelHierarchy#2"/>
    <dgm:cxn modelId="{45F9B8F4-D2C6-439E-B84E-BCF2FDDC657D}" srcId="{D4FC02B2-D5B9-47F2-877A-DCDA2DD4F91D}" destId="{801B6557-D801-46A6-BA07-D2A4072E20A8}" srcOrd="1" destOrd="0" parTransId="{0881123B-C856-4274-A1C9-BAF8AD517EE6}" sibTransId="{75BD2ACD-02DF-493C-B232-27BFB43549A1}"/>
    <dgm:cxn modelId="{3112EB4F-E2A9-482F-9DAD-E5F4C9C0F68B}" type="presOf" srcId="{D4FC02B2-D5B9-47F2-877A-DCDA2DD4F91D}" destId="{52CD98B8-EEE0-43DB-92B6-9069EB2D01F8}" srcOrd="0" destOrd="0" presId="urn:microsoft.com/office/officeart/2008/layout/HorizontalMultiLevelHierarchy#2"/>
    <dgm:cxn modelId="{89AF4123-C43C-4325-B0D3-D9BE1A5F77A1}" type="presOf" srcId="{CE6A8180-FEEB-43C2-8182-A599CA19FE14}" destId="{51613D21-045F-44D3-89F6-141A4F6759A1}" srcOrd="0" destOrd="0" presId="urn:microsoft.com/office/officeart/2008/layout/HorizontalMultiLevelHierarchy#2"/>
    <dgm:cxn modelId="{3DFD8D8C-CBA4-4123-A356-2215172126B0}" type="presOf" srcId="{0881123B-C856-4274-A1C9-BAF8AD517EE6}" destId="{B351A16B-6F4A-4A31-AA35-B03FD81F200D}" srcOrd="0" destOrd="0" presId="urn:microsoft.com/office/officeart/2008/layout/HorizontalMultiLevelHierarchy#2"/>
    <dgm:cxn modelId="{5C217BF4-4A48-42D4-B68E-792FF82EAE15}" srcId="{5A90A0CF-5A4E-4D3F-AE7B-8024BBDD1456}" destId="{D4FC02B2-D5B9-47F2-877A-DCDA2DD4F91D}" srcOrd="0" destOrd="0" parTransId="{E3639023-4E01-4623-B395-A96F1E2FE5AC}" sibTransId="{E8100FB8-5389-44CE-9FDC-1AA323F4775E}"/>
    <dgm:cxn modelId="{937229F4-4F8E-4185-B56B-72478677F6C3}" type="presParOf" srcId="{A87B8543-4CE5-497C-9390-8C90F4071A6E}" destId="{78B61F81-9C05-4CB8-8F55-EB9EA6ED6E03}" srcOrd="0" destOrd="0" presId="urn:microsoft.com/office/officeart/2008/layout/HorizontalMultiLevelHierarchy#2"/>
    <dgm:cxn modelId="{3A84162A-D3AA-4748-8327-45EB56BF1277}" type="presParOf" srcId="{78B61F81-9C05-4CB8-8F55-EB9EA6ED6E03}" destId="{52CD98B8-EEE0-43DB-92B6-9069EB2D01F8}" srcOrd="0" destOrd="0" presId="urn:microsoft.com/office/officeart/2008/layout/HorizontalMultiLevelHierarchy#2"/>
    <dgm:cxn modelId="{CDA2C3F6-ECA1-46E1-8BF1-91BE1C6D81F7}" type="presParOf" srcId="{78B61F81-9C05-4CB8-8F55-EB9EA6ED6E03}" destId="{1B637394-5106-473C-83FF-10B311BE810D}" srcOrd="1" destOrd="0" presId="urn:microsoft.com/office/officeart/2008/layout/HorizontalMultiLevelHierarchy#2"/>
    <dgm:cxn modelId="{3F989FFA-F904-44E2-A5FE-02A460B0B41A}" type="presParOf" srcId="{1B637394-5106-473C-83FF-10B311BE810D}" destId="{51613D21-045F-44D3-89F6-141A4F6759A1}" srcOrd="0" destOrd="0" presId="urn:microsoft.com/office/officeart/2008/layout/HorizontalMultiLevelHierarchy#2"/>
    <dgm:cxn modelId="{03AF7D06-5CF8-428B-8E47-1B88A3FFDBFC}" type="presParOf" srcId="{51613D21-045F-44D3-89F6-141A4F6759A1}" destId="{E528FF57-A353-4B2E-941D-79D51252A990}" srcOrd="0" destOrd="0" presId="urn:microsoft.com/office/officeart/2008/layout/HorizontalMultiLevelHierarchy#2"/>
    <dgm:cxn modelId="{BCEDF164-CF3E-4BE8-A3AE-16CCE51220D8}" type="presParOf" srcId="{1B637394-5106-473C-83FF-10B311BE810D}" destId="{9D6A6F74-4A16-4D68-A40F-FB281BD2EA04}" srcOrd="1" destOrd="0" presId="urn:microsoft.com/office/officeart/2008/layout/HorizontalMultiLevelHierarchy#2"/>
    <dgm:cxn modelId="{64EF8C38-A7C7-4FFA-9622-D79A8BA6F694}" type="presParOf" srcId="{9D6A6F74-4A16-4D68-A40F-FB281BD2EA04}" destId="{B3687C52-7340-4BAE-94EB-895FF2CEF4D4}" srcOrd="0" destOrd="0" presId="urn:microsoft.com/office/officeart/2008/layout/HorizontalMultiLevelHierarchy#2"/>
    <dgm:cxn modelId="{F916163C-49F4-4D48-9F13-68A96B424BD6}" type="presParOf" srcId="{9D6A6F74-4A16-4D68-A40F-FB281BD2EA04}" destId="{90C5A9D8-DFEA-4D2F-B055-A11636158287}" srcOrd="1" destOrd="0" presId="urn:microsoft.com/office/officeart/2008/layout/HorizontalMultiLevelHierarchy#2"/>
    <dgm:cxn modelId="{C40E50AE-6118-4C3C-865B-3DF49EDF3729}" type="presParOf" srcId="{1B637394-5106-473C-83FF-10B311BE810D}" destId="{B351A16B-6F4A-4A31-AA35-B03FD81F200D}" srcOrd="2" destOrd="0" presId="urn:microsoft.com/office/officeart/2008/layout/HorizontalMultiLevelHierarchy#2"/>
    <dgm:cxn modelId="{6AF8E8DF-BBBF-41E7-B727-08E0D960E8F4}" type="presParOf" srcId="{B351A16B-6F4A-4A31-AA35-B03FD81F200D}" destId="{FD4BDF6C-4954-4F95-9560-182032BB5299}" srcOrd="0" destOrd="0" presId="urn:microsoft.com/office/officeart/2008/layout/HorizontalMultiLevelHierarchy#2"/>
    <dgm:cxn modelId="{4CF82322-2235-4616-A526-4E87D9CAC75B}" type="presParOf" srcId="{1B637394-5106-473C-83FF-10B311BE810D}" destId="{1BE2E03B-9E9D-45A5-B444-78FFD9680828}" srcOrd="3" destOrd="0" presId="urn:microsoft.com/office/officeart/2008/layout/HorizontalMultiLevelHierarchy#2"/>
    <dgm:cxn modelId="{8594480D-C7A4-4C89-833E-75C4F94B1ABC}" type="presParOf" srcId="{1BE2E03B-9E9D-45A5-B444-78FFD9680828}" destId="{A99EDFCD-20EE-4B79-BE1A-6A0E07E0C6E4}" srcOrd="0" destOrd="0" presId="urn:microsoft.com/office/officeart/2008/layout/HorizontalMultiLevelHierarchy#2"/>
    <dgm:cxn modelId="{750829F4-A703-4967-837E-7CDCE048EAF5}" type="presParOf" srcId="{1BE2E03B-9E9D-45A5-B444-78FFD9680828}" destId="{5373E1DD-3FAB-4A93-B8C5-CED2410116B9}" srcOrd="1" destOrd="0" presId="urn:microsoft.com/office/officeart/2008/layout/HorizontalMultiLevel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90A0CF-5A4E-4D3F-AE7B-8024BBDD1456}" type="doc">
      <dgm:prSet loTypeId="urn:microsoft.com/office/officeart/2008/layout/HorizontalMultiLevelHierarchy#1" loCatId="hierarchy" qsTypeId="urn:microsoft.com/office/officeart/2005/8/quickstyle/simple1#2" qsCatId="simple" csTypeId="urn:microsoft.com/office/officeart/2005/8/colors/accent1_2#2" csCatId="accent1" phldr="1"/>
      <dgm:spPr/>
      <dgm:t>
        <a:bodyPr/>
        <a:lstStyle/>
        <a:p>
          <a:endParaRPr lang="zh-TW" altLang="en-US"/>
        </a:p>
      </dgm:t>
    </dgm:pt>
    <dgm:pt modelId="{D4FC02B2-D5B9-47F2-877A-DCDA2DD4F91D}">
      <dgm:prSet phldrT="[文字]" custT="1"/>
      <dgm:spPr>
        <a:solidFill>
          <a:srgbClr val="FFBDBD"/>
        </a:solidFill>
        <a:ln>
          <a:noFill/>
        </a:ln>
      </dgm:spPr>
      <dgm:t>
        <a:bodyPr vert="vert"/>
        <a:lstStyle/>
        <a:p>
          <a:pPr hangingPunct="0">
            <a:lnSpc>
              <a:spcPct val="70000"/>
            </a:lnSpc>
            <a:spcBef>
              <a:spcPts val="0"/>
            </a:spcBef>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申請入學</a:t>
          </a:r>
        </a:p>
      </dgm:t>
    </dgm:pt>
    <dgm:pt modelId="{E3639023-4E01-4623-B395-A96F1E2FE5AC}" type="parTrans" cxnId="{5C217BF4-4A48-42D4-B68E-792FF82EAE15}">
      <dgm:prSet/>
      <dgm:spPr/>
      <dgm:t>
        <a:bodyPr/>
        <a:lstStyle/>
        <a:p>
          <a:pPr hangingPunct="0">
            <a:lnSpc>
              <a:spcPct val="70000"/>
            </a:lnSpc>
            <a:spcBef>
              <a:spcPts val="0"/>
            </a:spcBef>
            <a:spcAft>
              <a:spcPts val="0"/>
            </a:spcAft>
          </a:pPr>
          <a:endParaRPr lang="zh-TW" altLang="en-US" sz="2000">
            <a:latin typeface="微軟正黑體" panose="020B0604030504040204" pitchFamily="34" charset="-120"/>
            <a:ea typeface="微軟正黑體" panose="020B0604030504040204" pitchFamily="34" charset="-120"/>
          </a:endParaRPr>
        </a:p>
      </dgm:t>
    </dgm:pt>
    <dgm:pt modelId="{E8100FB8-5389-44CE-9FDC-1AA323F4775E}" type="sibTrans" cxnId="{5C217BF4-4A48-42D4-B68E-792FF82EAE15}">
      <dgm:prSet/>
      <dgm:spPr/>
      <dgm:t>
        <a:bodyPr/>
        <a:lstStyle/>
        <a:p>
          <a:pPr hangingPunct="0">
            <a:lnSpc>
              <a:spcPct val="70000"/>
            </a:lnSpc>
            <a:spcBef>
              <a:spcPts val="0"/>
            </a:spcBef>
            <a:spcAft>
              <a:spcPts val="0"/>
            </a:spcAft>
          </a:pPr>
          <a:endParaRPr lang="zh-TW" altLang="en-US" sz="2000">
            <a:latin typeface="微軟正黑體" panose="020B0604030504040204" pitchFamily="34" charset="-120"/>
            <a:ea typeface="微軟正黑體" panose="020B0604030504040204" pitchFamily="34" charset="-120"/>
          </a:endParaRPr>
        </a:p>
      </dgm:t>
    </dgm:pt>
    <dgm:pt modelId="{19637ED6-A9AC-455B-BD83-9F933D1DFFD0}">
      <dgm:prSet phldrT="[文字]" custT="1"/>
      <dgm:spPr>
        <a:solidFill>
          <a:schemeClr val="bg1"/>
        </a:solidFill>
        <a:ln w="28575">
          <a:solidFill>
            <a:srgbClr val="B80000"/>
          </a:solidFill>
        </a:ln>
      </dgm:spPr>
      <dgm:t>
        <a:bodyPr/>
        <a:lstStyle/>
        <a:p>
          <a:pPr marL="179705" algn="l" hangingPunct="0">
            <a:lnSpc>
              <a:spcPct val="70000"/>
            </a:lnSpc>
            <a:spcBef>
              <a:spcPts val="0"/>
            </a:spcBef>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與繁星</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分發管道合計</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最多僅可</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參採</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相同</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考科</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科成績</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，或就所選之</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科中另訂</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不同科目組合</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總分。</a:t>
          </a:r>
          <a:endParaRPr lang="zh-TW" altLang="en-US" sz="2000" dirty="0">
            <a:latin typeface="微軟正黑體" panose="020B0604030504040204" pitchFamily="34" charset="-120"/>
            <a:ea typeface="微軟正黑體" panose="020B0604030504040204" pitchFamily="34" charset="-120"/>
          </a:endParaRPr>
        </a:p>
      </dgm:t>
    </dgm:pt>
    <dgm:pt modelId="{CE6A8180-FEEB-43C2-8182-A599CA19FE14}" type="parTrans" cxnId="{A02B4E4C-89D7-4DB2-B4FE-6F51FF6DB1C5}">
      <dgm:prSet custT="1"/>
      <dgm:spPr>
        <a:ln>
          <a:solidFill>
            <a:srgbClr val="B80000"/>
          </a:solidFill>
        </a:ln>
      </dgm:spPr>
      <dgm:t>
        <a:bodyPr/>
        <a:lstStyle/>
        <a:p>
          <a:pPr hangingPunct="0">
            <a:lnSpc>
              <a:spcPct val="70000"/>
            </a:lnSpc>
            <a:spcBef>
              <a:spcPts val="0"/>
            </a:spcBef>
            <a:spcAft>
              <a:spcPts val="0"/>
            </a:spcAft>
          </a:pPr>
          <a:endParaRPr lang="zh-TW" altLang="en-US" sz="2000" dirty="0">
            <a:latin typeface="微軟正黑體" panose="020B0604030504040204" pitchFamily="34" charset="-120"/>
            <a:ea typeface="微軟正黑體" panose="020B0604030504040204" pitchFamily="34" charset="-120"/>
          </a:endParaRPr>
        </a:p>
      </dgm:t>
    </dgm:pt>
    <dgm:pt modelId="{6BCC0D30-CD6A-4BE5-976D-7F7DB7F52DFA}" type="sibTrans" cxnId="{A02B4E4C-89D7-4DB2-B4FE-6F51FF6DB1C5}">
      <dgm:prSet/>
      <dgm:spPr/>
      <dgm:t>
        <a:bodyPr/>
        <a:lstStyle/>
        <a:p>
          <a:pPr hangingPunct="0">
            <a:lnSpc>
              <a:spcPct val="70000"/>
            </a:lnSpc>
            <a:spcBef>
              <a:spcPts val="0"/>
            </a:spcBef>
            <a:spcAft>
              <a:spcPts val="0"/>
            </a:spcAft>
          </a:pPr>
          <a:endParaRPr lang="zh-TW" altLang="en-US" sz="2000">
            <a:latin typeface="微軟正黑體" panose="020B0604030504040204" pitchFamily="34" charset="-120"/>
            <a:ea typeface="微軟正黑體" panose="020B0604030504040204" pitchFamily="34" charset="-120"/>
          </a:endParaRPr>
        </a:p>
      </dgm:t>
    </dgm:pt>
    <dgm:pt modelId="{801B6557-D801-46A6-BA07-D2A4072E20A8}">
      <dgm:prSet phldrT="[文字]" custT="1"/>
      <dgm:spPr>
        <a:solidFill>
          <a:schemeClr val="bg1"/>
        </a:solidFill>
        <a:ln>
          <a:solidFill>
            <a:srgbClr val="B80000"/>
          </a:solidFill>
        </a:ln>
      </dgm:spPr>
      <dgm:t>
        <a:bodyPr/>
        <a:lstStyle/>
        <a:p>
          <a:pPr marL="179705" algn="l" hangingPunct="0">
            <a:lnSpc>
              <a:spcPct val="70000"/>
            </a:lnSpc>
            <a:spcBef>
              <a:spcPts val="0"/>
            </a:spcBef>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校系於</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第二階段</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可自設</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P</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之方式，</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計算甄選總成績</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P</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至少須占</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學習歷程</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應</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占</a:t>
          </a:r>
          <a:r>
            <a:rPr lang="zh-TW"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相當比例。</a:t>
          </a:r>
          <a:endParaRPr lang="zh-TW" altLang="en-US" sz="2000" dirty="0">
            <a:latin typeface="微軟正黑體" panose="020B0604030504040204" pitchFamily="34" charset="-120"/>
            <a:ea typeface="微軟正黑體" panose="020B0604030504040204" pitchFamily="34" charset="-120"/>
          </a:endParaRPr>
        </a:p>
      </dgm:t>
    </dgm:pt>
    <dgm:pt modelId="{0881123B-C856-4274-A1C9-BAF8AD517EE6}" type="parTrans" cxnId="{45F9B8F4-D2C6-439E-B84E-BCF2FDDC657D}">
      <dgm:prSet custT="1"/>
      <dgm:spPr>
        <a:ln>
          <a:solidFill>
            <a:srgbClr val="B80000"/>
          </a:solidFill>
        </a:ln>
      </dgm:spPr>
      <dgm:t>
        <a:bodyPr/>
        <a:lstStyle/>
        <a:p>
          <a:pPr hangingPunct="0">
            <a:lnSpc>
              <a:spcPct val="70000"/>
            </a:lnSpc>
            <a:spcBef>
              <a:spcPts val="0"/>
            </a:spcBef>
            <a:spcAft>
              <a:spcPts val="0"/>
            </a:spcAft>
          </a:pPr>
          <a:endParaRPr lang="zh-TW" altLang="en-US" sz="2000">
            <a:latin typeface="微軟正黑體" panose="020B0604030504040204" pitchFamily="34" charset="-120"/>
            <a:ea typeface="微軟正黑體" panose="020B0604030504040204" pitchFamily="34" charset="-120"/>
          </a:endParaRPr>
        </a:p>
      </dgm:t>
    </dgm:pt>
    <dgm:pt modelId="{75BD2ACD-02DF-493C-B232-27BFB43549A1}" type="sibTrans" cxnId="{45F9B8F4-D2C6-439E-B84E-BCF2FDDC657D}">
      <dgm:prSet/>
      <dgm:spPr/>
      <dgm:t>
        <a:bodyPr/>
        <a:lstStyle/>
        <a:p>
          <a:pPr hangingPunct="0">
            <a:lnSpc>
              <a:spcPct val="70000"/>
            </a:lnSpc>
            <a:spcBef>
              <a:spcPts val="0"/>
            </a:spcBef>
            <a:spcAft>
              <a:spcPts val="0"/>
            </a:spcAft>
          </a:pPr>
          <a:endParaRPr lang="zh-TW" altLang="en-US" sz="2000">
            <a:latin typeface="微軟正黑體" panose="020B0604030504040204" pitchFamily="34" charset="-120"/>
            <a:ea typeface="微軟正黑體" panose="020B0604030504040204" pitchFamily="34" charset="-120"/>
          </a:endParaRPr>
        </a:p>
      </dgm:t>
    </dgm:pt>
    <dgm:pt modelId="{A87B8543-4CE5-497C-9390-8C90F4071A6E}" type="pres">
      <dgm:prSet presAssocID="{5A90A0CF-5A4E-4D3F-AE7B-8024BBDD1456}" presName="Name0" presStyleCnt="0">
        <dgm:presLayoutVars>
          <dgm:chPref val="1"/>
          <dgm:dir/>
          <dgm:animOne val="branch"/>
          <dgm:animLvl val="lvl"/>
          <dgm:resizeHandles val="exact"/>
        </dgm:presLayoutVars>
      </dgm:prSet>
      <dgm:spPr/>
      <dgm:t>
        <a:bodyPr/>
        <a:lstStyle/>
        <a:p>
          <a:endParaRPr lang="zh-TW" altLang="en-US"/>
        </a:p>
      </dgm:t>
    </dgm:pt>
    <dgm:pt modelId="{78B61F81-9C05-4CB8-8F55-EB9EA6ED6E03}" type="pres">
      <dgm:prSet presAssocID="{D4FC02B2-D5B9-47F2-877A-DCDA2DD4F91D}" presName="root1" presStyleCnt="0"/>
      <dgm:spPr/>
    </dgm:pt>
    <dgm:pt modelId="{52CD98B8-EEE0-43DB-92B6-9069EB2D01F8}" type="pres">
      <dgm:prSet presAssocID="{D4FC02B2-D5B9-47F2-877A-DCDA2DD4F91D}" presName="LevelOneTextNode" presStyleLbl="node0" presStyleIdx="0" presStyleCnt="1" custLinFactX="-100000" custLinFactNeighborX="-116224" custLinFactNeighborY="-98">
        <dgm:presLayoutVars>
          <dgm:chPref val="3"/>
        </dgm:presLayoutVars>
      </dgm:prSet>
      <dgm:spPr/>
      <dgm:t>
        <a:bodyPr/>
        <a:lstStyle/>
        <a:p>
          <a:endParaRPr lang="zh-TW" altLang="en-US"/>
        </a:p>
      </dgm:t>
    </dgm:pt>
    <dgm:pt modelId="{1B637394-5106-473C-83FF-10B311BE810D}" type="pres">
      <dgm:prSet presAssocID="{D4FC02B2-D5B9-47F2-877A-DCDA2DD4F91D}" presName="level2hierChild" presStyleCnt="0"/>
      <dgm:spPr/>
    </dgm:pt>
    <dgm:pt modelId="{51613D21-045F-44D3-89F6-141A4F6759A1}" type="pres">
      <dgm:prSet presAssocID="{CE6A8180-FEEB-43C2-8182-A599CA19FE14}" presName="conn2-1" presStyleLbl="parChTrans1D2" presStyleIdx="0" presStyleCnt="2"/>
      <dgm:spPr/>
      <dgm:t>
        <a:bodyPr/>
        <a:lstStyle/>
        <a:p>
          <a:endParaRPr lang="zh-TW" altLang="en-US"/>
        </a:p>
      </dgm:t>
    </dgm:pt>
    <dgm:pt modelId="{E528FF57-A353-4B2E-941D-79D51252A990}" type="pres">
      <dgm:prSet presAssocID="{CE6A8180-FEEB-43C2-8182-A599CA19FE14}" presName="connTx" presStyleLbl="parChTrans1D2" presStyleIdx="0" presStyleCnt="2"/>
      <dgm:spPr/>
      <dgm:t>
        <a:bodyPr/>
        <a:lstStyle/>
        <a:p>
          <a:endParaRPr lang="zh-TW" altLang="en-US"/>
        </a:p>
      </dgm:t>
    </dgm:pt>
    <dgm:pt modelId="{9D6A6F74-4A16-4D68-A40F-FB281BD2EA04}" type="pres">
      <dgm:prSet presAssocID="{19637ED6-A9AC-455B-BD83-9F933D1DFFD0}" presName="root2" presStyleCnt="0"/>
      <dgm:spPr/>
    </dgm:pt>
    <dgm:pt modelId="{B3687C52-7340-4BAE-94EB-895FF2CEF4D4}" type="pres">
      <dgm:prSet presAssocID="{19637ED6-A9AC-455B-BD83-9F933D1DFFD0}" presName="LevelTwoTextNode" presStyleLbl="node2" presStyleIdx="0" presStyleCnt="2" custScaleX="444391" custScaleY="231837">
        <dgm:presLayoutVars>
          <dgm:chPref val="3"/>
        </dgm:presLayoutVars>
      </dgm:prSet>
      <dgm:spPr/>
      <dgm:t>
        <a:bodyPr/>
        <a:lstStyle/>
        <a:p>
          <a:endParaRPr lang="zh-TW" altLang="en-US"/>
        </a:p>
      </dgm:t>
    </dgm:pt>
    <dgm:pt modelId="{90C5A9D8-DFEA-4D2F-B055-A11636158287}" type="pres">
      <dgm:prSet presAssocID="{19637ED6-A9AC-455B-BD83-9F933D1DFFD0}" presName="level3hierChild" presStyleCnt="0"/>
      <dgm:spPr/>
    </dgm:pt>
    <dgm:pt modelId="{B351A16B-6F4A-4A31-AA35-B03FD81F200D}" type="pres">
      <dgm:prSet presAssocID="{0881123B-C856-4274-A1C9-BAF8AD517EE6}" presName="conn2-1" presStyleLbl="parChTrans1D2" presStyleIdx="1" presStyleCnt="2"/>
      <dgm:spPr/>
      <dgm:t>
        <a:bodyPr/>
        <a:lstStyle/>
        <a:p>
          <a:endParaRPr lang="zh-TW" altLang="en-US"/>
        </a:p>
      </dgm:t>
    </dgm:pt>
    <dgm:pt modelId="{FD4BDF6C-4954-4F95-9560-182032BB5299}" type="pres">
      <dgm:prSet presAssocID="{0881123B-C856-4274-A1C9-BAF8AD517EE6}" presName="connTx" presStyleLbl="parChTrans1D2" presStyleIdx="1" presStyleCnt="2"/>
      <dgm:spPr/>
      <dgm:t>
        <a:bodyPr/>
        <a:lstStyle/>
        <a:p>
          <a:endParaRPr lang="zh-TW" altLang="en-US"/>
        </a:p>
      </dgm:t>
    </dgm:pt>
    <dgm:pt modelId="{1BE2E03B-9E9D-45A5-B444-78FFD9680828}" type="pres">
      <dgm:prSet presAssocID="{801B6557-D801-46A6-BA07-D2A4072E20A8}" presName="root2" presStyleCnt="0"/>
      <dgm:spPr/>
    </dgm:pt>
    <dgm:pt modelId="{A99EDFCD-20EE-4B79-BE1A-6A0E07E0C6E4}" type="pres">
      <dgm:prSet presAssocID="{801B6557-D801-46A6-BA07-D2A4072E20A8}" presName="LevelTwoTextNode" presStyleLbl="node2" presStyleIdx="1" presStyleCnt="2" custScaleX="444394" custScaleY="191407">
        <dgm:presLayoutVars>
          <dgm:chPref val="3"/>
        </dgm:presLayoutVars>
      </dgm:prSet>
      <dgm:spPr/>
      <dgm:t>
        <a:bodyPr/>
        <a:lstStyle/>
        <a:p>
          <a:endParaRPr lang="zh-TW" altLang="en-US"/>
        </a:p>
      </dgm:t>
    </dgm:pt>
    <dgm:pt modelId="{5373E1DD-3FAB-4A93-B8C5-CED2410116B9}" type="pres">
      <dgm:prSet presAssocID="{801B6557-D801-46A6-BA07-D2A4072E20A8}" presName="level3hierChild" presStyleCnt="0"/>
      <dgm:spPr/>
    </dgm:pt>
  </dgm:ptLst>
  <dgm:cxnLst>
    <dgm:cxn modelId="{CE9E2FA4-FAC5-4793-A0C4-07DDD232AF90}" type="presOf" srcId="{D4FC02B2-D5B9-47F2-877A-DCDA2DD4F91D}" destId="{52CD98B8-EEE0-43DB-92B6-9069EB2D01F8}" srcOrd="0" destOrd="0" presId="urn:microsoft.com/office/officeart/2008/layout/HorizontalMultiLevelHierarchy#1"/>
    <dgm:cxn modelId="{A096D047-8AF9-4417-AA22-91AB2AD1A968}" type="presOf" srcId="{0881123B-C856-4274-A1C9-BAF8AD517EE6}" destId="{FD4BDF6C-4954-4F95-9560-182032BB5299}" srcOrd="1" destOrd="0" presId="urn:microsoft.com/office/officeart/2008/layout/HorizontalMultiLevelHierarchy#1"/>
    <dgm:cxn modelId="{41432098-D9E8-418E-A31C-98E704453D85}" type="presOf" srcId="{801B6557-D801-46A6-BA07-D2A4072E20A8}" destId="{A99EDFCD-20EE-4B79-BE1A-6A0E07E0C6E4}" srcOrd="0" destOrd="0" presId="urn:microsoft.com/office/officeart/2008/layout/HorizontalMultiLevelHierarchy#1"/>
    <dgm:cxn modelId="{A02B4E4C-89D7-4DB2-B4FE-6F51FF6DB1C5}" srcId="{D4FC02B2-D5B9-47F2-877A-DCDA2DD4F91D}" destId="{19637ED6-A9AC-455B-BD83-9F933D1DFFD0}" srcOrd="0" destOrd="0" parTransId="{CE6A8180-FEEB-43C2-8182-A599CA19FE14}" sibTransId="{6BCC0D30-CD6A-4BE5-976D-7F7DB7F52DFA}"/>
    <dgm:cxn modelId="{45F9B8F4-D2C6-439E-B84E-BCF2FDDC657D}" srcId="{D4FC02B2-D5B9-47F2-877A-DCDA2DD4F91D}" destId="{801B6557-D801-46A6-BA07-D2A4072E20A8}" srcOrd="1" destOrd="0" parTransId="{0881123B-C856-4274-A1C9-BAF8AD517EE6}" sibTransId="{75BD2ACD-02DF-493C-B232-27BFB43549A1}"/>
    <dgm:cxn modelId="{1EF6F470-6BC6-4B91-9C9E-5F6165A6387A}" type="presOf" srcId="{0881123B-C856-4274-A1C9-BAF8AD517EE6}" destId="{B351A16B-6F4A-4A31-AA35-B03FD81F200D}" srcOrd="0" destOrd="0" presId="urn:microsoft.com/office/officeart/2008/layout/HorizontalMultiLevelHierarchy#1"/>
    <dgm:cxn modelId="{FCD62D47-A0B4-43F4-B2D9-19B88A4EE135}" type="presOf" srcId="{5A90A0CF-5A4E-4D3F-AE7B-8024BBDD1456}" destId="{A87B8543-4CE5-497C-9390-8C90F4071A6E}" srcOrd="0" destOrd="0" presId="urn:microsoft.com/office/officeart/2008/layout/HorizontalMultiLevelHierarchy#1"/>
    <dgm:cxn modelId="{B8F923BF-EDAA-4DB4-9E51-27237BCD68E8}" type="presOf" srcId="{19637ED6-A9AC-455B-BD83-9F933D1DFFD0}" destId="{B3687C52-7340-4BAE-94EB-895FF2CEF4D4}" srcOrd="0" destOrd="0" presId="urn:microsoft.com/office/officeart/2008/layout/HorizontalMultiLevelHierarchy#1"/>
    <dgm:cxn modelId="{5C217BF4-4A48-42D4-B68E-792FF82EAE15}" srcId="{5A90A0CF-5A4E-4D3F-AE7B-8024BBDD1456}" destId="{D4FC02B2-D5B9-47F2-877A-DCDA2DD4F91D}" srcOrd="0" destOrd="0" parTransId="{E3639023-4E01-4623-B395-A96F1E2FE5AC}" sibTransId="{E8100FB8-5389-44CE-9FDC-1AA323F4775E}"/>
    <dgm:cxn modelId="{634F114D-202C-4479-9F84-BCE0B7A24E30}" type="presOf" srcId="{CE6A8180-FEEB-43C2-8182-A599CA19FE14}" destId="{E528FF57-A353-4B2E-941D-79D51252A990}" srcOrd="1" destOrd="0" presId="urn:microsoft.com/office/officeart/2008/layout/HorizontalMultiLevelHierarchy#1"/>
    <dgm:cxn modelId="{E3C973A6-954F-4E3F-AE17-66278752C9DD}" type="presOf" srcId="{CE6A8180-FEEB-43C2-8182-A599CA19FE14}" destId="{51613D21-045F-44D3-89F6-141A4F6759A1}" srcOrd="0" destOrd="0" presId="urn:microsoft.com/office/officeart/2008/layout/HorizontalMultiLevelHierarchy#1"/>
    <dgm:cxn modelId="{33856EA2-5ADD-4C70-A9A3-CBA648D76B02}" type="presParOf" srcId="{A87B8543-4CE5-497C-9390-8C90F4071A6E}" destId="{78B61F81-9C05-4CB8-8F55-EB9EA6ED6E03}" srcOrd="0" destOrd="0" presId="urn:microsoft.com/office/officeart/2008/layout/HorizontalMultiLevelHierarchy#1"/>
    <dgm:cxn modelId="{29808CCC-EC87-4B2F-BA94-CE72D57D9730}" type="presParOf" srcId="{78B61F81-9C05-4CB8-8F55-EB9EA6ED6E03}" destId="{52CD98B8-EEE0-43DB-92B6-9069EB2D01F8}" srcOrd="0" destOrd="0" presId="urn:microsoft.com/office/officeart/2008/layout/HorizontalMultiLevelHierarchy#1"/>
    <dgm:cxn modelId="{F29AA07F-5C67-4286-8101-5B1E1EA22BC2}" type="presParOf" srcId="{78B61F81-9C05-4CB8-8F55-EB9EA6ED6E03}" destId="{1B637394-5106-473C-83FF-10B311BE810D}" srcOrd="1" destOrd="0" presId="urn:microsoft.com/office/officeart/2008/layout/HorizontalMultiLevelHierarchy#1"/>
    <dgm:cxn modelId="{AC11C93C-40B5-4996-BCB0-02A482F10B3F}" type="presParOf" srcId="{1B637394-5106-473C-83FF-10B311BE810D}" destId="{51613D21-045F-44D3-89F6-141A4F6759A1}" srcOrd="0" destOrd="0" presId="urn:microsoft.com/office/officeart/2008/layout/HorizontalMultiLevelHierarchy#1"/>
    <dgm:cxn modelId="{B028770B-3903-465C-ABB4-CABD027C5B57}" type="presParOf" srcId="{51613D21-045F-44D3-89F6-141A4F6759A1}" destId="{E528FF57-A353-4B2E-941D-79D51252A990}" srcOrd="0" destOrd="0" presId="urn:microsoft.com/office/officeart/2008/layout/HorizontalMultiLevelHierarchy#1"/>
    <dgm:cxn modelId="{F937CAAE-95A7-4C0B-A854-BFCDF5AB97EB}" type="presParOf" srcId="{1B637394-5106-473C-83FF-10B311BE810D}" destId="{9D6A6F74-4A16-4D68-A40F-FB281BD2EA04}" srcOrd="1" destOrd="0" presId="urn:microsoft.com/office/officeart/2008/layout/HorizontalMultiLevelHierarchy#1"/>
    <dgm:cxn modelId="{885808B9-D975-4425-B17F-6879AE7FE58B}" type="presParOf" srcId="{9D6A6F74-4A16-4D68-A40F-FB281BD2EA04}" destId="{B3687C52-7340-4BAE-94EB-895FF2CEF4D4}" srcOrd="0" destOrd="0" presId="urn:microsoft.com/office/officeart/2008/layout/HorizontalMultiLevelHierarchy#1"/>
    <dgm:cxn modelId="{2E941BEB-25A7-45FA-AC22-ADB613B5BA1A}" type="presParOf" srcId="{9D6A6F74-4A16-4D68-A40F-FB281BD2EA04}" destId="{90C5A9D8-DFEA-4D2F-B055-A11636158287}" srcOrd="1" destOrd="0" presId="urn:microsoft.com/office/officeart/2008/layout/HorizontalMultiLevelHierarchy#1"/>
    <dgm:cxn modelId="{D9AE2BAF-768B-4F27-8384-569B753D440B}" type="presParOf" srcId="{1B637394-5106-473C-83FF-10B311BE810D}" destId="{B351A16B-6F4A-4A31-AA35-B03FD81F200D}" srcOrd="2" destOrd="0" presId="urn:microsoft.com/office/officeart/2008/layout/HorizontalMultiLevelHierarchy#1"/>
    <dgm:cxn modelId="{1192028C-AFB7-4AC0-B127-320567EDF375}" type="presParOf" srcId="{B351A16B-6F4A-4A31-AA35-B03FD81F200D}" destId="{FD4BDF6C-4954-4F95-9560-182032BB5299}" srcOrd="0" destOrd="0" presId="urn:microsoft.com/office/officeart/2008/layout/HorizontalMultiLevelHierarchy#1"/>
    <dgm:cxn modelId="{7EDE98EC-9D17-4727-AD0F-0EE83BEA5082}" type="presParOf" srcId="{1B637394-5106-473C-83FF-10B311BE810D}" destId="{1BE2E03B-9E9D-45A5-B444-78FFD9680828}" srcOrd="3" destOrd="0" presId="urn:microsoft.com/office/officeart/2008/layout/HorizontalMultiLevelHierarchy#1"/>
    <dgm:cxn modelId="{450170B5-8BA0-446A-B954-E82F0F07CC8C}" type="presParOf" srcId="{1BE2E03B-9E9D-45A5-B444-78FFD9680828}" destId="{A99EDFCD-20EE-4B79-BE1A-6A0E07E0C6E4}" srcOrd="0" destOrd="0" presId="urn:microsoft.com/office/officeart/2008/layout/HorizontalMultiLevelHierarchy#1"/>
    <dgm:cxn modelId="{8C16EB1F-80E3-4884-AA51-CE5FA9E26238}" type="presParOf" srcId="{1BE2E03B-9E9D-45A5-B444-78FFD9680828}" destId="{5373E1DD-3FAB-4A93-B8C5-CED2410116B9}" srcOrd="1" destOrd="0" presId="urn:microsoft.com/office/officeart/2008/layout/HorizontalMultiLevel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90A0CF-5A4E-4D3F-AE7B-8024BBDD1456}" type="doc">
      <dgm:prSet loTypeId="urn:microsoft.com/office/officeart/2008/layout/HorizontalMultiLevelHierarchy#2" loCatId="hierarchy" qsTypeId="urn:microsoft.com/office/officeart/2005/8/quickstyle/simple1#5" qsCatId="simple" csTypeId="urn:microsoft.com/office/officeart/2005/8/colors/accent1_2#3" csCatId="accent1" phldr="1"/>
      <dgm:spPr/>
      <dgm:t>
        <a:bodyPr/>
        <a:lstStyle/>
        <a:p>
          <a:endParaRPr lang="zh-TW" altLang="en-US"/>
        </a:p>
      </dgm:t>
    </dgm:pt>
    <dgm:pt modelId="{D4FC02B2-D5B9-47F2-877A-DCDA2DD4F91D}">
      <dgm:prSet phldrT="[文字]" custT="1"/>
      <dgm:spPr>
        <a:solidFill>
          <a:srgbClr val="FFBDBD"/>
        </a:solidFill>
        <a:ln>
          <a:noFill/>
        </a:ln>
      </dgm:spPr>
      <dgm:t>
        <a:bodyPr vert="vert"/>
        <a:lstStyle/>
        <a:p>
          <a:pPr hangingPunct="0"/>
          <a:r>
            <a:rPr lang="zh-TW" altLang="en-US" sz="2400" b="1" dirty="0">
              <a:solidFill>
                <a:schemeClr val="tx1"/>
              </a:solidFill>
              <a:latin typeface="微軟正黑體" panose="020B0604030504040204" pitchFamily="34" charset="-120"/>
              <a:ea typeface="微軟正黑體" panose="020B0604030504040204" pitchFamily="34" charset="-120"/>
            </a:rPr>
            <a:t>分發入學</a:t>
          </a:r>
        </a:p>
      </dgm:t>
    </dgm:pt>
    <dgm:pt modelId="{E3639023-4E01-4623-B395-A96F1E2FE5AC}" type="parTrans" cxnId="{5C217BF4-4A48-42D4-B68E-792FF82EAE15}">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E8100FB8-5389-44CE-9FDC-1AA323F4775E}" type="sibTrans" cxnId="{5C217BF4-4A48-42D4-B68E-792FF82EAE15}">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19637ED6-A9AC-455B-BD83-9F933D1DFFD0}">
      <dgm:prSet phldrT="[文字]" custT="1"/>
      <dgm:spPr>
        <a:solidFill>
          <a:schemeClr val="bg1"/>
        </a:solidFill>
        <a:ln>
          <a:solidFill>
            <a:srgbClr val="B80000"/>
          </a:solidFill>
        </a:ln>
      </dgm:spPr>
      <dgm:t>
        <a:bodyPr/>
        <a:lstStyle/>
        <a:p>
          <a:pPr marL="179705" algn="l" hangingPunct="0">
            <a:lnSpc>
              <a:spcPct val="70000"/>
            </a:lnSpc>
            <a:spcBef>
              <a:spcPts val="0"/>
            </a:spcBef>
            <a:spcAft>
              <a:spcPts val="0"/>
            </a:spcAft>
          </a:pP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單純採計</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Y</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術科</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考試之成績，由各校系 自訂採計組合。</a:t>
          </a:r>
        </a:p>
      </dgm:t>
    </dgm:pt>
    <dgm:pt modelId="{CE6A8180-FEEB-43C2-8182-A599CA19FE14}" type="parTrans" cxnId="{A02B4E4C-89D7-4DB2-B4FE-6F51FF6DB1C5}">
      <dgm:prSet custT="1"/>
      <dgm:spPr>
        <a:ln>
          <a:solidFill>
            <a:srgbClr val="B80000"/>
          </a:solidFill>
        </a:ln>
      </dgm:spPr>
      <dgm:t>
        <a:bodyPr/>
        <a:lstStyle/>
        <a:p>
          <a:pPr hangingPunct="0"/>
          <a:endParaRPr lang="zh-TW" altLang="en-US" sz="2400" dirty="0">
            <a:latin typeface="微軟正黑體" panose="020B0604030504040204" pitchFamily="34" charset="-120"/>
            <a:ea typeface="微軟正黑體" panose="020B0604030504040204" pitchFamily="34" charset="-120"/>
          </a:endParaRPr>
        </a:p>
      </dgm:t>
    </dgm:pt>
    <dgm:pt modelId="{6BCC0D30-CD6A-4BE5-976D-7F7DB7F52DFA}" type="sibTrans" cxnId="{A02B4E4C-89D7-4DB2-B4FE-6F51FF6DB1C5}">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801B6557-D801-46A6-BA07-D2A4072E20A8}">
      <dgm:prSet phldrT="[文字]" custT="1"/>
      <dgm:spPr>
        <a:solidFill>
          <a:schemeClr val="bg1"/>
        </a:solidFill>
        <a:ln>
          <a:solidFill>
            <a:srgbClr val="B80000"/>
          </a:solidFill>
        </a:ln>
      </dgm:spPr>
      <dgm:t>
        <a:bodyPr bIns="0" anchor="ctr"/>
        <a:lstStyle/>
        <a:p>
          <a:pPr marL="179705" algn="l" hangingPunct="0">
            <a:lnSpc>
              <a:spcPct val="70000"/>
            </a:lnSpc>
            <a:spcBef>
              <a:spcPts val="0"/>
            </a:spcBef>
            <a:spcAft>
              <a:spcPts val="0"/>
            </a:spcAft>
          </a:pP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採計考科數</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X+Y+</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術科≦</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Y</a:t>
          </a:r>
          <a:r>
            <a:rPr lang="zh-TW" altLang="zh-TW"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9705" algn="l" hangingPunct="0">
            <a:lnSpc>
              <a:spcPct val="70000"/>
            </a:lnSpc>
            <a:spcBef>
              <a:spcPts val="0"/>
            </a:spcBef>
            <a:spcAft>
              <a:spcPts val="0"/>
            </a:spcAft>
          </a:pP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與繁星</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申請管道合計各校系</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最多僅可</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參採</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相同</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考科</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科成績</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採計科目成績可加權計算</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endParaRPr>
        </a:p>
      </dgm:t>
    </dgm:pt>
    <dgm:pt modelId="{0881123B-C856-4274-A1C9-BAF8AD517EE6}" type="parTrans" cxnId="{45F9B8F4-D2C6-439E-B84E-BCF2FDDC657D}">
      <dgm:prSet custT="1"/>
      <dgm:spPr>
        <a:ln>
          <a:solidFill>
            <a:srgbClr val="B80000"/>
          </a:solidFill>
        </a:ln>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75BD2ACD-02DF-493C-B232-27BFB43549A1}" type="sibTrans" cxnId="{45F9B8F4-D2C6-439E-B84E-BCF2FDDC657D}">
      <dgm:prSet/>
      <dgm:spPr/>
      <dgm:t>
        <a:bodyPr/>
        <a:lstStyle/>
        <a:p>
          <a:pPr hangingPunct="0"/>
          <a:endParaRPr lang="zh-TW" altLang="en-US" sz="2400">
            <a:latin typeface="微軟正黑體" panose="020B0604030504040204" pitchFamily="34" charset="-120"/>
            <a:ea typeface="微軟正黑體" panose="020B0604030504040204" pitchFamily="34" charset="-120"/>
          </a:endParaRPr>
        </a:p>
      </dgm:t>
    </dgm:pt>
    <dgm:pt modelId="{A87B8543-4CE5-497C-9390-8C90F4071A6E}" type="pres">
      <dgm:prSet presAssocID="{5A90A0CF-5A4E-4D3F-AE7B-8024BBDD1456}" presName="Name0" presStyleCnt="0">
        <dgm:presLayoutVars>
          <dgm:chPref val="1"/>
          <dgm:dir/>
          <dgm:animOne val="branch"/>
          <dgm:animLvl val="lvl"/>
          <dgm:resizeHandles val="exact"/>
        </dgm:presLayoutVars>
      </dgm:prSet>
      <dgm:spPr/>
      <dgm:t>
        <a:bodyPr/>
        <a:lstStyle/>
        <a:p>
          <a:endParaRPr lang="zh-TW" altLang="en-US"/>
        </a:p>
      </dgm:t>
    </dgm:pt>
    <dgm:pt modelId="{78B61F81-9C05-4CB8-8F55-EB9EA6ED6E03}" type="pres">
      <dgm:prSet presAssocID="{D4FC02B2-D5B9-47F2-877A-DCDA2DD4F91D}" presName="root1" presStyleCnt="0"/>
      <dgm:spPr/>
    </dgm:pt>
    <dgm:pt modelId="{52CD98B8-EEE0-43DB-92B6-9069EB2D01F8}" type="pres">
      <dgm:prSet presAssocID="{D4FC02B2-D5B9-47F2-877A-DCDA2DD4F91D}" presName="LevelOneTextNode" presStyleLbl="node0" presStyleIdx="0" presStyleCnt="1" custLinFactX="-100000" custLinFactNeighborX="-116224" custLinFactNeighborY="-98">
        <dgm:presLayoutVars>
          <dgm:chPref val="3"/>
        </dgm:presLayoutVars>
      </dgm:prSet>
      <dgm:spPr/>
      <dgm:t>
        <a:bodyPr/>
        <a:lstStyle/>
        <a:p>
          <a:endParaRPr lang="zh-TW" altLang="en-US"/>
        </a:p>
      </dgm:t>
    </dgm:pt>
    <dgm:pt modelId="{1B637394-5106-473C-83FF-10B311BE810D}" type="pres">
      <dgm:prSet presAssocID="{D4FC02B2-D5B9-47F2-877A-DCDA2DD4F91D}" presName="level2hierChild" presStyleCnt="0"/>
      <dgm:spPr/>
    </dgm:pt>
    <dgm:pt modelId="{51613D21-045F-44D3-89F6-141A4F6759A1}" type="pres">
      <dgm:prSet presAssocID="{CE6A8180-FEEB-43C2-8182-A599CA19FE14}" presName="conn2-1" presStyleLbl="parChTrans1D2" presStyleIdx="0" presStyleCnt="2"/>
      <dgm:spPr/>
      <dgm:t>
        <a:bodyPr/>
        <a:lstStyle/>
        <a:p>
          <a:endParaRPr lang="zh-TW" altLang="en-US"/>
        </a:p>
      </dgm:t>
    </dgm:pt>
    <dgm:pt modelId="{E528FF57-A353-4B2E-941D-79D51252A990}" type="pres">
      <dgm:prSet presAssocID="{CE6A8180-FEEB-43C2-8182-A599CA19FE14}" presName="connTx" presStyleLbl="parChTrans1D2" presStyleIdx="0" presStyleCnt="2"/>
      <dgm:spPr/>
      <dgm:t>
        <a:bodyPr/>
        <a:lstStyle/>
        <a:p>
          <a:endParaRPr lang="zh-TW" altLang="en-US"/>
        </a:p>
      </dgm:t>
    </dgm:pt>
    <dgm:pt modelId="{9D6A6F74-4A16-4D68-A40F-FB281BD2EA04}" type="pres">
      <dgm:prSet presAssocID="{19637ED6-A9AC-455B-BD83-9F933D1DFFD0}" presName="root2" presStyleCnt="0"/>
      <dgm:spPr/>
    </dgm:pt>
    <dgm:pt modelId="{B3687C52-7340-4BAE-94EB-895FF2CEF4D4}" type="pres">
      <dgm:prSet presAssocID="{19637ED6-A9AC-455B-BD83-9F933D1DFFD0}" presName="LevelTwoTextNode" presStyleLbl="node2" presStyleIdx="0" presStyleCnt="2" custScaleX="444391" custScaleY="231837" custLinFactNeighborX="2110" custLinFactNeighborY="-24369">
        <dgm:presLayoutVars>
          <dgm:chPref val="3"/>
        </dgm:presLayoutVars>
      </dgm:prSet>
      <dgm:spPr/>
      <dgm:t>
        <a:bodyPr/>
        <a:lstStyle/>
        <a:p>
          <a:endParaRPr lang="zh-TW" altLang="en-US"/>
        </a:p>
      </dgm:t>
    </dgm:pt>
    <dgm:pt modelId="{90C5A9D8-DFEA-4D2F-B055-A11636158287}" type="pres">
      <dgm:prSet presAssocID="{19637ED6-A9AC-455B-BD83-9F933D1DFFD0}" presName="level3hierChild" presStyleCnt="0"/>
      <dgm:spPr/>
    </dgm:pt>
    <dgm:pt modelId="{B351A16B-6F4A-4A31-AA35-B03FD81F200D}" type="pres">
      <dgm:prSet presAssocID="{0881123B-C856-4274-A1C9-BAF8AD517EE6}" presName="conn2-1" presStyleLbl="parChTrans1D2" presStyleIdx="1" presStyleCnt="2"/>
      <dgm:spPr/>
      <dgm:t>
        <a:bodyPr/>
        <a:lstStyle/>
        <a:p>
          <a:endParaRPr lang="zh-TW" altLang="en-US"/>
        </a:p>
      </dgm:t>
    </dgm:pt>
    <dgm:pt modelId="{FD4BDF6C-4954-4F95-9560-182032BB5299}" type="pres">
      <dgm:prSet presAssocID="{0881123B-C856-4274-A1C9-BAF8AD517EE6}" presName="connTx" presStyleLbl="parChTrans1D2" presStyleIdx="1" presStyleCnt="2"/>
      <dgm:spPr/>
      <dgm:t>
        <a:bodyPr/>
        <a:lstStyle/>
        <a:p>
          <a:endParaRPr lang="zh-TW" altLang="en-US"/>
        </a:p>
      </dgm:t>
    </dgm:pt>
    <dgm:pt modelId="{1BE2E03B-9E9D-45A5-B444-78FFD9680828}" type="pres">
      <dgm:prSet presAssocID="{801B6557-D801-46A6-BA07-D2A4072E20A8}" presName="root2" presStyleCnt="0"/>
      <dgm:spPr/>
    </dgm:pt>
    <dgm:pt modelId="{A99EDFCD-20EE-4B79-BE1A-6A0E07E0C6E4}" type="pres">
      <dgm:prSet presAssocID="{801B6557-D801-46A6-BA07-D2A4072E20A8}" presName="LevelTwoTextNode" presStyleLbl="node2" presStyleIdx="1" presStyleCnt="2" custScaleX="444394" custScaleY="338674" custLinFactNeighborY="-2107">
        <dgm:presLayoutVars>
          <dgm:chPref val="3"/>
        </dgm:presLayoutVars>
      </dgm:prSet>
      <dgm:spPr/>
      <dgm:t>
        <a:bodyPr/>
        <a:lstStyle/>
        <a:p>
          <a:endParaRPr lang="zh-TW" altLang="en-US"/>
        </a:p>
      </dgm:t>
    </dgm:pt>
    <dgm:pt modelId="{5373E1DD-3FAB-4A93-B8C5-CED2410116B9}" type="pres">
      <dgm:prSet presAssocID="{801B6557-D801-46A6-BA07-D2A4072E20A8}" presName="level3hierChild" presStyleCnt="0"/>
      <dgm:spPr/>
    </dgm:pt>
  </dgm:ptLst>
  <dgm:cxnLst>
    <dgm:cxn modelId="{330C8039-5C19-4088-ADF2-77340AEE988C}" type="presOf" srcId="{5A90A0CF-5A4E-4D3F-AE7B-8024BBDD1456}" destId="{A87B8543-4CE5-497C-9390-8C90F4071A6E}" srcOrd="0" destOrd="0" presId="urn:microsoft.com/office/officeart/2008/layout/HorizontalMultiLevelHierarchy#2"/>
    <dgm:cxn modelId="{A3DA8567-6B75-46FC-9590-077614ECBDDF}" type="presOf" srcId="{CE6A8180-FEEB-43C2-8182-A599CA19FE14}" destId="{E528FF57-A353-4B2E-941D-79D51252A990}" srcOrd="1" destOrd="0" presId="urn:microsoft.com/office/officeart/2008/layout/HorizontalMultiLevelHierarchy#2"/>
    <dgm:cxn modelId="{D393E8C4-14ED-4768-875F-D53A7D50E185}" type="presOf" srcId="{0881123B-C856-4274-A1C9-BAF8AD517EE6}" destId="{B351A16B-6F4A-4A31-AA35-B03FD81F200D}" srcOrd="0" destOrd="0" presId="urn:microsoft.com/office/officeart/2008/layout/HorizontalMultiLevelHierarchy#2"/>
    <dgm:cxn modelId="{8DBD93A5-A130-42EC-A8BC-D4080E049B1A}" type="presOf" srcId="{801B6557-D801-46A6-BA07-D2A4072E20A8}" destId="{A99EDFCD-20EE-4B79-BE1A-6A0E07E0C6E4}" srcOrd="0" destOrd="0" presId="urn:microsoft.com/office/officeart/2008/layout/HorizontalMultiLevelHierarchy#2"/>
    <dgm:cxn modelId="{A02B4E4C-89D7-4DB2-B4FE-6F51FF6DB1C5}" srcId="{D4FC02B2-D5B9-47F2-877A-DCDA2DD4F91D}" destId="{19637ED6-A9AC-455B-BD83-9F933D1DFFD0}" srcOrd="0" destOrd="0" parTransId="{CE6A8180-FEEB-43C2-8182-A599CA19FE14}" sibTransId="{6BCC0D30-CD6A-4BE5-976D-7F7DB7F52DFA}"/>
    <dgm:cxn modelId="{45F9B8F4-D2C6-439E-B84E-BCF2FDDC657D}" srcId="{D4FC02B2-D5B9-47F2-877A-DCDA2DD4F91D}" destId="{801B6557-D801-46A6-BA07-D2A4072E20A8}" srcOrd="1" destOrd="0" parTransId="{0881123B-C856-4274-A1C9-BAF8AD517EE6}" sibTransId="{75BD2ACD-02DF-493C-B232-27BFB43549A1}"/>
    <dgm:cxn modelId="{C6853CF7-0986-4BF6-8E15-5AD4842771C8}" type="presOf" srcId="{19637ED6-A9AC-455B-BD83-9F933D1DFFD0}" destId="{B3687C52-7340-4BAE-94EB-895FF2CEF4D4}" srcOrd="0" destOrd="0" presId="urn:microsoft.com/office/officeart/2008/layout/HorizontalMultiLevelHierarchy#2"/>
    <dgm:cxn modelId="{F54305E3-75B6-42FE-B61F-79D673CCAC21}" type="presOf" srcId="{CE6A8180-FEEB-43C2-8182-A599CA19FE14}" destId="{51613D21-045F-44D3-89F6-141A4F6759A1}" srcOrd="0" destOrd="0" presId="urn:microsoft.com/office/officeart/2008/layout/HorizontalMultiLevelHierarchy#2"/>
    <dgm:cxn modelId="{DD256EC4-5141-48BA-BF3A-79006804A46E}" type="presOf" srcId="{D4FC02B2-D5B9-47F2-877A-DCDA2DD4F91D}" destId="{52CD98B8-EEE0-43DB-92B6-9069EB2D01F8}" srcOrd="0" destOrd="0" presId="urn:microsoft.com/office/officeart/2008/layout/HorizontalMultiLevelHierarchy#2"/>
    <dgm:cxn modelId="{56DDBBD4-6CAD-42E2-A476-E65F889EBC29}" type="presOf" srcId="{0881123B-C856-4274-A1C9-BAF8AD517EE6}" destId="{FD4BDF6C-4954-4F95-9560-182032BB5299}" srcOrd="1" destOrd="0" presId="urn:microsoft.com/office/officeart/2008/layout/HorizontalMultiLevelHierarchy#2"/>
    <dgm:cxn modelId="{5C217BF4-4A48-42D4-B68E-792FF82EAE15}" srcId="{5A90A0CF-5A4E-4D3F-AE7B-8024BBDD1456}" destId="{D4FC02B2-D5B9-47F2-877A-DCDA2DD4F91D}" srcOrd="0" destOrd="0" parTransId="{E3639023-4E01-4623-B395-A96F1E2FE5AC}" sibTransId="{E8100FB8-5389-44CE-9FDC-1AA323F4775E}"/>
    <dgm:cxn modelId="{AFE518D9-D93D-40C5-BFD8-BA28667909CD}" type="presParOf" srcId="{A87B8543-4CE5-497C-9390-8C90F4071A6E}" destId="{78B61F81-9C05-4CB8-8F55-EB9EA6ED6E03}" srcOrd="0" destOrd="0" presId="urn:microsoft.com/office/officeart/2008/layout/HorizontalMultiLevelHierarchy#2"/>
    <dgm:cxn modelId="{93F86380-9F45-4A91-8324-2D7DDE43B01E}" type="presParOf" srcId="{78B61F81-9C05-4CB8-8F55-EB9EA6ED6E03}" destId="{52CD98B8-EEE0-43DB-92B6-9069EB2D01F8}" srcOrd="0" destOrd="0" presId="urn:microsoft.com/office/officeart/2008/layout/HorizontalMultiLevelHierarchy#2"/>
    <dgm:cxn modelId="{1A8959EB-EC94-472A-B101-62142CA3128C}" type="presParOf" srcId="{78B61F81-9C05-4CB8-8F55-EB9EA6ED6E03}" destId="{1B637394-5106-473C-83FF-10B311BE810D}" srcOrd="1" destOrd="0" presId="urn:microsoft.com/office/officeart/2008/layout/HorizontalMultiLevelHierarchy#2"/>
    <dgm:cxn modelId="{3985241F-355E-44D6-B83B-602671F2C0B5}" type="presParOf" srcId="{1B637394-5106-473C-83FF-10B311BE810D}" destId="{51613D21-045F-44D3-89F6-141A4F6759A1}" srcOrd="0" destOrd="0" presId="urn:microsoft.com/office/officeart/2008/layout/HorizontalMultiLevelHierarchy#2"/>
    <dgm:cxn modelId="{178621DC-580A-4C8E-8C3B-67EACA1C8FE8}" type="presParOf" srcId="{51613D21-045F-44D3-89F6-141A4F6759A1}" destId="{E528FF57-A353-4B2E-941D-79D51252A990}" srcOrd="0" destOrd="0" presId="urn:microsoft.com/office/officeart/2008/layout/HorizontalMultiLevelHierarchy#2"/>
    <dgm:cxn modelId="{BD81908F-AC78-42D8-B74D-037EB8C41EA4}" type="presParOf" srcId="{1B637394-5106-473C-83FF-10B311BE810D}" destId="{9D6A6F74-4A16-4D68-A40F-FB281BD2EA04}" srcOrd="1" destOrd="0" presId="urn:microsoft.com/office/officeart/2008/layout/HorizontalMultiLevelHierarchy#2"/>
    <dgm:cxn modelId="{250B7769-7CC9-4F41-9583-C96122729AB2}" type="presParOf" srcId="{9D6A6F74-4A16-4D68-A40F-FB281BD2EA04}" destId="{B3687C52-7340-4BAE-94EB-895FF2CEF4D4}" srcOrd="0" destOrd="0" presId="urn:microsoft.com/office/officeart/2008/layout/HorizontalMultiLevelHierarchy#2"/>
    <dgm:cxn modelId="{FFF3D518-FEA3-48A7-ACDA-EA23698FC5F4}" type="presParOf" srcId="{9D6A6F74-4A16-4D68-A40F-FB281BD2EA04}" destId="{90C5A9D8-DFEA-4D2F-B055-A11636158287}" srcOrd="1" destOrd="0" presId="urn:microsoft.com/office/officeart/2008/layout/HorizontalMultiLevelHierarchy#2"/>
    <dgm:cxn modelId="{915EF020-5E19-4219-BA2E-67E4E86272EF}" type="presParOf" srcId="{1B637394-5106-473C-83FF-10B311BE810D}" destId="{B351A16B-6F4A-4A31-AA35-B03FD81F200D}" srcOrd="2" destOrd="0" presId="urn:microsoft.com/office/officeart/2008/layout/HorizontalMultiLevelHierarchy#2"/>
    <dgm:cxn modelId="{ADF8A221-3B59-417A-9BCE-8F6061FE01E8}" type="presParOf" srcId="{B351A16B-6F4A-4A31-AA35-B03FD81F200D}" destId="{FD4BDF6C-4954-4F95-9560-182032BB5299}" srcOrd="0" destOrd="0" presId="urn:microsoft.com/office/officeart/2008/layout/HorizontalMultiLevelHierarchy#2"/>
    <dgm:cxn modelId="{67935CDE-7BB0-46F6-A098-1767CED7E036}" type="presParOf" srcId="{1B637394-5106-473C-83FF-10B311BE810D}" destId="{1BE2E03B-9E9D-45A5-B444-78FFD9680828}" srcOrd="3" destOrd="0" presId="urn:microsoft.com/office/officeart/2008/layout/HorizontalMultiLevelHierarchy#2"/>
    <dgm:cxn modelId="{1A8717CD-9C57-43C5-95BA-1CFF06AB92E3}" type="presParOf" srcId="{1BE2E03B-9E9D-45A5-B444-78FFD9680828}" destId="{A99EDFCD-20EE-4B79-BE1A-6A0E07E0C6E4}" srcOrd="0" destOrd="0" presId="urn:microsoft.com/office/officeart/2008/layout/HorizontalMultiLevelHierarchy#2"/>
    <dgm:cxn modelId="{77FA4608-5DD8-400E-B067-FF5960FCD72E}" type="presParOf" srcId="{1BE2E03B-9E9D-45A5-B444-78FFD9680828}" destId="{5373E1DD-3FAB-4A93-B8C5-CED2410116B9}" srcOrd="1" destOrd="0" presId="urn:microsoft.com/office/officeart/2008/layout/HorizontalMultiLevel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9523A1-777A-4BF1-8EFD-68E2D1021833}" type="doc">
      <dgm:prSet loTypeId="urn:microsoft.com/office/officeart/2008/layout/HorizontalMultiLevelHierarchy" loCatId="hierarchy" qsTypeId="urn:microsoft.com/office/officeart/2005/8/quickstyle/3d3" qsCatId="3D" csTypeId="urn:microsoft.com/office/officeart/2005/8/colors/colorful4" csCatId="colorful" phldr="1"/>
      <dgm:spPr/>
      <dgm:t>
        <a:bodyPr/>
        <a:lstStyle/>
        <a:p>
          <a:endParaRPr lang="zh-TW" altLang="en-US"/>
        </a:p>
      </dgm:t>
    </dgm:pt>
    <dgm:pt modelId="{95310D96-6EA1-452B-8556-8D13324D6398}">
      <dgm:prSet phldrT="[文字]" custT="1"/>
      <dgm:spPr/>
      <dgm:t>
        <a:bodyPr vert="vert"/>
        <a:lstStyle/>
        <a:p>
          <a:r>
            <a:rPr lang="zh-TW" altLang="en-US" sz="3200" b="1" dirty="0">
              <a:latin typeface="微軟正黑體" panose="020B0604030504040204" pitchFamily="34" charset="-120"/>
              <a:ea typeface="微軟正黑體" panose="020B0604030504040204" pitchFamily="34" charset="-120"/>
            </a:rPr>
            <a:t>考學測</a:t>
          </a:r>
        </a:p>
      </dgm:t>
    </dgm:pt>
    <dgm:pt modelId="{09C99380-0442-4EC6-8818-C143098D5600}" type="parTrans" cxnId="{D5F902AB-C615-4AE7-BFDF-8FB38EE7230A}">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B786F887-6967-4B1A-8175-317A4788D7B7}" type="sibTrans" cxnId="{D5F902AB-C615-4AE7-BFDF-8FB38EE7230A}">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C7514026-97D1-481F-9BD8-E6CB0747C081}">
      <dgm:prSet phldrT="[文字]" custT="1"/>
      <dgm:spPr>
        <a:solidFill>
          <a:srgbClr val="0070C0"/>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大學繁星</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在校成績比序</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endParaRPr>
        </a:p>
      </dgm:t>
    </dgm:pt>
    <dgm:pt modelId="{F5D2C871-4763-4E22-B0CD-6C8A74ECA3AD}" type="parTrans" cxnId="{C6BF3DFA-427F-469D-98FD-8A520E4736F7}">
      <dgm:prSet custT="1">
        <dgm:style>
          <a:lnRef idx="2">
            <a:schemeClr val="accent4"/>
          </a:lnRef>
          <a:fillRef idx="0">
            <a:schemeClr val="accent4"/>
          </a:fillRef>
          <a:effectRef idx="1">
            <a:schemeClr val="accent4"/>
          </a:effectRef>
          <a:fontRef idx="minor">
            <a:schemeClr val="tx1"/>
          </a:fontRef>
        </dgm:style>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6AE34E6E-40CA-4800-AA07-6D73B274EBE2}" type="sibTrans" cxnId="{C6BF3DFA-427F-469D-98FD-8A520E4736F7}">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B7C30120-9E30-461E-BF7D-9AAB32ECF506}">
      <dgm:prSet phldrT="[文字]" custT="1"/>
      <dgm:spPr>
        <a:solidFill>
          <a:srgbClr val="0070C0"/>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申請入學</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學習歷程參採</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endParaRPr>
        </a:p>
      </dgm:t>
    </dgm:pt>
    <dgm:pt modelId="{EB9F882F-AEA0-421C-A50D-BD27FE6FCAC0}" type="parTrans" cxnId="{1667E30D-365A-4E73-9752-798274EA885E}">
      <dgm:prSet custT="1">
        <dgm:style>
          <a:lnRef idx="2">
            <a:schemeClr val="accent4"/>
          </a:lnRef>
          <a:fillRef idx="0">
            <a:schemeClr val="accent4"/>
          </a:fillRef>
          <a:effectRef idx="1">
            <a:schemeClr val="accent4"/>
          </a:effectRef>
          <a:fontRef idx="minor">
            <a:schemeClr val="tx1"/>
          </a:fontRef>
        </dgm:style>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ACDCBF6D-229A-4B16-8AF1-5B232A0A2A62}" type="sibTrans" cxnId="{1667E30D-365A-4E73-9752-798274EA885E}">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23232FF5-6498-40D2-8094-D8B4E0A7A2FD}">
      <dgm:prSet phldrT="[文字]" custT="1"/>
      <dgm:spPr>
        <a:solidFill>
          <a:srgbClr val="0070C0"/>
        </a:solidFill>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四技申請入學</a:t>
          </a: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學習歷程參採</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endParaRPr>
        </a:p>
      </dgm:t>
    </dgm:pt>
    <dgm:pt modelId="{144FAFDD-CFA5-438D-BC86-4480E2DD70F9}" type="parTrans" cxnId="{D97ED258-2910-429F-85C6-2F778FCC6D30}">
      <dgm:prSet custT="1">
        <dgm:style>
          <a:lnRef idx="2">
            <a:schemeClr val="accent4"/>
          </a:lnRef>
          <a:fillRef idx="0">
            <a:schemeClr val="accent4"/>
          </a:fillRef>
          <a:effectRef idx="1">
            <a:schemeClr val="accent4"/>
          </a:effectRef>
          <a:fontRef idx="minor">
            <a:schemeClr val="tx1"/>
          </a:fontRef>
        </dgm:style>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46A644D5-3BC1-480B-B870-1E233B6A3ABB}" type="sibTrans" cxnId="{D97ED258-2910-429F-85C6-2F778FCC6D30}">
      <dgm:prSet/>
      <dgm:spPr/>
      <dgm:t>
        <a:bodyPr/>
        <a:lstStyle/>
        <a:p>
          <a:endParaRPr lang="zh-TW" altLang="en-US" sz="2400" b="1">
            <a:latin typeface="微軟正黑體" panose="020B0604030504040204" pitchFamily="34" charset="-120"/>
            <a:ea typeface="微軟正黑體" panose="020B0604030504040204" pitchFamily="34" charset="-120"/>
          </a:endParaRPr>
        </a:p>
      </dgm:t>
    </dgm:pt>
    <dgm:pt modelId="{4C9EE676-43A3-441F-A95A-557F2AF9A357}" type="pres">
      <dgm:prSet presAssocID="{DC9523A1-777A-4BF1-8EFD-68E2D1021833}" presName="Name0" presStyleCnt="0">
        <dgm:presLayoutVars>
          <dgm:chPref val="1"/>
          <dgm:dir/>
          <dgm:animOne val="branch"/>
          <dgm:animLvl val="lvl"/>
          <dgm:resizeHandles val="exact"/>
        </dgm:presLayoutVars>
      </dgm:prSet>
      <dgm:spPr/>
      <dgm:t>
        <a:bodyPr/>
        <a:lstStyle/>
        <a:p>
          <a:endParaRPr lang="zh-TW" altLang="en-US"/>
        </a:p>
      </dgm:t>
    </dgm:pt>
    <dgm:pt modelId="{95E9CBE3-07BF-4692-AF7C-F06C11A62169}" type="pres">
      <dgm:prSet presAssocID="{95310D96-6EA1-452B-8556-8D13324D6398}" presName="root1" presStyleCnt="0"/>
      <dgm:spPr/>
    </dgm:pt>
    <dgm:pt modelId="{F2BD426E-6F26-4FDF-A5AB-A9ED736D0CA4}" type="pres">
      <dgm:prSet presAssocID="{95310D96-6EA1-452B-8556-8D13324D6398}" presName="LevelOneTextNode" presStyleLbl="node0" presStyleIdx="0" presStyleCnt="1" custScaleX="156739" custLinFactX="-200000" custLinFactNeighborX="-259233">
        <dgm:presLayoutVars>
          <dgm:chPref val="3"/>
        </dgm:presLayoutVars>
      </dgm:prSet>
      <dgm:spPr/>
      <dgm:t>
        <a:bodyPr/>
        <a:lstStyle/>
        <a:p>
          <a:endParaRPr lang="zh-TW" altLang="en-US"/>
        </a:p>
      </dgm:t>
    </dgm:pt>
    <dgm:pt modelId="{F1A55C5E-BDBC-4B7B-A6AD-017517EB34B2}" type="pres">
      <dgm:prSet presAssocID="{95310D96-6EA1-452B-8556-8D13324D6398}" presName="level2hierChild" presStyleCnt="0"/>
      <dgm:spPr/>
    </dgm:pt>
    <dgm:pt modelId="{E7EBE1F2-F81A-458E-85B4-3EDF86FBF8CC}" type="pres">
      <dgm:prSet presAssocID="{F5D2C871-4763-4E22-B0CD-6C8A74ECA3AD}" presName="conn2-1" presStyleLbl="parChTrans1D2" presStyleIdx="0" presStyleCnt="3"/>
      <dgm:spPr/>
      <dgm:t>
        <a:bodyPr/>
        <a:lstStyle/>
        <a:p>
          <a:endParaRPr lang="zh-TW" altLang="en-US"/>
        </a:p>
      </dgm:t>
    </dgm:pt>
    <dgm:pt modelId="{8A4B5FCE-01BF-4526-A30B-93FCDF5C7899}" type="pres">
      <dgm:prSet presAssocID="{F5D2C871-4763-4E22-B0CD-6C8A74ECA3AD}" presName="connTx" presStyleLbl="parChTrans1D2" presStyleIdx="0" presStyleCnt="3"/>
      <dgm:spPr/>
      <dgm:t>
        <a:bodyPr/>
        <a:lstStyle/>
        <a:p>
          <a:endParaRPr lang="zh-TW" altLang="en-US"/>
        </a:p>
      </dgm:t>
    </dgm:pt>
    <dgm:pt modelId="{AD08247B-DE5F-4679-A91F-846DB25B7A26}" type="pres">
      <dgm:prSet presAssocID="{C7514026-97D1-481F-9BD8-E6CB0747C081}" presName="root2" presStyleCnt="0"/>
      <dgm:spPr/>
    </dgm:pt>
    <dgm:pt modelId="{CB966FC2-494F-477B-B5DC-8C5D6D866C5D}" type="pres">
      <dgm:prSet presAssocID="{C7514026-97D1-481F-9BD8-E6CB0747C081}" presName="LevelTwoTextNode" presStyleLbl="node2" presStyleIdx="0" presStyleCnt="3" custScaleX="362722" custScaleY="129076">
        <dgm:presLayoutVars>
          <dgm:chPref val="3"/>
        </dgm:presLayoutVars>
      </dgm:prSet>
      <dgm:spPr/>
      <dgm:t>
        <a:bodyPr/>
        <a:lstStyle/>
        <a:p>
          <a:endParaRPr lang="zh-TW" altLang="en-US"/>
        </a:p>
      </dgm:t>
    </dgm:pt>
    <dgm:pt modelId="{2757E428-58F9-4D04-BDCD-DC2833E9222A}" type="pres">
      <dgm:prSet presAssocID="{C7514026-97D1-481F-9BD8-E6CB0747C081}" presName="level3hierChild" presStyleCnt="0"/>
      <dgm:spPr/>
    </dgm:pt>
    <dgm:pt modelId="{37F11695-D92E-4CF0-9211-B9FC0A321444}" type="pres">
      <dgm:prSet presAssocID="{EB9F882F-AEA0-421C-A50D-BD27FE6FCAC0}" presName="conn2-1" presStyleLbl="parChTrans1D2" presStyleIdx="1" presStyleCnt="3"/>
      <dgm:spPr/>
      <dgm:t>
        <a:bodyPr/>
        <a:lstStyle/>
        <a:p>
          <a:endParaRPr lang="zh-TW" altLang="en-US"/>
        </a:p>
      </dgm:t>
    </dgm:pt>
    <dgm:pt modelId="{1522FB2A-0806-4677-9C06-9951C51707DC}" type="pres">
      <dgm:prSet presAssocID="{EB9F882F-AEA0-421C-A50D-BD27FE6FCAC0}" presName="connTx" presStyleLbl="parChTrans1D2" presStyleIdx="1" presStyleCnt="3"/>
      <dgm:spPr/>
      <dgm:t>
        <a:bodyPr/>
        <a:lstStyle/>
        <a:p>
          <a:endParaRPr lang="zh-TW" altLang="en-US"/>
        </a:p>
      </dgm:t>
    </dgm:pt>
    <dgm:pt modelId="{2979A4FD-08A0-446A-940E-E935B22A70A2}" type="pres">
      <dgm:prSet presAssocID="{B7C30120-9E30-461E-BF7D-9AAB32ECF506}" presName="root2" presStyleCnt="0"/>
      <dgm:spPr/>
    </dgm:pt>
    <dgm:pt modelId="{D5B0677B-6D85-45FD-97FB-B2428A7B9A18}" type="pres">
      <dgm:prSet presAssocID="{B7C30120-9E30-461E-BF7D-9AAB32ECF506}" presName="LevelTwoTextNode" presStyleLbl="node2" presStyleIdx="1" presStyleCnt="3" custScaleX="362722" custScaleY="129076">
        <dgm:presLayoutVars>
          <dgm:chPref val="3"/>
        </dgm:presLayoutVars>
      </dgm:prSet>
      <dgm:spPr/>
      <dgm:t>
        <a:bodyPr/>
        <a:lstStyle/>
        <a:p>
          <a:endParaRPr lang="zh-TW" altLang="en-US"/>
        </a:p>
      </dgm:t>
    </dgm:pt>
    <dgm:pt modelId="{79DC036F-3482-44A7-ABFF-226C9397C846}" type="pres">
      <dgm:prSet presAssocID="{B7C30120-9E30-461E-BF7D-9AAB32ECF506}" presName="level3hierChild" presStyleCnt="0"/>
      <dgm:spPr/>
    </dgm:pt>
    <dgm:pt modelId="{28717271-6A35-4279-A95C-10A6CE0C803D}" type="pres">
      <dgm:prSet presAssocID="{144FAFDD-CFA5-438D-BC86-4480E2DD70F9}" presName="conn2-1" presStyleLbl="parChTrans1D2" presStyleIdx="2" presStyleCnt="3"/>
      <dgm:spPr/>
      <dgm:t>
        <a:bodyPr/>
        <a:lstStyle/>
        <a:p>
          <a:endParaRPr lang="zh-TW" altLang="en-US"/>
        </a:p>
      </dgm:t>
    </dgm:pt>
    <dgm:pt modelId="{98475615-2F37-43AA-808C-0F993823FB23}" type="pres">
      <dgm:prSet presAssocID="{144FAFDD-CFA5-438D-BC86-4480E2DD70F9}" presName="connTx" presStyleLbl="parChTrans1D2" presStyleIdx="2" presStyleCnt="3"/>
      <dgm:spPr/>
      <dgm:t>
        <a:bodyPr/>
        <a:lstStyle/>
        <a:p>
          <a:endParaRPr lang="zh-TW" altLang="en-US"/>
        </a:p>
      </dgm:t>
    </dgm:pt>
    <dgm:pt modelId="{6BC681BF-6F8F-404F-9DDA-DC5B08B86975}" type="pres">
      <dgm:prSet presAssocID="{23232FF5-6498-40D2-8094-D8B4E0A7A2FD}" presName="root2" presStyleCnt="0"/>
      <dgm:spPr/>
    </dgm:pt>
    <dgm:pt modelId="{F4C4E859-AA66-4F3D-80DE-D62A4FDC82EA}" type="pres">
      <dgm:prSet presAssocID="{23232FF5-6498-40D2-8094-D8B4E0A7A2FD}" presName="LevelTwoTextNode" presStyleLbl="node2" presStyleIdx="2" presStyleCnt="3" custScaleX="362722" custScaleY="129076">
        <dgm:presLayoutVars>
          <dgm:chPref val="3"/>
        </dgm:presLayoutVars>
      </dgm:prSet>
      <dgm:spPr/>
      <dgm:t>
        <a:bodyPr/>
        <a:lstStyle/>
        <a:p>
          <a:endParaRPr lang="zh-TW" altLang="en-US"/>
        </a:p>
      </dgm:t>
    </dgm:pt>
    <dgm:pt modelId="{42727AD7-7689-4FFE-BBBA-B96BBBB13963}" type="pres">
      <dgm:prSet presAssocID="{23232FF5-6498-40D2-8094-D8B4E0A7A2FD}" presName="level3hierChild" presStyleCnt="0"/>
      <dgm:spPr/>
    </dgm:pt>
  </dgm:ptLst>
  <dgm:cxnLst>
    <dgm:cxn modelId="{1667E30D-365A-4E73-9752-798274EA885E}" srcId="{95310D96-6EA1-452B-8556-8D13324D6398}" destId="{B7C30120-9E30-461E-BF7D-9AAB32ECF506}" srcOrd="1" destOrd="0" parTransId="{EB9F882F-AEA0-421C-A50D-BD27FE6FCAC0}" sibTransId="{ACDCBF6D-229A-4B16-8AF1-5B232A0A2A62}"/>
    <dgm:cxn modelId="{ED398203-1C04-41E8-ABE8-95F5EF0ED663}" type="presOf" srcId="{EB9F882F-AEA0-421C-A50D-BD27FE6FCAC0}" destId="{37F11695-D92E-4CF0-9211-B9FC0A321444}" srcOrd="0" destOrd="0" presId="urn:microsoft.com/office/officeart/2008/layout/HorizontalMultiLevelHierarchy"/>
    <dgm:cxn modelId="{FA6EE88F-9783-4656-8EB8-15B9EB9EF0BF}" type="presOf" srcId="{144FAFDD-CFA5-438D-BC86-4480E2DD70F9}" destId="{98475615-2F37-43AA-808C-0F993823FB23}" srcOrd="1" destOrd="0" presId="urn:microsoft.com/office/officeart/2008/layout/HorizontalMultiLevelHierarchy"/>
    <dgm:cxn modelId="{D1F6A7AE-810D-4108-9CF5-E00E18D93014}" type="presOf" srcId="{F5D2C871-4763-4E22-B0CD-6C8A74ECA3AD}" destId="{8A4B5FCE-01BF-4526-A30B-93FCDF5C7899}" srcOrd="1" destOrd="0" presId="urn:microsoft.com/office/officeart/2008/layout/HorizontalMultiLevelHierarchy"/>
    <dgm:cxn modelId="{E779C5B4-1ECE-47DF-9831-30D812B0A3D0}" type="presOf" srcId="{EB9F882F-AEA0-421C-A50D-BD27FE6FCAC0}" destId="{1522FB2A-0806-4677-9C06-9951C51707DC}" srcOrd="1" destOrd="0" presId="urn:microsoft.com/office/officeart/2008/layout/HorizontalMultiLevelHierarchy"/>
    <dgm:cxn modelId="{D5F902AB-C615-4AE7-BFDF-8FB38EE7230A}" srcId="{DC9523A1-777A-4BF1-8EFD-68E2D1021833}" destId="{95310D96-6EA1-452B-8556-8D13324D6398}" srcOrd="0" destOrd="0" parTransId="{09C99380-0442-4EC6-8818-C143098D5600}" sibTransId="{B786F887-6967-4B1A-8175-317A4788D7B7}"/>
    <dgm:cxn modelId="{7557D0F8-4198-41C9-A1FD-578C8E262390}" type="presOf" srcId="{144FAFDD-CFA5-438D-BC86-4480E2DD70F9}" destId="{28717271-6A35-4279-A95C-10A6CE0C803D}" srcOrd="0" destOrd="0" presId="urn:microsoft.com/office/officeart/2008/layout/HorizontalMultiLevelHierarchy"/>
    <dgm:cxn modelId="{4805C36E-A913-4B04-8CA6-C3A5E46029C1}" type="presOf" srcId="{C7514026-97D1-481F-9BD8-E6CB0747C081}" destId="{CB966FC2-494F-477B-B5DC-8C5D6D866C5D}" srcOrd="0" destOrd="0" presId="urn:microsoft.com/office/officeart/2008/layout/HorizontalMultiLevelHierarchy"/>
    <dgm:cxn modelId="{D97ED258-2910-429F-85C6-2F778FCC6D30}" srcId="{95310D96-6EA1-452B-8556-8D13324D6398}" destId="{23232FF5-6498-40D2-8094-D8B4E0A7A2FD}" srcOrd="2" destOrd="0" parTransId="{144FAFDD-CFA5-438D-BC86-4480E2DD70F9}" sibTransId="{46A644D5-3BC1-480B-B870-1E233B6A3ABB}"/>
    <dgm:cxn modelId="{28453F70-C089-440B-B81B-ADEECB96D429}" type="presOf" srcId="{F5D2C871-4763-4E22-B0CD-6C8A74ECA3AD}" destId="{E7EBE1F2-F81A-458E-85B4-3EDF86FBF8CC}" srcOrd="0" destOrd="0" presId="urn:microsoft.com/office/officeart/2008/layout/HorizontalMultiLevelHierarchy"/>
    <dgm:cxn modelId="{A992500D-441F-403F-BC38-A83B47E80B99}" type="presOf" srcId="{DC9523A1-777A-4BF1-8EFD-68E2D1021833}" destId="{4C9EE676-43A3-441F-A95A-557F2AF9A357}" srcOrd="0" destOrd="0" presId="urn:microsoft.com/office/officeart/2008/layout/HorizontalMultiLevelHierarchy"/>
    <dgm:cxn modelId="{3B09CD93-9B21-4996-BDF0-CA628D9D1C7C}" type="presOf" srcId="{95310D96-6EA1-452B-8556-8D13324D6398}" destId="{F2BD426E-6F26-4FDF-A5AB-A9ED736D0CA4}" srcOrd="0" destOrd="0" presId="urn:microsoft.com/office/officeart/2008/layout/HorizontalMultiLevelHierarchy"/>
    <dgm:cxn modelId="{F756AF7A-59FA-412F-A611-A5F7F3DEEA00}" type="presOf" srcId="{23232FF5-6498-40D2-8094-D8B4E0A7A2FD}" destId="{F4C4E859-AA66-4F3D-80DE-D62A4FDC82EA}" srcOrd="0" destOrd="0" presId="urn:microsoft.com/office/officeart/2008/layout/HorizontalMultiLevelHierarchy"/>
    <dgm:cxn modelId="{C6BF3DFA-427F-469D-98FD-8A520E4736F7}" srcId="{95310D96-6EA1-452B-8556-8D13324D6398}" destId="{C7514026-97D1-481F-9BD8-E6CB0747C081}" srcOrd="0" destOrd="0" parTransId="{F5D2C871-4763-4E22-B0CD-6C8A74ECA3AD}" sibTransId="{6AE34E6E-40CA-4800-AA07-6D73B274EBE2}"/>
    <dgm:cxn modelId="{D8BA1F8B-0E95-471C-A2A3-531D725A5334}" type="presOf" srcId="{B7C30120-9E30-461E-BF7D-9AAB32ECF506}" destId="{D5B0677B-6D85-45FD-97FB-B2428A7B9A18}" srcOrd="0" destOrd="0" presId="urn:microsoft.com/office/officeart/2008/layout/HorizontalMultiLevelHierarchy"/>
    <dgm:cxn modelId="{D9013A38-B177-43BC-BB24-8083E0E880A6}" type="presParOf" srcId="{4C9EE676-43A3-441F-A95A-557F2AF9A357}" destId="{95E9CBE3-07BF-4692-AF7C-F06C11A62169}" srcOrd="0" destOrd="0" presId="urn:microsoft.com/office/officeart/2008/layout/HorizontalMultiLevelHierarchy"/>
    <dgm:cxn modelId="{66176B35-5206-460B-81F7-08AB1570C29C}" type="presParOf" srcId="{95E9CBE3-07BF-4692-AF7C-F06C11A62169}" destId="{F2BD426E-6F26-4FDF-A5AB-A9ED736D0CA4}" srcOrd="0" destOrd="0" presId="urn:microsoft.com/office/officeart/2008/layout/HorizontalMultiLevelHierarchy"/>
    <dgm:cxn modelId="{D268D6AF-21A4-4892-8179-98A52335AA3D}" type="presParOf" srcId="{95E9CBE3-07BF-4692-AF7C-F06C11A62169}" destId="{F1A55C5E-BDBC-4B7B-A6AD-017517EB34B2}" srcOrd="1" destOrd="0" presId="urn:microsoft.com/office/officeart/2008/layout/HorizontalMultiLevelHierarchy"/>
    <dgm:cxn modelId="{8FC355BD-7366-47E5-A785-797FFAAF220F}" type="presParOf" srcId="{F1A55C5E-BDBC-4B7B-A6AD-017517EB34B2}" destId="{E7EBE1F2-F81A-458E-85B4-3EDF86FBF8CC}" srcOrd="0" destOrd="0" presId="urn:microsoft.com/office/officeart/2008/layout/HorizontalMultiLevelHierarchy"/>
    <dgm:cxn modelId="{7D938487-EDC1-4D9C-B348-FED669F568BA}" type="presParOf" srcId="{E7EBE1F2-F81A-458E-85B4-3EDF86FBF8CC}" destId="{8A4B5FCE-01BF-4526-A30B-93FCDF5C7899}" srcOrd="0" destOrd="0" presId="urn:microsoft.com/office/officeart/2008/layout/HorizontalMultiLevelHierarchy"/>
    <dgm:cxn modelId="{7C4D31E5-6B41-496E-B0ED-6E66B88B31EF}" type="presParOf" srcId="{F1A55C5E-BDBC-4B7B-A6AD-017517EB34B2}" destId="{AD08247B-DE5F-4679-A91F-846DB25B7A26}" srcOrd="1" destOrd="0" presId="urn:microsoft.com/office/officeart/2008/layout/HorizontalMultiLevelHierarchy"/>
    <dgm:cxn modelId="{6519A827-07BE-45EE-A6E5-616C6B03C9B2}" type="presParOf" srcId="{AD08247B-DE5F-4679-A91F-846DB25B7A26}" destId="{CB966FC2-494F-477B-B5DC-8C5D6D866C5D}" srcOrd="0" destOrd="0" presId="urn:microsoft.com/office/officeart/2008/layout/HorizontalMultiLevelHierarchy"/>
    <dgm:cxn modelId="{FFE98192-41F4-4B6D-AF6F-B46129A0FA14}" type="presParOf" srcId="{AD08247B-DE5F-4679-A91F-846DB25B7A26}" destId="{2757E428-58F9-4D04-BDCD-DC2833E9222A}" srcOrd="1" destOrd="0" presId="urn:microsoft.com/office/officeart/2008/layout/HorizontalMultiLevelHierarchy"/>
    <dgm:cxn modelId="{9CB790A9-239A-4BE3-A86E-408D3D1640DC}" type="presParOf" srcId="{F1A55C5E-BDBC-4B7B-A6AD-017517EB34B2}" destId="{37F11695-D92E-4CF0-9211-B9FC0A321444}" srcOrd="2" destOrd="0" presId="urn:microsoft.com/office/officeart/2008/layout/HorizontalMultiLevelHierarchy"/>
    <dgm:cxn modelId="{63B60B54-CBA4-4827-89E1-B3E70EC5ABA1}" type="presParOf" srcId="{37F11695-D92E-4CF0-9211-B9FC0A321444}" destId="{1522FB2A-0806-4677-9C06-9951C51707DC}" srcOrd="0" destOrd="0" presId="urn:microsoft.com/office/officeart/2008/layout/HorizontalMultiLevelHierarchy"/>
    <dgm:cxn modelId="{84110EF5-699F-4DFC-9BF8-AA9464B43E90}" type="presParOf" srcId="{F1A55C5E-BDBC-4B7B-A6AD-017517EB34B2}" destId="{2979A4FD-08A0-446A-940E-E935B22A70A2}" srcOrd="3" destOrd="0" presId="urn:microsoft.com/office/officeart/2008/layout/HorizontalMultiLevelHierarchy"/>
    <dgm:cxn modelId="{6E7A7526-C0D8-4B26-9A37-CC83E2C7F271}" type="presParOf" srcId="{2979A4FD-08A0-446A-940E-E935B22A70A2}" destId="{D5B0677B-6D85-45FD-97FB-B2428A7B9A18}" srcOrd="0" destOrd="0" presId="urn:microsoft.com/office/officeart/2008/layout/HorizontalMultiLevelHierarchy"/>
    <dgm:cxn modelId="{8DD6D29D-BA46-46B6-8056-1975D8DF1E35}" type="presParOf" srcId="{2979A4FD-08A0-446A-940E-E935B22A70A2}" destId="{79DC036F-3482-44A7-ABFF-226C9397C846}" srcOrd="1" destOrd="0" presId="urn:microsoft.com/office/officeart/2008/layout/HorizontalMultiLevelHierarchy"/>
    <dgm:cxn modelId="{A3903EDE-BDD4-4151-815E-3A6A31F4F9C6}" type="presParOf" srcId="{F1A55C5E-BDBC-4B7B-A6AD-017517EB34B2}" destId="{28717271-6A35-4279-A95C-10A6CE0C803D}" srcOrd="4" destOrd="0" presId="urn:microsoft.com/office/officeart/2008/layout/HorizontalMultiLevelHierarchy"/>
    <dgm:cxn modelId="{702077B2-7147-4044-B815-AE1CBEEB92EA}" type="presParOf" srcId="{28717271-6A35-4279-A95C-10A6CE0C803D}" destId="{98475615-2F37-43AA-808C-0F993823FB23}" srcOrd="0" destOrd="0" presId="urn:microsoft.com/office/officeart/2008/layout/HorizontalMultiLevelHierarchy"/>
    <dgm:cxn modelId="{8F3D09AF-C97D-479D-B0A5-3845722D988C}" type="presParOf" srcId="{F1A55C5E-BDBC-4B7B-A6AD-017517EB34B2}" destId="{6BC681BF-6F8F-404F-9DDA-DC5B08B86975}" srcOrd="5" destOrd="0" presId="urn:microsoft.com/office/officeart/2008/layout/HorizontalMultiLevelHierarchy"/>
    <dgm:cxn modelId="{B8C4BF79-2D62-44AC-A07D-59B7BF38495F}" type="presParOf" srcId="{6BC681BF-6F8F-404F-9DDA-DC5B08B86975}" destId="{F4C4E859-AA66-4F3D-80DE-D62A4FDC82EA}" srcOrd="0" destOrd="0" presId="urn:microsoft.com/office/officeart/2008/layout/HorizontalMultiLevelHierarchy"/>
    <dgm:cxn modelId="{A75342D6-2D46-4753-A827-82C435B92D64}" type="presParOf" srcId="{6BC681BF-6F8F-404F-9DDA-DC5B08B86975}" destId="{42727AD7-7689-4FFE-BBBA-B96BBBB1396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066046-C1F7-4A25-90ED-AE13536874A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8D977783-A62C-4D78-9D15-3BECAE4EF51C}">
      <dgm:prSet phldrT="[文字]" custT="1"/>
      <dgm:spPr>
        <a:solidFill>
          <a:schemeClr val="accent3"/>
        </a:solidFill>
      </dgm:spPr>
      <dgm:t>
        <a:bodyPr/>
        <a:lstStyle/>
        <a:p>
          <a:r>
            <a:rPr lang="zh-TW" altLang="en-US" sz="2800" b="1" dirty="0">
              <a:solidFill>
                <a:schemeClr val="bg1"/>
              </a:solidFill>
              <a:latin typeface="微軟正黑體" panose="020B0604030504040204" pitchFamily="34" charset="-120"/>
              <a:ea typeface="微軟正黑體" panose="020B0604030504040204" pitchFamily="34" charset="-120"/>
            </a:rPr>
            <a:t>考分科測驗</a:t>
          </a:r>
        </a:p>
      </dgm:t>
    </dgm:pt>
    <dgm:pt modelId="{331007DB-EE3B-4614-9342-1F61B798F7A5}" type="parTrans" cxnId="{A773D76A-F528-47E4-8933-3600EF57C75B}">
      <dgm:prSet/>
      <dgm:spPr/>
      <dgm:t>
        <a:bodyPr/>
        <a:lstStyle/>
        <a:p>
          <a:endParaRPr lang="zh-TW" altLang="en-US"/>
        </a:p>
      </dgm:t>
    </dgm:pt>
    <dgm:pt modelId="{8B3217D3-E8D2-4808-AFA5-2CA58AD5E3BA}" type="sibTrans" cxnId="{A773D76A-F528-47E4-8933-3600EF57C75B}">
      <dgm:prSet/>
      <dgm:spPr/>
      <dgm:t>
        <a:bodyPr/>
        <a:lstStyle/>
        <a:p>
          <a:endParaRPr lang="zh-TW" altLang="en-US"/>
        </a:p>
      </dgm:t>
    </dgm:pt>
    <dgm:pt modelId="{9BD426AC-2848-4667-A7E3-36D8D5AC9D8F}">
      <dgm:prSet phldrT="[文字]" custT="1"/>
      <dgm:spPr>
        <a:solidFill>
          <a:srgbClr val="0070C0"/>
        </a:solidFill>
      </dgm:spPr>
      <dgm: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分發入學</a:t>
          </a:r>
        </a:p>
      </dgm:t>
    </dgm:pt>
    <dgm:pt modelId="{451A242A-9164-4683-B78D-9980DFB752ED}" type="parTrans" cxnId="{CA541890-EC90-4A54-8894-E6C3767ECB5B}">
      <dgm:prSet>
        <dgm:style>
          <a:lnRef idx="3">
            <a:schemeClr val="accent4"/>
          </a:lnRef>
          <a:fillRef idx="0">
            <a:schemeClr val="accent4"/>
          </a:fillRef>
          <a:effectRef idx="2">
            <a:schemeClr val="accent4"/>
          </a:effectRef>
          <a:fontRef idx="minor">
            <a:schemeClr val="tx1"/>
          </a:fontRef>
        </dgm:style>
      </dgm:prSet>
      <dgm:spPr/>
      <dgm:t>
        <a:bodyPr/>
        <a:lstStyle/>
        <a:p>
          <a:endParaRPr lang="zh-TW" altLang="en-US"/>
        </a:p>
      </dgm:t>
    </dgm:pt>
    <dgm:pt modelId="{552ECF9B-1A55-4F01-A54B-B5490C1BA368}" type="sibTrans" cxnId="{CA541890-EC90-4A54-8894-E6C3767ECB5B}">
      <dgm:prSet/>
      <dgm:spPr/>
      <dgm:t>
        <a:bodyPr/>
        <a:lstStyle/>
        <a:p>
          <a:endParaRPr lang="zh-TW" altLang="en-US"/>
        </a:p>
      </dgm:t>
    </dgm:pt>
    <dgm:pt modelId="{27AC7DE5-3508-4CF1-94F4-90318C83AF48}" type="pres">
      <dgm:prSet presAssocID="{B5066046-C1F7-4A25-90ED-AE13536874A9}" presName="diagram" presStyleCnt="0">
        <dgm:presLayoutVars>
          <dgm:chPref val="1"/>
          <dgm:dir/>
          <dgm:animOne val="branch"/>
          <dgm:animLvl val="lvl"/>
          <dgm:resizeHandles val="exact"/>
        </dgm:presLayoutVars>
      </dgm:prSet>
      <dgm:spPr/>
      <dgm:t>
        <a:bodyPr/>
        <a:lstStyle/>
        <a:p>
          <a:endParaRPr lang="zh-TW" altLang="en-US"/>
        </a:p>
      </dgm:t>
    </dgm:pt>
    <dgm:pt modelId="{2CA9DD96-B411-41CA-A9EF-84E1075A0DFB}" type="pres">
      <dgm:prSet presAssocID="{8D977783-A62C-4D78-9D15-3BECAE4EF51C}" presName="root1" presStyleCnt="0"/>
      <dgm:spPr/>
    </dgm:pt>
    <dgm:pt modelId="{E780A33C-83C5-48DB-8934-60616FDB9774}" type="pres">
      <dgm:prSet presAssocID="{8D977783-A62C-4D78-9D15-3BECAE4EF51C}" presName="LevelOneTextNode" presStyleLbl="node0" presStyleIdx="0" presStyleCnt="1" custScaleX="182647" custLinFactNeighborX="-91643">
        <dgm:presLayoutVars>
          <dgm:chPref val="3"/>
        </dgm:presLayoutVars>
      </dgm:prSet>
      <dgm:spPr/>
      <dgm:t>
        <a:bodyPr/>
        <a:lstStyle/>
        <a:p>
          <a:endParaRPr lang="zh-TW" altLang="en-US"/>
        </a:p>
      </dgm:t>
    </dgm:pt>
    <dgm:pt modelId="{7B0DC797-1DD0-4056-A8E1-A517533CF09A}" type="pres">
      <dgm:prSet presAssocID="{8D977783-A62C-4D78-9D15-3BECAE4EF51C}" presName="level2hierChild" presStyleCnt="0"/>
      <dgm:spPr/>
    </dgm:pt>
    <dgm:pt modelId="{F08844A7-D755-462E-A4E3-FC2508E7B27D}" type="pres">
      <dgm:prSet presAssocID="{451A242A-9164-4683-B78D-9980DFB752ED}" presName="conn2-1" presStyleLbl="parChTrans1D2" presStyleIdx="0" presStyleCnt="1"/>
      <dgm:spPr/>
      <dgm:t>
        <a:bodyPr/>
        <a:lstStyle/>
        <a:p>
          <a:endParaRPr lang="zh-TW" altLang="en-US"/>
        </a:p>
      </dgm:t>
    </dgm:pt>
    <dgm:pt modelId="{089C7AD3-04CC-4933-B335-B146D14737D5}" type="pres">
      <dgm:prSet presAssocID="{451A242A-9164-4683-B78D-9980DFB752ED}" presName="connTx" presStyleLbl="parChTrans1D2" presStyleIdx="0" presStyleCnt="1"/>
      <dgm:spPr/>
      <dgm:t>
        <a:bodyPr/>
        <a:lstStyle/>
        <a:p>
          <a:endParaRPr lang="zh-TW" altLang="en-US"/>
        </a:p>
      </dgm:t>
    </dgm:pt>
    <dgm:pt modelId="{27421BCE-D614-4301-8018-8E73F471B1BA}" type="pres">
      <dgm:prSet presAssocID="{9BD426AC-2848-4667-A7E3-36D8D5AC9D8F}" presName="root2" presStyleCnt="0"/>
      <dgm:spPr/>
    </dgm:pt>
    <dgm:pt modelId="{54DF8FA3-2530-4CEF-97FF-7A55CA438DDD}" type="pres">
      <dgm:prSet presAssocID="{9BD426AC-2848-4667-A7E3-36D8D5AC9D8F}" presName="LevelTwoTextNode" presStyleLbl="node2" presStyleIdx="0" presStyleCnt="1" custScaleX="233847" custLinFactNeighborX="17599">
        <dgm:presLayoutVars>
          <dgm:chPref val="3"/>
        </dgm:presLayoutVars>
      </dgm:prSet>
      <dgm:spPr/>
      <dgm:t>
        <a:bodyPr/>
        <a:lstStyle/>
        <a:p>
          <a:endParaRPr lang="zh-TW" altLang="en-US"/>
        </a:p>
      </dgm:t>
    </dgm:pt>
    <dgm:pt modelId="{94279F44-28FF-475F-B4C9-46F4B52C2A34}" type="pres">
      <dgm:prSet presAssocID="{9BD426AC-2848-4667-A7E3-36D8D5AC9D8F}" presName="level3hierChild" presStyleCnt="0"/>
      <dgm:spPr/>
    </dgm:pt>
  </dgm:ptLst>
  <dgm:cxnLst>
    <dgm:cxn modelId="{64FAA2BB-2345-4E88-A329-2607B5D03832}" type="presOf" srcId="{9BD426AC-2848-4667-A7E3-36D8D5AC9D8F}" destId="{54DF8FA3-2530-4CEF-97FF-7A55CA438DDD}" srcOrd="0" destOrd="0" presId="urn:microsoft.com/office/officeart/2005/8/layout/hierarchy2"/>
    <dgm:cxn modelId="{30168C83-409D-480E-8739-3547D4DDAFC0}" type="presOf" srcId="{B5066046-C1F7-4A25-90ED-AE13536874A9}" destId="{27AC7DE5-3508-4CF1-94F4-90318C83AF48}" srcOrd="0" destOrd="0" presId="urn:microsoft.com/office/officeart/2005/8/layout/hierarchy2"/>
    <dgm:cxn modelId="{CA541890-EC90-4A54-8894-E6C3767ECB5B}" srcId="{8D977783-A62C-4D78-9D15-3BECAE4EF51C}" destId="{9BD426AC-2848-4667-A7E3-36D8D5AC9D8F}" srcOrd="0" destOrd="0" parTransId="{451A242A-9164-4683-B78D-9980DFB752ED}" sibTransId="{552ECF9B-1A55-4F01-A54B-B5490C1BA368}"/>
    <dgm:cxn modelId="{F77D5BF3-E719-4C93-9558-E79B66621CB4}" type="presOf" srcId="{451A242A-9164-4683-B78D-9980DFB752ED}" destId="{F08844A7-D755-462E-A4E3-FC2508E7B27D}" srcOrd="0" destOrd="0" presId="urn:microsoft.com/office/officeart/2005/8/layout/hierarchy2"/>
    <dgm:cxn modelId="{EF5F865E-B05D-43ED-B9A2-0D590BC43BF9}" type="presOf" srcId="{451A242A-9164-4683-B78D-9980DFB752ED}" destId="{089C7AD3-04CC-4933-B335-B146D14737D5}" srcOrd="1" destOrd="0" presId="urn:microsoft.com/office/officeart/2005/8/layout/hierarchy2"/>
    <dgm:cxn modelId="{A773D76A-F528-47E4-8933-3600EF57C75B}" srcId="{B5066046-C1F7-4A25-90ED-AE13536874A9}" destId="{8D977783-A62C-4D78-9D15-3BECAE4EF51C}" srcOrd="0" destOrd="0" parTransId="{331007DB-EE3B-4614-9342-1F61B798F7A5}" sibTransId="{8B3217D3-E8D2-4808-AFA5-2CA58AD5E3BA}"/>
    <dgm:cxn modelId="{F367DAEC-A9FA-4B08-9F9F-C9B8CC4FEEF7}" type="presOf" srcId="{8D977783-A62C-4D78-9D15-3BECAE4EF51C}" destId="{E780A33C-83C5-48DB-8934-60616FDB9774}" srcOrd="0" destOrd="0" presId="urn:microsoft.com/office/officeart/2005/8/layout/hierarchy2"/>
    <dgm:cxn modelId="{E8B104ED-F572-438C-AE7F-659CF472FF24}" type="presParOf" srcId="{27AC7DE5-3508-4CF1-94F4-90318C83AF48}" destId="{2CA9DD96-B411-41CA-A9EF-84E1075A0DFB}" srcOrd="0" destOrd="0" presId="urn:microsoft.com/office/officeart/2005/8/layout/hierarchy2"/>
    <dgm:cxn modelId="{A24AF0FF-A372-4796-8839-0925F84F9732}" type="presParOf" srcId="{2CA9DD96-B411-41CA-A9EF-84E1075A0DFB}" destId="{E780A33C-83C5-48DB-8934-60616FDB9774}" srcOrd="0" destOrd="0" presId="urn:microsoft.com/office/officeart/2005/8/layout/hierarchy2"/>
    <dgm:cxn modelId="{D5F33C66-F10D-43A3-B15D-9294D9F5115A}" type="presParOf" srcId="{2CA9DD96-B411-41CA-A9EF-84E1075A0DFB}" destId="{7B0DC797-1DD0-4056-A8E1-A517533CF09A}" srcOrd="1" destOrd="0" presId="urn:microsoft.com/office/officeart/2005/8/layout/hierarchy2"/>
    <dgm:cxn modelId="{F77FB3B8-252C-4CA9-AB7F-91868A7E8DA3}" type="presParOf" srcId="{7B0DC797-1DD0-4056-A8E1-A517533CF09A}" destId="{F08844A7-D755-462E-A4E3-FC2508E7B27D}" srcOrd="0" destOrd="0" presId="urn:microsoft.com/office/officeart/2005/8/layout/hierarchy2"/>
    <dgm:cxn modelId="{FE8023F5-AB27-4F72-B410-DEC1DF3CEB4C}" type="presParOf" srcId="{F08844A7-D755-462E-A4E3-FC2508E7B27D}" destId="{089C7AD3-04CC-4933-B335-B146D14737D5}" srcOrd="0" destOrd="0" presId="urn:microsoft.com/office/officeart/2005/8/layout/hierarchy2"/>
    <dgm:cxn modelId="{692F6BF0-47CB-4CC3-B5DB-3AE49FD4C29A}" type="presParOf" srcId="{7B0DC797-1DD0-4056-A8E1-A517533CF09A}" destId="{27421BCE-D614-4301-8018-8E73F471B1BA}" srcOrd="1" destOrd="0" presId="urn:microsoft.com/office/officeart/2005/8/layout/hierarchy2"/>
    <dgm:cxn modelId="{9E19CAB6-CEB5-41C9-95BA-C619ABE12B10}" type="presParOf" srcId="{27421BCE-D614-4301-8018-8E73F471B1BA}" destId="{54DF8FA3-2530-4CEF-97FF-7A55CA438DDD}" srcOrd="0" destOrd="0" presId="urn:microsoft.com/office/officeart/2005/8/layout/hierarchy2"/>
    <dgm:cxn modelId="{C4DB86E3-99CD-41D9-B236-2996F1996143}" type="presParOf" srcId="{27421BCE-D614-4301-8018-8E73F471B1BA}" destId="{94279F44-28FF-475F-B4C9-46F4B52C2A34}"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AC0CE-C740-4D5D-9C31-737C34FD84CC}">
      <dsp:nvSpPr>
        <dsp:cNvPr id="0" name=""/>
        <dsp:cNvSpPr/>
      </dsp:nvSpPr>
      <dsp:spPr>
        <a:xfrm>
          <a:off x="0" y="609135"/>
          <a:ext cx="8229600" cy="982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AF807E2-9CA7-4D70-A6F7-27B407D0DAB3}">
      <dsp:nvSpPr>
        <dsp:cNvPr id="0" name=""/>
        <dsp:cNvSpPr/>
      </dsp:nvSpPr>
      <dsp:spPr>
        <a:xfrm>
          <a:off x="411480" y="33495"/>
          <a:ext cx="5760720" cy="1151280"/>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955800">
            <a:lnSpc>
              <a:spcPct val="90000"/>
            </a:lnSpc>
            <a:spcBef>
              <a:spcPct val="0"/>
            </a:spcBef>
            <a:spcAft>
              <a:spcPct val="35000"/>
            </a:spcAft>
          </a:pPr>
          <a:r>
            <a:rPr lang="zh-TW" altLang="en-US" sz="4400" b="1" kern="12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升學與進路篇</a:t>
          </a:r>
        </a:p>
      </dsp:txBody>
      <dsp:txXfrm>
        <a:off x="411480" y="33495"/>
        <a:ext cx="5760720" cy="1151280"/>
      </dsp:txXfrm>
    </dsp:sp>
    <dsp:sp modelId="{63CE2727-2D25-4786-97D1-C67A794C10DA}">
      <dsp:nvSpPr>
        <dsp:cNvPr id="0" name=""/>
        <dsp:cNvSpPr/>
      </dsp:nvSpPr>
      <dsp:spPr>
        <a:xfrm>
          <a:off x="0" y="2378176"/>
          <a:ext cx="8229600" cy="982800"/>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7E3F7EF0-1420-4174-8EF3-5C771ADC121F}">
      <dsp:nvSpPr>
        <dsp:cNvPr id="0" name=""/>
        <dsp:cNvSpPr/>
      </dsp:nvSpPr>
      <dsp:spPr>
        <a:xfrm>
          <a:off x="411480" y="1802536"/>
          <a:ext cx="5760720" cy="1151280"/>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955800">
            <a:lnSpc>
              <a:spcPct val="90000"/>
            </a:lnSpc>
            <a:spcBef>
              <a:spcPct val="0"/>
            </a:spcBef>
            <a:spcAft>
              <a:spcPct val="35000"/>
            </a:spcAft>
          </a:pPr>
          <a:r>
            <a:rPr lang="zh-TW" altLang="en-US" sz="4400" b="1" kern="12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適性學習篇</a:t>
          </a:r>
        </a:p>
      </dsp:txBody>
      <dsp:txXfrm>
        <a:off x="411480" y="1802536"/>
        <a:ext cx="5760720" cy="11512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A33C-83C5-48DB-8934-60616FDB9774}">
      <dsp:nvSpPr>
        <dsp:cNvPr id="0" name=""/>
        <dsp:cNvSpPr/>
      </dsp:nvSpPr>
      <dsp:spPr>
        <a:xfrm>
          <a:off x="0" y="527"/>
          <a:ext cx="1370874" cy="539005"/>
        </a:xfrm>
        <a:prstGeom prst="roundRect">
          <a:avLst>
            <a:gd name="adj" fmla="val 1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tx1"/>
              </a:solidFill>
              <a:latin typeface="微軟正黑體" panose="020B0604030504040204" pitchFamily="34" charset="-120"/>
              <a:ea typeface="微軟正黑體" panose="020B0604030504040204" pitchFamily="34" charset="-120"/>
            </a:rPr>
            <a:t>考統測</a:t>
          </a:r>
        </a:p>
      </dsp:txBody>
      <dsp:txXfrm>
        <a:off x="15787" y="16314"/>
        <a:ext cx="1339300" cy="507431"/>
      </dsp:txXfrm>
    </dsp:sp>
    <dsp:sp modelId="{F08844A7-D755-462E-A4E3-FC2508E7B27D}">
      <dsp:nvSpPr>
        <dsp:cNvPr id="0" name=""/>
        <dsp:cNvSpPr/>
      </dsp:nvSpPr>
      <dsp:spPr>
        <a:xfrm rot="2237">
          <a:off x="1370874" y="180469"/>
          <a:ext cx="810255" cy="179648"/>
        </a:xfrm>
        <a:custGeom>
          <a:avLst/>
          <a:gdLst/>
          <a:ahLst/>
          <a:cxnLst/>
          <a:rect l="0" t="0" r="0" b="0"/>
          <a:pathLst>
            <a:path>
              <a:moveTo>
                <a:pt x="0" y="89824"/>
              </a:moveTo>
              <a:lnTo>
                <a:pt x="810255" y="89824"/>
              </a:lnTo>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1755745" y="250037"/>
        <a:ext cx="40512" cy="40512"/>
      </dsp:txXfrm>
    </dsp:sp>
    <dsp:sp modelId="{54DF8FA3-2530-4CEF-97FF-7A55CA438DDD}">
      <dsp:nvSpPr>
        <dsp:cNvPr id="0" name=""/>
        <dsp:cNvSpPr/>
      </dsp:nvSpPr>
      <dsp:spPr>
        <a:xfrm>
          <a:off x="2181129" y="1054"/>
          <a:ext cx="3705136" cy="539005"/>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0070C0"/>
              </a:solidFill>
              <a:latin typeface="微軟正黑體" panose="020B0604030504040204" pitchFamily="34" charset="-120"/>
              <a:ea typeface="微軟正黑體" panose="020B0604030504040204" pitchFamily="34" charset="-120"/>
            </a:rPr>
            <a:t>甄選入學</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登記分發</a:t>
          </a:r>
        </a:p>
      </dsp:txBody>
      <dsp:txXfrm>
        <a:off x="2196916" y="16841"/>
        <a:ext cx="3673562" cy="5074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A33C-83C5-48DB-8934-60616FDB9774}">
      <dsp:nvSpPr>
        <dsp:cNvPr id="0" name=""/>
        <dsp:cNvSpPr/>
      </dsp:nvSpPr>
      <dsp:spPr>
        <a:xfrm>
          <a:off x="0" y="527"/>
          <a:ext cx="1370874" cy="53900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其他</a:t>
          </a:r>
        </a:p>
      </dsp:txBody>
      <dsp:txXfrm>
        <a:off x="15787" y="16314"/>
        <a:ext cx="1339300" cy="507431"/>
      </dsp:txXfrm>
    </dsp:sp>
    <dsp:sp modelId="{F08844A7-D755-462E-A4E3-FC2508E7B27D}">
      <dsp:nvSpPr>
        <dsp:cNvPr id="0" name=""/>
        <dsp:cNvSpPr/>
      </dsp:nvSpPr>
      <dsp:spPr>
        <a:xfrm>
          <a:off x="1370874" y="180205"/>
          <a:ext cx="444054" cy="179648"/>
        </a:xfrm>
        <a:custGeom>
          <a:avLst/>
          <a:gdLst/>
          <a:ahLst/>
          <a:cxnLst/>
          <a:rect l="0" t="0" r="0" b="0"/>
          <a:pathLst>
            <a:path>
              <a:moveTo>
                <a:pt x="0" y="89824"/>
              </a:moveTo>
              <a:lnTo>
                <a:pt x="444054" y="89824"/>
              </a:lnTo>
            </a:path>
          </a:pathLst>
        </a:custGeom>
        <a:noFill/>
        <a:ln w="38100" cap="flat" cmpd="sng" algn="ctr">
          <a:solidFill>
            <a:schemeClr val="accent4"/>
          </a:solidFill>
          <a:prstDash val="solid"/>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1581800" y="258928"/>
        <a:ext cx="22202" cy="22202"/>
      </dsp:txXfrm>
    </dsp:sp>
    <dsp:sp modelId="{54DF8FA3-2530-4CEF-97FF-7A55CA438DDD}">
      <dsp:nvSpPr>
        <dsp:cNvPr id="0" name=""/>
        <dsp:cNvSpPr/>
      </dsp:nvSpPr>
      <dsp:spPr>
        <a:xfrm>
          <a:off x="1814929" y="527"/>
          <a:ext cx="4071724" cy="539005"/>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0070C0"/>
              </a:solidFill>
              <a:latin typeface="微軟正黑體" panose="020B0604030504040204" pitchFamily="34" charset="-120"/>
              <a:ea typeface="微軟正黑體" panose="020B0604030504040204" pitchFamily="34" charset="-120"/>
            </a:rPr>
            <a:t>特殊選才</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技優</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軍警</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獨招</a:t>
          </a:r>
        </a:p>
      </dsp:txBody>
      <dsp:txXfrm>
        <a:off x="1830716" y="16314"/>
        <a:ext cx="4040150" cy="5074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17271-6A35-4279-A95C-10A6CE0C803D}">
      <dsp:nvSpPr>
        <dsp:cNvPr id="0" name=""/>
        <dsp:cNvSpPr/>
      </dsp:nvSpPr>
      <dsp:spPr>
        <a:xfrm>
          <a:off x="1183403" y="907800"/>
          <a:ext cx="229302" cy="262687"/>
        </a:xfrm>
        <a:custGeom>
          <a:avLst/>
          <a:gdLst/>
          <a:ahLst/>
          <a:cxnLst/>
          <a:rect l="0" t="0" r="0" b="0"/>
          <a:pathLst>
            <a:path>
              <a:moveTo>
                <a:pt x="0" y="0"/>
              </a:moveTo>
              <a:lnTo>
                <a:pt x="114651" y="0"/>
              </a:lnTo>
              <a:lnTo>
                <a:pt x="114651" y="262687"/>
              </a:lnTo>
              <a:lnTo>
                <a:pt x="229302" y="262687"/>
              </a:lnTo>
            </a:path>
          </a:pathLst>
        </a:custGeom>
        <a:noFill/>
        <a:ln w="38100" cap="flat" cmpd="sng" algn="ctr">
          <a:solidFill>
            <a:schemeClr val="accent4"/>
          </a:solidFill>
          <a:prstDash val="solid"/>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1289337" y="1030426"/>
        <a:ext cx="17434" cy="17434"/>
      </dsp:txXfrm>
    </dsp:sp>
    <dsp:sp modelId="{37F11695-D92E-4CF0-9211-B9FC0A321444}">
      <dsp:nvSpPr>
        <dsp:cNvPr id="0" name=""/>
        <dsp:cNvSpPr/>
      </dsp:nvSpPr>
      <dsp:spPr>
        <a:xfrm>
          <a:off x="1183403" y="641570"/>
          <a:ext cx="229302" cy="266229"/>
        </a:xfrm>
        <a:custGeom>
          <a:avLst/>
          <a:gdLst/>
          <a:ahLst/>
          <a:cxnLst/>
          <a:rect l="0" t="0" r="0" b="0"/>
          <a:pathLst>
            <a:path>
              <a:moveTo>
                <a:pt x="0" y="266229"/>
              </a:moveTo>
              <a:lnTo>
                <a:pt x="114651" y="266229"/>
              </a:lnTo>
              <a:lnTo>
                <a:pt x="114651" y="0"/>
              </a:lnTo>
              <a:lnTo>
                <a:pt x="229302" y="0"/>
              </a:lnTo>
            </a:path>
          </a:pathLst>
        </a:custGeom>
        <a:noFill/>
        <a:ln w="38100" cap="flat" cmpd="sng" algn="ctr">
          <a:solidFill>
            <a:schemeClr val="accent4"/>
          </a:solidFill>
          <a:prstDash val="solid"/>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z="-110000"/>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anose="020B0604030504040204" pitchFamily="34" charset="-120"/>
            <a:ea typeface="微軟正黑體" panose="020B0604030504040204" pitchFamily="34" charset="-120"/>
          </a:endParaRPr>
        </a:p>
      </dsp:txBody>
      <dsp:txXfrm>
        <a:off x="1289270" y="765901"/>
        <a:ext cx="17568" cy="17568"/>
      </dsp:txXfrm>
    </dsp:sp>
    <dsp:sp modelId="{F2BD426E-6F26-4FDF-A5AB-A9ED736D0CA4}">
      <dsp:nvSpPr>
        <dsp:cNvPr id="0" name=""/>
        <dsp:cNvSpPr/>
      </dsp:nvSpPr>
      <dsp:spPr>
        <a:xfrm rot="16200000">
          <a:off x="-16207" y="316098"/>
          <a:ext cx="1215818" cy="1183403"/>
        </a:xfrm>
        <a:prstGeom prst="rect">
          <a:avLst/>
        </a:prstGeom>
        <a:solidFill>
          <a:schemeClr val="accent6">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考統測</a:t>
          </a:r>
        </a:p>
      </dsp:txBody>
      <dsp:txXfrm>
        <a:off x="-16207" y="316098"/>
        <a:ext cx="1215818" cy="1183403"/>
      </dsp:txXfrm>
    </dsp:sp>
    <dsp:sp modelId="{D5B0677B-6D85-45FD-97FB-B2428A7B9A18}">
      <dsp:nvSpPr>
        <dsp:cNvPr id="0" name=""/>
        <dsp:cNvSpPr/>
      </dsp:nvSpPr>
      <dsp:spPr>
        <a:xfrm>
          <a:off x="1412705" y="420022"/>
          <a:ext cx="4847881" cy="443096"/>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solidFill>
                <a:srgbClr val="0070C0"/>
              </a:solidFill>
              <a:latin typeface="微軟正黑體" panose="020B0604030504040204" pitchFamily="34" charset="-120"/>
              <a:ea typeface="微軟正黑體" panose="020B0604030504040204" pitchFamily="34" charset="-120"/>
            </a:rPr>
            <a:t>甄選入學</a:t>
          </a:r>
          <a:r>
            <a:rPr lang="en-US" altLang="zh-TW" sz="2800" b="1" kern="1200" dirty="0">
              <a:solidFill>
                <a:srgbClr val="0070C0"/>
              </a:solidFill>
              <a:latin typeface="微軟正黑體" panose="020B0604030504040204" pitchFamily="34" charset="-120"/>
              <a:ea typeface="微軟正黑體" panose="020B0604030504040204" pitchFamily="34" charset="-120"/>
            </a:rPr>
            <a:t>(</a:t>
          </a:r>
          <a:r>
            <a:rPr lang="zh-TW" altLang="en-US" sz="2800" b="1" kern="1200" dirty="0">
              <a:solidFill>
                <a:srgbClr val="0070C0"/>
              </a:solidFill>
              <a:latin typeface="微軟正黑體" panose="020B0604030504040204" pitchFamily="34" charset="-120"/>
              <a:ea typeface="微軟正黑體" panose="020B0604030504040204" pitchFamily="34" charset="-120"/>
            </a:rPr>
            <a:t>學習歷程參採</a:t>
          </a:r>
          <a:r>
            <a:rPr lang="en-US" altLang="zh-TW" sz="2800" b="1" kern="1200" dirty="0">
              <a:solidFill>
                <a:srgbClr val="0070C0"/>
              </a:solidFill>
              <a:latin typeface="微軟正黑體" panose="020B0604030504040204" pitchFamily="34" charset="-120"/>
              <a:ea typeface="微軟正黑體" panose="020B0604030504040204" pitchFamily="34" charset="-120"/>
            </a:rPr>
            <a:t>)</a:t>
          </a:r>
          <a:endParaRPr lang="zh-TW" altLang="en-US" sz="2800" b="1" kern="1200" dirty="0">
            <a:solidFill>
              <a:srgbClr val="0070C0"/>
            </a:solidFill>
            <a:latin typeface="微軟正黑體" panose="020B0604030504040204" pitchFamily="34" charset="-120"/>
            <a:ea typeface="微軟正黑體" panose="020B0604030504040204" pitchFamily="34" charset="-120"/>
          </a:endParaRPr>
        </a:p>
      </dsp:txBody>
      <dsp:txXfrm>
        <a:off x="1412705" y="420022"/>
        <a:ext cx="4847881" cy="443096"/>
      </dsp:txXfrm>
    </dsp:sp>
    <dsp:sp modelId="{F4C4E859-AA66-4F3D-80DE-D62A4FDC82EA}">
      <dsp:nvSpPr>
        <dsp:cNvPr id="0" name=""/>
        <dsp:cNvSpPr/>
      </dsp:nvSpPr>
      <dsp:spPr>
        <a:xfrm>
          <a:off x="1412705" y="948939"/>
          <a:ext cx="4847881" cy="443096"/>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solidFill>
                <a:srgbClr val="0070C0"/>
              </a:solidFill>
              <a:latin typeface="微軟正黑體" panose="020B0604030504040204" pitchFamily="34" charset="-120"/>
              <a:ea typeface="微軟正黑體" panose="020B0604030504040204" pitchFamily="34" charset="-120"/>
            </a:rPr>
            <a:t>聯合登記分發</a:t>
          </a:r>
        </a:p>
      </dsp:txBody>
      <dsp:txXfrm>
        <a:off x="1412705" y="948939"/>
        <a:ext cx="4847881" cy="4430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A33C-83C5-48DB-8934-60616FDB9774}">
      <dsp:nvSpPr>
        <dsp:cNvPr id="0" name=""/>
        <dsp:cNvSpPr/>
      </dsp:nvSpPr>
      <dsp:spPr>
        <a:xfrm>
          <a:off x="0" y="23405"/>
          <a:ext cx="1713611" cy="46910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考分科測驗</a:t>
          </a:r>
        </a:p>
      </dsp:txBody>
      <dsp:txXfrm>
        <a:off x="13740" y="37145"/>
        <a:ext cx="1686131" cy="441624"/>
      </dsp:txXfrm>
    </dsp:sp>
    <dsp:sp modelId="{F08844A7-D755-462E-A4E3-FC2508E7B27D}">
      <dsp:nvSpPr>
        <dsp:cNvPr id="0" name=""/>
        <dsp:cNvSpPr/>
      </dsp:nvSpPr>
      <dsp:spPr>
        <a:xfrm>
          <a:off x="1713611" y="176123"/>
          <a:ext cx="382522" cy="163668"/>
        </a:xfrm>
        <a:custGeom>
          <a:avLst/>
          <a:gdLst/>
          <a:ahLst/>
          <a:cxnLst/>
          <a:rect l="0" t="0" r="0" b="0"/>
          <a:pathLst>
            <a:path>
              <a:moveTo>
                <a:pt x="0" y="81834"/>
              </a:moveTo>
              <a:lnTo>
                <a:pt x="382522" y="81834"/>
              </a:lnTo>
            </a:path>
          </a:pathLst>
        </a:custGeom>
        <a:noFill/>
        <a:ln w="25400" cap="flat" cmpd="sng" algn="ctr">
          <a:solidFill>
            <a:schemeClr val="accent3"/>
          </a:solidFill>
          <a:prstDash val="solid"/>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1895309" y="248394"/>
        <a:ext cx="19126" cy="19126"/>
      </dsp:txXfrm>
    </dsp:sp>
    <dsp:sp modelId="{54DF8FA3-2530-4CEF-97FF-7A55CA438DDD}">
      <dsp:nvSpPr>
        <dsp:cNvPr id="0" name=""/>
        <dsp:cNvSpPr/>
      </dsp:nvSpPr>
      <dsp:spPr>
        <a:xfrm>
          <a:off x="2096133" y="23405"/>
          <a:ext cx="2193974" cy="469104"/>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分發入學</a:t>
          </a:r>
        </a:p>
      </dsp:txBody>
      <dsp:txXfrm>
        <a:off x="2109873" y="37145"/>
        <a:ext cx="2166494" cy="4416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A33C-83C5-48DB-8934-60616FDB9774}">
      <dsp:nvSpPr>
        <dsp:cNvPr id="0" name=""/>
        <dsp:cNvSpPr/>
      </dsp:nvSpPr>
      <dsp:spPr>
        <a:xfrm>
          <a:off x="0" y="37936"/>
          <a:ext cx="1273606" cy="41018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考學測</a:t>
          </a:r>
        </a:p>
      </dsp:txBody>
      <dsp:txXfrm>
        <a:off x="12014" y="49950"/>
        <a:ext cx="1249578" cy="386153"/>
      </dsp:txXfrm>
    </dsp:sp>
    <dsp:sp modelId="{F08844A7-D755-462E-A4E3-FC2508E7B27D}">
      <dsp:nvSpPr>
        <dsp:cNvPr id="0" name=""/>
        <dsp:cNvSpPr/>
      </dsp:nvSpPr>
      <dsp:spPr>
        <a:xfrm rot="2817">
          <a:off x="1273606" y="167216"/>
          <a:ext cx="343452" cy="151902"/>
        </a:xfrm>
        <a:custGeom>
          <a:avLst/>
          <a:gdLst/>
          <a:ahLst/>
          <a:cxnLst/>
          <a:rect l="0" t="0" r="0" b="0"/>
          <a:pathLst>
            <a:path>
              <a:moveTo>
                <a:pt x="0" y="75951"/>
              </a:moveTo>
              <a:lnTo>
                <a:pt x="343452" y="75951"/>
              </a:lnTo>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1436746" y="234581"/>
        <a:ext cx="17172" cy="17172"/>
      </dsp:txXfrm>
    </dsp:sp>
    <dsp:sp modelId="{54DF8FA3-2530-4CEF-97FF-7A55CA438DDD}">
      <dsp:nvSpPr>
        <dsp:cNvPr id="0" name=""/>
        <dsp:cNvSpPr/>
      </dsp:nvSpPr>
      <dsp:spPr>
        <a:xfrm>
          <a:off x="1617058" y="562"/>
          <a:ext cx="4270361" cy="485491"/>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四技申請入學</a:t>
          </a:r>
          <a:r>
            <a:rPr lang="en-US" altLang="zh-TW" sz="2400" b="1" kern="1200" dirty="0">
              <a:solidFill>
                <a:schemeClr val="bg1"/>
              </a:solidFill>
              <a:latin typeface="微軟正黑體" panose="020B0604030504040204" pitchFamily="34" charset="-120"/>
              <a:ea typeface="微軟正黑體" panose="020B0604030504040204" pitchFamily="34" charset="-120"/>
            </a:rPr>
            <a:t>/</a:t>
          </a:r>
          <a:r>
            <a:rPr lang="zh-TW" altLang="en-US" sz="2400" b="1" kern="1200" dirty="0">
              <a:solidFill>
                <a:schemeClr val="bg1"/>
              </a:solidFill>
              <a:latin typeface="微軟正黑體" panose="020B0604030504040204" pitchFamily="34" charset="-120"/>
              <a:ea typeface="微軟正黑體" panose="020B0604030504040204" pitchFamily="34" charset="-120"/>
            </a:rPr>
            <a:t>大學申請入學</a:t>
          </a:r>
        </a:p>
      </dsp:txBody>
      <dsp:txXfrm>
        <a:off x="1631278" y="14782"/>
        <a:ext cx="4241921" cy="45705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A33C-83C5-48DB-8934-60616FDB9774}">
      <dsp:nvSpPr>
        <dsp:cNvPr id="0" name=""/>
        <dsp:cNvSpPr/>
      </dsp:nvSpPr>
      <dsp:spPr>
        <a:xfrm>
          <a:off x="0" y="36926"/>
          <a:ext cx="1147769" cy="46620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其他</a:t>
          </a:r>
        </a:p>
      </dsp:txBody>
      <dsp:txXfrm>
        <a:off x="13655" y="50581"/>
        <a:ext cx="1120459" cy="438897"/>
      </dsp:txXfrm>
    </dsp:sp>
    <dsp:sp modelId="{F08844A7-D755-462E-A4E3-FC2508E7B27D}">
      <dsp:nvSpPr>
        <dsp:cNvPr id="0" name=""/>
        <dsp:cNvSpPr/>
      </dsp:nvSpPr>
      <dsp:spPr>
        <a:xfrm>
          <a:off x="1147769" y="180205"/>
          <a:ext cx="667159" cy="179648"/>
        </a:xfrm>
        <a:custGeom>
          <a:avLst/>
          <a:gdLst/>
          <a:ahLst/>
          <a:cxnLst/>
          <a:rect l="0" t="0" r="0" b="0"/>
          <a:pathLst>
            <a:path>
              <a:moveTo>
                <a:pt x="0" y="89824"/>
              </a:moveTo>
              <a:lnTo>
                <a:pt x="667159" y="89824"/>
              </a:lnTo>
            </a:path>
          </a:pathLst>
        </a:custGeom>
        <a:noFill/>
        <a:ln w="25400" cap="flat" cmpd="sng" algn="ctr">
          <a:solidFill>
            <a:schemeClr val="accent4"/>
          </a:solidFill>
          <a:prstDash val="solid"/>
        </a:ln>
        <a:effectLst>
          <a:outerShdw blurRad="40000" dist="20000" dir="5400000" rotWithShape="0">
            <a:srgbClr val="000000">
              <a:alpha val="38000"/>
            </a:srgbClr>
          </a:outerShdw>
        </a:effectLst>
      </dsp:spPr>
      <dsp:style>
        <a:lnRef idx="2">
          <a:schemeClr val="accent4"/>
        </a:lnRef>
        <a:fillRef idx="0">
          <a:schemeClr val="accent4"/>
        </a:fillRef>
        <a:effectRef idx="1">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1464670" y="253351"/>
        <a:ext cx="33357" cy="33357"/>
      </dsp:txXfrm>
    </dsp:sp>
    <dsp:sp modelId="{54DF8FA3-2530-4CEF-97FF-7A55CA438DDD}">
      <dsp:nvSpPr>
        <dsp:cNvPr id="0" name=""/>
        <dsp:cNvSpPr/>
      </dsp:nvSpPr>
      <dsp:spPr>
        <a:xfrm>
          <a:off x="1814929" y="36926"/>
          <a:ext cx="4071724" cy="466207"/>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0070C0"/>
              </a:solidFill>
              <a:latin typeface="微軟正黑體" panose="020B0604030504040204" pitchFamily="34" charset="-120"/>
              <a:ea typeface="微軟正黑體" panose="020B0604030504040204" pitchFamily="34" charset="-120"/>
            </a:rPr>
            <a:t>特殊選才</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技優</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軍警</a:t>
          </a:r>
          <a:r>
            <a:rPr lang="en-US" altLang="zh-TW" sz="2400" b="1" kern="1200" dirty="0">
              <a:solidFill>
                <a:srgbClr val="0070C0"/>
              </a:solidFill>
              <a:latin typeface="微軟正黑體" panose="020B0604030504040204" pitchFamily="34" charset="-120"/>
              <a:ea typeface="微軟正黑體" panose="020B0604030504040204" pitchFamily="34" charset="-120"/>
            </a:rPr>
            <a:t>/</a:t>
          </a:r>
          <a:r>
            <a:rPr lang="zh-TW" altLang="en-US" sz="2400" b="1" kern="1200" dirty="0">
              <a:solidFill>
                <a:srgbClr val="0070C0"/>
              </a:solidFill>
              <a:latin typeface="微軟正黑體" panose="020B0604030504040204" pitchFamily="34" charset="-120"/>
              <a:ea typeface="微軟正黑體" panose="020B0604030504040204" pitchFamily="34" charset="-120"/>
            </a:rPr>
            <a:t>獨招</a:t>
          </a:r>
        </a:p>
      </dsp:txBody>
      <dsp:txXfrm>
        <a:off x="1828584" y="50581"/>
        <a:ext cx="4044414" cy="4388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831D6-7B53-4CA6-BBA7-52622845B6C2}">
      <dsp:nvSpPr>
        <dsp:cNvPr id="0" name=""/>
        <dsp:cNvSpPr/>
      </dsp:nvSpPr>
      <dsp:spPr>
        <a:xfrm rot="21290755">
          <a:off x="16166" y="1214685"/>
          <a:ext cx="7837227" cy="713152"/>
        </a:xfrm>
        <a:prstGeom prst="mathMinus">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774E9B-A44E-4105-9549-B0964DC206B6}">
      <dsp:nvSpPr>
        <dsp:cNvPr id="0" name=""/>
        <dsp:cNvSpPr/>
      </dsp:nvSpPr>
      <dsp:spPr>
        <a:xfrm>
          <a:off x="944347" y="163988"/>
          <a:ext cx="2360868" cy="1311910"/>
        </a:xfrm>
        <a:prstGeom prst="downArrow">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609BD1-EFF1-403C-9D72-E2218CDE5F88}">
      <dsp:nvSpPr>
        <dsp:cNvPr id="0" name=""/>
        <dsp:cNvSpPr/>
      </dsp:nvSpPr>
      <dsp:spPr>
        <a:xfrm>
          <a:off x="3205869" y="33170"/>
          <a:ext cx="3562883" cy="1377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70000"/>
            </a:lnSpc>
            <a:spcBef>
              <a:spcPct val="0"/>
            </a:spcBef>
            <a:spcAft>
              <a:spcPts val="0"/>
            </a:spcAft>
          </a:pPr>
          <a:r>
            <a:rPr lang="zh-TW" altLang="en-US" sz="4400" b="1" kern="1200" dirty="0">
              <a:solidFill>
                <a:schemeClr val="bg2">
                  <a:lumMod val="50000"/>
                </a:schemeClr>
              </a:solidFill>
              <a:latin typeface="微軟正黑體" panose="020B0604030504040204" pitchFamily="34" charset="-120"/>
              <a:ea typeface="微軟正黑體" panose="020B0604030504040204" pitchFamily="34" charset="-120"/>
            </a:rPr>
            <a:t>未來   現在</a:t>
          </a:r>
          <a:endParaRPr lang="en-US" altLang="zh-TW" sz="4400" b="1" kern="1200" dirty="0">
            <a:solidFill>
              <a:schemeClr val="bg2">
                <a:lumMod val="50000"/>
              </a:schemeClr>
            </a:solidFill>
            <a:latin typeface="微軟正黑體" panose="020B0604030504040204" pitchFamily="34" charset="-120"/>
            <a:ea typeface="微軟正黑體" panose="020B0604030504040204" pitchFamily="34" charset="-120"/>
          </a:endParaRPr>
        </a:p>
        <a:p>
          <a:pPr lvl="0" algn="ctr" defTabSz="1955800">
            <a:lnSpc>
              <a:spcPct val="70000"/>
            </a:lnSpc>
            <a:spcBef>
              <a:spcPct val="0"/>
            </a:spcBef>
            <a:spcAft>
              <a:spcPts val="0"/>
            </a:spcAft>
          </a:pPr>
          <a:r>
            <a:rPr lang="zh-TW" altLang="en-US" sz="4400" b="1" kern="1200" dirty="0">
              <a:solidFill>
                <a:schemeClr val="bg2">
                  <a:lumMod val="50000"/>
                </a:schemeClr>
              </a:solidFill>
              <a:latin typeface="微軟正黑體" panose="020B0604030504040204" pitchFamily="34" charset="-120"/>
              <a:ea typeface="微軟正黑體" panose="020B0604030504040204" pitchFamily="34" charset="-120"/>
            </a:rPr>
            <a:t>以終為始</a:t>
          </a:r>
        </a:p>
      </dsp:txBody>
      <dsp:txXfrm>
        <a:off x="3205869" y="33170"/>
        <a:ext cx="3562883" cy="1377505"/>
      </dsp:txXfrm>
    </dsp:sp>
    <dsp:sp modelId="{3D9589F9-134C-46BC-B35B-F3FFE73CB22D}">
      <dsp:nvSpPr>
        <dsp:cNvPr id="0" name=""/>
        <dsp:cNvSpPr/>
      </dsp:nvSpPr>
      <dsp:spPr>
        <a:xfrm>
          <a:off x="4564344" y="1803876"/>
          <a:ext cx="2360868" cy="1311910"/>
        </a:xfrm>
        <a:prstGeom prst="upArrow">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082D8E-BA9D-4031-87F1-DFA2C4C97F2B}">
      <dsp:nvSpPr>
        <dsp:cNvPr id="0" name=""/>
        <dsp:cNvSpPr/>
      </dsp:nvSpPr>
      <dsp:spPr>
        <a:xfrm>
          <a:off x="1368157" y="1833366"/>
          <a:ext cx="3303628" cy="1515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70000"/>
            </a:lnSpc>
            <a:spcBef>
              <a:spcPct val="0"/>
            </a:spcBef>
            <a:spcAft>
              <a:spcPts val="0"/>
            </a:spcAft>
          </a:pPr>
          <a:r>
            <a:rPr lang="zh-TW" altLang="en-US" sz="4400" b="1" kern="1200" dirty="0">
              <a:solidFill>
                <a:schemeClr val="accent3">
                  <a:lumMod val="50000"/>
                </a:schemeClr>
              </a:solidFill>
              <a:latin typeface="微軟正黑體" panose="020B0604030504040204" pitchFamily="34" charset="-120"/>
              <a:ea typeface="微軟正黑體" panose="020B0604030504040204" pitchFamily="34" charset="-120"/>
            </a:rPr>
            <a:t>現在   未來</a:t>
          </a:r>
          <a:endParaRPr lang="en-US" altLang="zh-TW" sz="4400" b="1" kern="1200" dirty="0">
            <a:solidFill>
              <a:schemeClr val="accent3">
                <a:lumMod val="50000"/>
              </a:schemeClr>
            </a:solidFill>
            <a:latin typeface="微軟正黑體" panose="020B0604030504040204" pitchFamily="34" charset="-120"/>
            <a:ea typeface="微軟正黑體" panose="020B0604030504040204" pitchFamily="34" charset="-120"/>
          </a:endParaRPr>
        </a:p>
        <a:p>
          <a:pPr lvl="0" algn="ctr" defTabSz="1955800">
            <a:lnSpc>
              <a:spcPct val="70000"/>
            </a:lnSpc>
            <a:spcBef>
              <a:spcPct val="0"/>
            </a:spcBef>
            <a:spcAft>
              <a:spcPts val="0"/>
            </a:spcAft>
          </a:pPr>
          <a:r>
            <a:rPr lang="zh-TW" altLang="en-US" sz="4400" b="1" kern="1200" dirty="0">
              <a:solidFill>
                <a:schemeClr val="accent3">
                  <a:lumMod val="50000"/>
                </a:schemeClr>
              </a:solidFill>
              <a:latin typeface="微軟正黑體" panose="020B0604030504040204" pitchFamily="34" charset="-120"/>
              <a:ea typeface="微軟正黑體" panose="020B0604030504040204" pitchFamily="34" charset="-120"/>
            </a:rPr>
            <a:t>不忘初衷</a:t>
          </a:r>
        </a:p>
      </dsp:txBody>
      <dsp:txXfrm>
        <a:off x="1368157" y="1833366"/>
        <a:ext cx="3303628" cy="15153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102F0-0B12-4493-91D8-7E2C1F641124}">
      <dsp:nvSpPr>
        <dsp:cNvPr id="0" name=""/>
        <dsp:cNvSpPr/>
      </dsp:nvSpPr>
      <dsp:spPr>
        <a:xfrm rot="16200000">
          <a:off x="-441742" y="1521866"/>
          <a:ext cx="1728397" cy="844913"/>
        </a:xfrm>
        <a:prstGeom prst="round2SameRect">
          <a:avLst>
            <a:gd name="adj1" fmla="val 16670"/>
            <a:gd name="adj2" fmla="val 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ctr" anchorCtr="0">
          <a:noAutofit/>
        </a:bodyPr>
        <a:lstStyle/>
        <a:p>
          <a:pPr lvl="0" algn="ctr" defTabSz="1066800">
            <a:lnSpc>
              <a:spcPct val="70000"/>
            </a:lnSpc>
            <a:spcBef>
              <a:spcPct val="0"/>
            </a:spcBef>
            <a:spcAft>
              <a:spcPts val="0"/>
            </a:spcAft>
          </a:pPr>
          <a:r>
            <a:rPr lang="zh-TW" altLang="en-US" sz="2400" b="1" kern="1200" dirty="0">
              <a:latin typeface="微軟正黑體" panose="020B0604030504040204" pitchFamily="34" charset="-120"/>
              <a:ea typeface="微軟正黑體" panose="020B0604030504040204" pitchFamily="34" charset="-120"/>
            </a:rPr>
            <a:t>職涯選擇</a:t>
          </a:r>
        </a:p>
      </dsp:txBody>
      <dsp:txXfrm rot="5400000">
        <a:off x="41252" y="1121378"/>
        <a:ext cx="803660" cy="1645891"/>
      </dsp:txXfrm>
    </dsp:sp>
    <dsp:sp modelId="{94CE7A09-D70D-4F59-AEB8-1BEF92DE0DD9}">
      <dsp:nvSpPr>
        <dsp:cNvPr id="0" name=""/>
        <dsp:cNvSpPr/>
      </dsp:nvSpPr>
      <dsp:spPr>
        <a:xfrm rot="5400000">
          <a:off x="441536" y="1521866"/>
          <a:ext cx="1728397" cy="844913"/>
        </a:xfrm>
        <a:prstGeom prst="round2SameRect">
          <a:avLst>
            <a:gd name="adj1" fmla="val 16670"/>
            <a:gd name="adj2" fmla="val 0"/>
          </a:avLst>
        </a:prstGeom>
        <a:solidFill>
          <a:schemeClr val="accent3">
            <a:tint val="50000"/>
            <a:hueOff val="10718668"/>
            <a:satOff val="-15729"/>
            <a:lumOff val="10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ctr" anchorCtr="0">
          <a:noAutofit/>
        </a:bodyPr>
        <a:lstStyle/>
        <a:p>
          <a:pPr lvl="0" algn="ctr" defTabSz="1066800">
            <a:lnSpc>
              <a:spcPct val="70000"/>
            </a:lnSpc>
            <a:spcBef>
              <a:spcPct val="0"/>
            </a:spcBef>
            <a:spcAft>
              <a:spcPts val="0"/>
            </a:spcAft>
          </a:pPr>
          <a:r>
            <a:rPr lang="zh-TW" altLang="en-US" sz="2400" b="1" kern="1200" dirty="0">
              <a:latin typeface="微軟正黑體" panose="020B0604030504040204" pitchFamily="34" charset="-120"/>
              <a:ea typeface="微軟正黑體" panose="020B0604030504040204" pitchFamily="34" charset="-120"/>
            </a:rPr>
            <a:t>學習選擇</a:t>
          </a:r>
        </a:p>
      </dsp:txBody>
      <dsp:txXfrm rot="-5400000">
        <a:off x="883278" y="1121378"/>
        <a:ext cx="803660" cy="1645891"/>
      </dsp:txXfrm>
    </dsp:sp>
    <dsp:sp modelId="{1DFA3055-37D3-471E-8D79-273EE9136547}">
      <dsp:nvSpPr>
        <dsp:cNvPr id="0" name=""/>
        <dsp:cNvSpPr/>
      </dsp:nvSpPr>
      <dsp:spPr>
        <a:xfrm>
          <a:off x="432050" y="648072"/>
          <a:ext cx="883278" cy="883236"/>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38A4B-2F34-48CE-8F23-A3544526B338}">
      <dsp:nvSpPr>
        <dsp:cNvPr id="0" name=""/>
        <dsp:cNvSpPr/>
      </dsp:nvSpPr>
      <dsp:spPr>
        <a:xfrm rot="10800000">
          <a:off x="432050" y="2304252"/>
          <a:ext cx="883278" cy="883236"/>
        </a:xfrm>
        <a:prstGeom prst="circularArrow">
          <a:avLst>
            <a:gd name="adj1" fmla="val 12500"/>
            <a:gd name="adj2" fmla="val 1142322"/>
            <a:gd name="adj3" fmla="val 20457678"/>
            <a:gd name="adj4" fmla="val 10800000"/>
            <a:gd name="adj5" fmla="val 125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AFBA9-C342-4E47-99D2-991D430CD243}">
      <dsp:nvSpPr>
        <dsp:cNvPr id="0" name=""/>
        <dsp:cNvSpPr/>
      </dsp:nvSpPr>
      <dsp:spPr>
        <a:xfrm rot="5400000">
          <a:off x="2268701" y="899123"/>
          <a:ext cx="795025" cy="905108"/>
        </a:xfrm>
        <a:prstGeom prst="bentUpArrow">
          <a:avLst>
            <a:gd name="adj1" fmla="val 32840"/>
            <a:gd name="adj2" fmla="val 25000"/>
            <a:gd name="adj3" fmla="val 3578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6CFB4-82B2-41CD-A5F9-07861C7BCC32}">
      <dsp:nvSpPr>
        <dsp:cNvPr id="0" name=""/>
        <dsp:cNvSpPr/>
      </dsp:nvSpPr>
      <dsp:spPr>
        <a:xfrm>
          <a:off x="0" y="7104"/>
          <a:ext cx="2775760" cy="936804"/>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職涯與學習</a:t>
          </a:r>
        </a:p>
      </dsp:txBody>
      <dsp:txXfrm>
        <a:off x="45739" y="52843"/>
        <a:ext cx="2684282" cy="845326"/>
      </dsp:txXfrm>
    </dsp:sp>
    <dsp:sp modelId="{E020D8BD-18E5-4B08-A56C-3C5346325C37}">
      <dsp:nvSpPr>
        <dsp:cNvPr id="0" name=""/>
        <dsp:cNvSpPr/>
      </dsp:nvSpPr>
      <dsp:spPr>
        <a:xfrm>
          <a:off x="2938831" y="98854"/>
          <a:ext cx="1339522" cy="757166"/>
        </a:xfrm>
        <a:prstGeom prst="rect">
          <a:avLst/>
        </a:prstGeom>
        <a:noFill/>
        <a:ln>
          <a:noFill/>
        </a:ln>
        <a:effectLst/>
      </dsp:spPr>
      <dsp:style>
        <a:lnRef idx="0">
          <a:scrgbClr r="0" g="0" b="0"/>
        </a:lnRef>
        <a:fillRef idx="0">
          <a:scrgbClr r="0" g="0" b="0"/>
        </a:fillRef>
        <a:effectRef idx="0">
          <a:scrgbClr r="0" g="0" b="0"/>
        </a:effectRef>
        <a:fontRef idx="minor"/>
      </dsp:style>
    </dsp:sp>
    <dsp:sp modelId="{589686E6-6A67-4CFE-8CCC-908F9FAA085F}">
      <dsp:nvSpPr>
        <dsp:cNvPr id="0" name=""/>
        <dsp:cNvSpPr/>
      </dsp:nvSpPr>
      <dsp:spPr>
        <a:xfrm rot="5400000">
          <a:off x="2277001" y="2002769"/>
          <a:ext cx="795025" cy="905108"/>
        </a:xfrm>
        <a:prstGeom prst="bentUpArrow">
          <a:avLst>
            <a:gd name="adj1" fmla="val 32840"/>
            <a:gd name="adj2" fmla="val 25000"/>
            <a:gd name="adj3" fmla="val 3578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9B283-95A7-4C7F-84EA-01600B311836}">
      <dsp:nvSpPr>
        <dsp:cNvPr id="0" name=""/>
        <dsp:cNvSpPr/>
      </dsp:nvSpPr>
      <dsp:spPr>
        <a:xfrm>
          <a:off x="3227121" y="1044559"/>
          <a:ext cx="1338354" cy="1071901"/>
        </a:xfrm>
        <a:prstGeom prst="roundRect">
          <a:avLst>
            <a:gd name="adj" fmla="val 1667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70000"/>
            </a:lnSpc>
            <a:spcBef>
              <a:spcPct val="0"/>
            </a:spcBef>
            <a:spcAft>
              <a:spcPts val="0"/>
            </a:spcAft>
          </a:pPr>
          <a:r>
            <a:rPr lang="zh-TW" altLang="en-US" sz="3200" kern="1200" dirty="0">
              <a:latin typeface="微軟正黑體" panose="020B0604030504040204" pitchFamily="34" charset="-120"/>
              <a:ea typeface="微軟正黑體" panose="020B0604030504040204" pitchFamily="34" charset="-120"/>
            </a:rPr>
            <a:t>招生選才</a:t>
          </a:r>
        </a:p>
      </dsp:txBody>
      <dsp:txXfrm>
        <a:off x="3279456" y="1096894"/>
        <a:ext cx="1233684" cy="967231"/>
      </dsp:txXfrm>
    </dsp:sp>
    <dsp:sp modelId="{BACBCAF4-4383-4537-9280-849811591943}">
      <dsp:nvSpPr>
        <dsp:cNvPr id="0" name=""/>
        <dsp:cNvSpPr/>
      </dsp:nvSpPr>
      <dsp:spPr>
        <a:xfrm>
          <a:off x="4645676" y="1159479"/>
          <a:ext cx="1863713" cy="757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28600" lvl="1" indent="-228600" algn="l" defTabSz="1111250">
            <a:lnSpc>
              <a:spcPct val="90000"/>
            </a:lnSpc>
            <a:spcBef>
              <a:spcPct val="0"/>
            </a:spcBef>
            <a:spcAft>
              <a:spcPct val="15000"/>
            </a:spcAft>
            <a:buChar char="••"/>
          </a:pPr>
          <a:r>
            <a:rPr lang="zh-TW" altLang="en-US" sz="2500" b="1" kern="1200" dirty="0">
              <a:latin typeface="微軟正黑體" panose="020B0604030504040204" pitchFamily="34" charset="-120"/>
              <a:ea typeface="微軟正黑體" panose="020B0604030504040204" pitchFamily="34" charset="-120"/>
            </a:rPr>
            <a:t>大學公告</a:t>
          </a:r>
        </a:p>
      </dsp:txBody>
      <dsp:txXfrm>
        <a:off x="4645676" y="1159479"/>
        <a:ext cx="1863713" cy="757166"/>
      </dsp:txXfrm>
    </dsp:sp>
    <dsp:sp modelId="{80C52D88-FB08-4470-B48C-F962073C4D37}">
      <dsp:nvSpPr>
        <dsp:cNvPr id="0" name=""/>
        <dsp:cNvSpPr/>
      </dsp:nvSpPr>
      <dsp:spPr>
        <a:xfrm>
          <a:off x="3273394" y="2192918"/>
          <a:ext cx="1338354" cy="1071901"/>
        </a:xfrm>
        <a:prstGeom prst="roundRect">
          <a:avLst>
            <a:gd name="adj" fmla="val 166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70000"/>
            </a:lnSpc>
            <a:spcBef>
              <a:spcPct val="0"/>
            </a:spcBef>
            <a:spcAft>
              <a:spcPts val="0"/>
            </a:spcAft>
          </a:pPr>
          <a:r>
            <a:rPr lang="zh-TW" altLang="en-US" sz="3200" kern="1200" dirty="0">
              <a:latin typeface="微軟正黑體" panose="020B0604030504040204" pitchFamily="34" charset="-120"/>
              <a:ea typeface="微軟正黑體" panose="020B0604030504040204" pitchFamily="34" charset="-120"/>
            </a:rPr>
            <a:t>產業鏈結</a:t>
          </a:r>
        </a:p>
      </dsp:txBody>
      <dsp:txXfrm>
        <a:off x="3325729" y="2245253"/>
        <a:ext cx="1233684" cy="967231"/>
      </dsp:txXfrm>
    </dsp:sp>
    <dsp:sp modelId="{55249280-B2B8-49C5-849E-769F7DEFD693}">
      <dsp:nvSpPr>
        <dsp:cNvPr id="0" name=""/>
        <dsp:cNvSpPr/>
      </dsp:nvSpPr>
      <dsp:spPr>
        <a:xfrm>
          <a:off x="4647075" y="2337420"/>
          <a:ext cx="1816377" cy="757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28600" lvl="1" indent="-228600" algn="l" defTabSz="1111250">
            <a:lnSpc>
              <a:spcPct val="90000"/>
            </a:lnSpc>
            <a:spcBef>
              <a:spcPct val="0"/>
            </a:spcBef>
            <a:spcAft>
              <a:spcPct val="15000"/>
            </a:spcAft>
            <a:buChar char="••"/>
          </a:pPr>
          <a:r>
            <a:rPr lang="zh-TW" altLang="en-US" sz="2500" b="1" kern="1200" dirty="0">
              <a:latin typeface="微軟正黑體" panose="020B0604030504040204" pitchFamily="34" charset="-120"/>
              <a:ea typeface="微軟正黑體" panose="020B0604030504040204" pitchFamily="34" charset="-120"/>
            </a:rPr>
            <a:t>職場實習</a:t>
          </a:r>
        </a:p>
      </dsp:txBody>
      <dsp:txXfrm>
        <a:off x="4647075" y="2337420"/>
        <a:ext cx="1816377" cy="7571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AFBA9-C342-4E47-99D2-991D430CD243}">
      <dsp:nvSpPr>
        <dsp:cNvPr id="0" name=""/>
        <dsp:cNvSpPr/>
      </dsp:nvSpPr>
      <dsp:spPr>
        <a:xfrm rot="5400000">
          <a:off x="2093960" y="958249"/>
          <a:ext cx="847488" cy="964835"/>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6CFB4-82B2-41CD-A5F9-07861C7BCC32}">
      <dsp:nvSpPr>
        <dsp:cNvPr id="0" name=""/>
        <dsp:cNvSpPr/>
      </dsp:nvSpPr>
      <dsp:spPr>
        <a:xfrm>
          <a:off x="0" y="7366"/>
          <a:ext cx="2789329" cy="998624"/>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學習與職涯</a:t>
          </a:r>
        </a:p>
      </dsp:txBody>
      <dsp:txXfrm>
        <a:off x="48758" y="56124"/>
        <a:ext cx="2691813" cy="901108"/>
      </dsp:txXfrm>
    </dsp:sp>
    <dsp:sp modelId="{E020D8BD-18E5-4B08-A56C-3C5346325C37}">
      <dsp:nvSpPr>
        <dsp:cNvPr id="0" name=""/>
        <dsp:cNvSpPr/>
      </dsp:nvSpPr>
      <dsp:spPr>
        <a:xfrm>
          <a:off x="2808311" y="105170"/>
          <a:ext cx="1427917" cy="807132"/>
        </a:xfrm>
        <a:prstGeom prst="rect">
          <a:avLst/>
        </a:prstGeom>
        <a:noFill/>
        <a:ln>
          <a:noFill/>
        </a:ln>
        <a:effectLst/>
      </dsp:spPr>
      <dsp:style>
        <a:lnRef idx="0">
          <a:scrgbClr r="0" g="0" b="0"/>
        </a:lnRef>
        <a:fillRef idx="0">
          <a:scrgbClr r="0" g="0" b="0"/>
        </a:fillRef>
        <a:effectRef idx="0">
          <a:scrgbClr r="0" g="0" b="0"/>
        </a:effectRef>
        <a:fontRef idx="minor"/>
      </dsp:style>
    </dsp:sp>
    <dsp:sp modelId="{589686E6-6A67-4CFE-8CCC-908F9FAA085F}">
      <dsp:nvSpPr>
        <dsp:cNvPr id="0" name=""/>
        <dsp:cNvSpPr/>
      </dsp:nvSpPr>
      <dsp:spPr>
        <a:xfrm rot="5400000">
          <a:off x="2146904" y="2062719"/>
          <a:ext cx="847488" cy="964835"/>
        </a:xfrm>
        <a:prstGeom prst="bentUpArrow">
          <a:avLst>
            <a:gd name="adj1" fmla="val 32840"/>
            <a:gd name="adj2" fmla="val 25000"/>
            <a:gd name="adj3" fmla="val 3578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9B283-95A7-4C7F-84EA-01600B311836}">
      <dsp:nvSpPr>
        <dsp:cNvPr id="0" name=""/>
        <dsp:cNvSpPr/>
      </dsp:nvSpPr>
      <dsp:spPr>
        <a:xfrm>
          <a:off x="3159722" y="1113282"/>
          <a:ext cx="1426672" cy="998624"/>
        </a:xfrm>
        <a:prstGeom prst="roundRect">
          <a:avLst>
            <a:gd name="adj" fmla="val 1667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必修</a:t>
          </a:r>
        </a:p>
      </dsp:txBody>
      <dsp:txXfrm>
        <a:off x="3208480" y="1162040"/>
        <a:ext cx="1329156" cy="901108"/>
      </dsp:txXfrm>
    </dsp:sp>
    <dsp:sp modelId="{BACBCAF4-4383-4537-9280-849811591943}">
      <dsp:nvSpPr>
        <dsp:cNvPr id="0" name=""/>
        <dsp:cNvSpPr/>
      </dsp:nvSpPr>
      <dsp:spPr>
        <a:xfrm>
          <a:off x="4671887" y="1163780"/>
          <a:ext cx="1986699" cy="807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28600" lvl="1" indent="-228600" algn="l" defTabSz="1111250">
            <a:lnSpc>
              <a:spcPct val="90000"/>
            </a:lnSpc>
            <a:spcBef>
              <a:spcPct val="0"/>
            </a:spcBef>
            <a:spcAft>
              <a:spcPct val="15000"/>
            </a:spcAft>
            <a:buChar char="••"/>
          </a:pPr>
          <a:r>
            <a:rPr lang="zh-TW" altLang="en-US" sz="2500" b="1" kern="1200" dirty="0">
              <a:latin typeface="微軟正黑體" panose="020B0604030504040204" pitchFamily="34" charset="-120"/>
              <a:ea typeface="微軟正黑體" panose="020B0604030504040204" pitchFamily="34" charset="-120"/>
            </a:rPr>
            <a:t>生涯規劃</a:t>
          </a:r>
        </a:p>
      </dsp:txBody>
      <dsp:txXfrm>
        <a:off x="4671887" y="1163780"/>
        <a:ext cx="1986699" cy="807132"/>
      </dsp:txXfrm>
    </dsp:sp>
    <dsp:sp modelId="{80C52D88-FB08-4470-B48C-F962073C4D37}">
      <dsp:nvSpPr>
        <dsp:cNvPr id="0" name=""/>
        <dsp:cNvSpPr/>
      </dsp:nvSpPr>
      <dsp:spPr>
        <a:xfrm>
          <a:off x="3168345" y="2265415"/>
          <a:ext cx="1426672" cy="998624"/>
        </a:xfrm>
        <a:prstGeom prst="roundRect">
          <a:avLst>
            <a:gd name="adj" fmla="val 166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選修</a:t>
          </a:r>
        </a:p>
      </dsp:txBody>
      <dsp:txXfrm>
        <a:off x="3217103" y="2314173"/>
        <a:ext cx="1329156" cy="901108"/>
      </dsp:txXfrm>
    </dsp:sp>
    <dsp:sp modelId="{55249280-B2B8-49C5-849E-769F7DEFD693}">
      <dsp:nvSpPr>
        <dsp:cNvPr id="0" name=""/>
        <dsp:cNvSpPr/>
      </dsp:nvSpPr>
      <dsp:spPr>
        <a:xfrm>
          <a:off x="4680519" y="2337423"/>
          <a:ext cx="1936240" cy="807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r>
            <a:rPr lang="zh-TW" altLang="en-US" sz="2700" b="1" kern="1200" dirty="0">
              <a:latin typeface="微軟正黑體" panose="020B0604030504040204" pitchFamily="34" charset="-120"/>
              <a:ea typeface="微軟正黑體" panose="020B0604030504040204" pitchFamily="34" charset="-120"/>
            </a:rPr>
            <a:t>職業試探</a:t>
          </a:r>
        </a:p>
      </dsp:txBody>
      <dsp:txXfrm>
        <a:off x="4680519" y="2337423"/>
        <a:ext cx="1936240" cy="807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F3C05-04FF-4CC9-A491-F75CD091286A}">
      <dsp:nvSpPr>
        <dsp:cNvPr id="0" name=""/>
        <dsp:cNvSpPr/>
      </dsp:nvSpPr>
      <dsp:spPr>
        <a:xfrm>
          <a:off x="877883" y="1140963"/>
          <a:ext cx="1602934" cy="640906"/>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特殊選才</a:t>
          </a:r>
        </a:p>
      </dsp:txBody>
      <dsp:txXfrm>
        <a:off x="1134353" y="1140963"/>
        <a:ext cx="1346464" cy="640906"/>
      </dsp:txXfrm>
    </dsp:sp>
    <dsp:sp modelId="{5F90DCBA-ADB3-4F4E-9879-7F5A4C7193F4}">
      <dsp:nvSpPr>
        <dsp:cNvPr id="0" name=""/>
        <dsp:cNvSpPr/>
      </dsp:nvSpPr>
      <dsp:spPr>
        <a:xfrm>
          <a:off x="877883" y="1781869"/>
          <a:ext cx="1602934" cy="640906"/>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繁星推薦</a:t>
          </a:r>
        </a:p>
      </dsp:txBody>
      <dsp:txXfrm>
        <a:off x="1134353" y="1781869"/>
        <a:ext cx="1346464" cy="640906"/>
      </dsp:txXfrm>
    </dsp:sp>
    <dsp:sp modelId="{780B78C3-F34B-4E24-8F21-60113B5547AE}">
      <dsp:nvSpPr>
        <dsp:cNvPr id="0" name=""/>
        <dsp:cNvSpPr/>
      </dsp:nvSpPr>
      <dsp:spPr>
        <a:xfrm>
          <a:off x="877883" y="2422776"/>
          <a:ext cx="1602934" cy="640906"/>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申請入學</a:t>
          </a:r>
        </a:p>
      </dsp:txBody>
      <dsp:txXfrm>
        <a:off x="1134353" y="2422776"/>
        <a:ext cx="1346464" cy="640906"/>
      </dsp:txXfrm>
    </dsp:sp>
    <dsp:sp modelId="{D8CA7CEA-73EA-4F22-8ED2-EAE0917B864D}">
      <dsp:nvSpPr>
        <dsp:cNvPr id="0" name=""/>
        <dsp:cNvSpPr/>
      </dsp:nvSpPr>
      <dsp:spPr>
        <a:xfrm>
          <a:off x="877883" y="3063682"/>
          <a:ext cx="1602934" cy="640906"/>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分發入學</a:t>
          </a:r>
        </a:p>
      </dsp:txBody>
      <dsp:txXfrm>
        <a:off x="1134353" y="3063682"/>
        <a:ext cx="1346464" cy="640906"/>
      </dsp:txXfrm>
    </dsp:sp>
    <dsp:sp modelId="{879C80DA-878C-41B2-A43C-989D2F8168B5}">
      <dsp:nvSpPr>
        <dsp:cNvPr id="0" name=""/>
        <dsp:cNvSpPr/>
      </dsp:nvSpPr>
      <dsp:spPr>
        <a:xfrm>
          <a:off x="334697" y="185407"/>
          <a:ext cx="1080003" cy="1078753"/>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7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大學</a:t>
          </a:r>
        </a:p>
      </dsp:txBody>
      <dsp:txXfrm>
        <a:off x="492860" y="343387"/>
        <a:ext cx="763677" cy="762793"/>
      </dsp:txXfrm>
    </dsp:sp>
    <dsp:sp modelId="{FD836804-DB79-4CB9-9B66-40518B61E316}">
      <dsp:nvSpPr>
        <dsp:cNvPr id="0" name=""/>
        <dsp:cNvSpPr/>
      </dsp:nvSpPr>
      <dsp:spPr>
        <a:xfrm>
          <a:off x="3798738" y="428663"/>
          <a:ext cx="1528209" cy="577774"/>
        </a:xfrm>
        <a:prstGeom prst="rect">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特殊選才</a:t>
          </a:r>
        </a:p>
      </dsp:txBody>
      <dsp:txXfrm>
        <a:off x="4043251" y="428663"/>
        <a:ext cx="1283696" cy="577774"/>
      </dsp:txXfrm>
    </dsp:sp>
    <dsp:sp modelId="{6B0DFAAC-55AF-419F-A1DD-4CD1037798EB}">
      <dsp:nvSpPr>
        <dsp:cNvPr id="0" name=""/>
        <dsp:cNvSpPr/>
      </dsp:nvSpPr>
      <dsp:spPr>
        <a:xfrm>
          <a:off x="3798738" y="1006437"/>
          <a:ext cx="1528209" cy="661334"/>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ts val="0"/>
            </a:spcAft>
          </a:pPr>
          <a:r>
            <a:rPr lang="zh-TW" altLang="en-US" sz="2000" b="1" kern="1200" dirty="0">
              <a:latin typeface="微軟正黑體" panose="020B0604030504040204" pitchFamily="34" charset="-120"/>
              <a:ea typeface="微軟正黑體" panose="020B0604030504040204" pitchFamily="34" charset="-120"/>
            </a:rPr>
            <a:t>技優甄審</a:t>
          </a:r>
          <a:r>
            <a:rPr lang="en-US" altLang="zh-TW" sz="20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保送</a:t>
          </a:r>
        </a:p>
      </dsp:txBody>
      <dsp:txXfrm>
        <a:off x="4043251" y="1006437"/>
        <a:ext cx="1283696" cy="661334"/>
      </dsp:txXfrm>
    </dsp:sp>
    <dsp:sp modelId="{C08CE14E-FBD6-4C76-A38E-58F9A78A1D42}">
      <dsp:nvSpPr>
        <dsp:cNvPr id="0" name=""/>
        <dsp:cNvSpPr/>
      </dsp:nvSpPr>
      <dsp:spPr>
        <a:xfrm>
          <a:off x="3798738" y="1667772"/>
          <a:ext cx="1528209" cy="59227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ts val="0"/>
            </a:spcAft>
          </a:pPr>
          <a:r>
            <a:rPr lang="zh-TW" altLang="en-US" sz="2000" b="1" kern="1200" dirty="0">
              <a:latin typeface="微軟正黑體" panose="020B0604030504040204" pitchFamily="34" charset="-120"/>
              <a:ea typeface="微軟正黑體" panose="020B0604030504040204" pitchFamily="34" charset="-120"/>
            </a:rPr>
            <a:t>繁星推甄</a:t>
          </a:r>
        </a:p>
      </dsp:txBody>
      <dsp:txXfrm>
        <a:off x="4043251" y="1667772"/>
        <a:ext cx="1283696" cy="592270"/>
      </dsp:txXfrm>
    </dsp:sp>
    <dsp:sp modelId="{45B92D0B-1171-47AF-BA5C-7B3674AF1160}">
      <dsp:nvSpPr>
        <dsp:cNvPr id="0" name=""/>
        <dsp:cNvSpPr/>
      </dsp:nvSpPr>
      <dsp:spPr>
        <a:xfrm>
          <a:off x="3798738" y="2260043"/>
          <a:ext cx="1528209" cy="577774"/>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申請入學</a:t>
          </a:r>
        </a:p>
      </dsp:txBody>
      <dsp:txXfrm>
        <a:off x="4043251" y="2260043"/>
        <a:ext cx="1283696" cy="577774"/>
      </dsp:txXfrm>
    </dsp:sp>
    <dsp:sp modelId="{4A063CF8-B014-4224-A4BE-2CA3BCB27784}">
      <dsp:nvSpPr>
        <dsp:cNvPr id="0" name=""/>
        <dsp:cNvSpPr/>
      </dsp:nvSpPr>
      <dsp:spPr>
        <a:xfrm>
          <a:off x="3798738" y="2837817"/>
          <a:ext cx="1528209" cy="577774"/>
        </a:xfrm>
        <a:prstGeom prst="rect">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b"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甄選入學</a:t>
          </a:r>
        </a:p>
      </dsp:txBody>
      <dsp:txXfrm>
        <a:off x="4043251" y="2837817"/>
        <a:ext cx="1283696" cy="577774"/>
      </dsp:txXfrm>
    </dsp:sp>
    <dsp:sp modelId="{4683ADAF-F744-4A4E-B997-A7E73A00E2BB}">
      <dsp:nvSpPr>
        <dsp:cNvPr id="0" name=""/>
        <dsp:cNvSpPr/>
      </dsp:nvSpPr>
      <dsp:spPr>
        <a:xfrm>
          <a:off x="3798738" y="3303087"/>
          <a:ext cx="1528209" cy="461078"/>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登記分發</a:t>
          </a:r>
        </a:p>
      </dsp:txBody>
      <dsp:txXfrm>
        <a:off x="4043251" y="3303087"/>
        <a:ext cx="1283696" cy="461078"/>
      </dsp:txXfrm>
    </dsp:sp>
    <dsp:sp modelId="{F21CBE16-6FB1-4866-B9B8-AE1F32F423E3}">
      <dsp:nvSpPr>
        <dsp:cNvPr id="0" name=""/>
        <dsp:cNvSpPr/>
      </dsp:nvSpPr>
      <dsp:spPr>
        <a:xfrm>
          <a:off x="5399889" y="0"/>
          <a:ext cx="1078753" cy="1078753"/>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70000"/>
            </a:lnSpc>
            <a:spcBef>
              <a:spcPct val="0"/>
            </a:spcBef>
            <a:spcAft>
              <a:spcPts val="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四技二專</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dsp:txBody>
      <dsp:txXfrm>
        <a:off x="5557869" y="157980"/>
        <a:ext cx="762793" cy="76279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E2E25-BB61-4F23-88F9-2675A7C91D53}">
      <dsp:nvSpPr>
        <dsp:cNvPr id="0" name=""/>
        <dsp:cNvSpPr/>
      </dsp:nvSpPr>
      <dsp:spPr>
        <a:xfrm>
          <a:off x="1492305" y="1020511"/>
          <a:ext cx="3061535" cy="3061535"/>
        </a:xfrm>
        <a:prstGeom prst="ellipse">
          <a:avLst/>
        </a:prstGeom>
        <a:solidFill>
          <a:schemeClr val="accent5">
            <a:hueOff val="-9933876"/>
            <a:satOff val="39811"/>
            <a:lumOff val="8628"/>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7B1F461C-839B-431D-A943-2790C5C5D56E}">
      <dsp:nvSpPr>
        <dsp:cNvPr id="0" name=""/>
        <dsp:cNvSpPr/>
      </dsp:nvSpPr>
      <dsp:spPr>
        <a:xfrm>
          <a:off x="1929849" y="1458056"/>
          <a:ext cx="2186446" cy="2186446"/>
        </a:xfrm>
        <a:prstGeom prst="ellipse">
          <a:avLst/>
        </a:prstGeom>
        <a:solidFill>
          <a:schemeClr val="accent5">
            <a:hueOff val="-6622584"/>
            <a:satOff val="26541"/>
            <a:lumOff val="5752"/>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B4CD71A3-46FB-4A0A-926A-41AF1E607D22}">
      <dsp:nvSpPr>
        <dsp:cNvPr id="0" name=""/>
        <dsp:cNvSpPr/>
      </dsp:nvSpPr>
      <dsp:spPr>
        <a:xfrm>
          <a:off x="2367138" y="1895345"/>
          <a:ext cx="1311867" cy="1311867"/>
        </a:xfrm>
        <a:prstGeom prst="ellipse">
          <a:avLst/>
        </a:prstGeom>
        <a:solidFill>
          <a:schemeClr val="accent5">
            <a:hueOff val="-3311292"/>
            <a:satOff val="13270"/>
            <a:lumOff val="2876"/>
            <a:alphaOff val="0"/>
          </a:schemeClr>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5C5AF59C-0989-4B16-BC66-4CCE5724E097}">
      <dsp:nvSpPr>
        <dsp:cNvPr id="0" name=""/>
        <dsp:cNvSpPr/>
      </dsp:nvSpPr>
      <dsp:spPr>
        <a:xfrm>
          <a:off x="2804428" y="2332634"/>
          <a:ext cx="437289" cy="437289"/>
        </a:xfrm>
        <a:prstGeom prst="ellips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sp>
    <dsp:sp modelId="{2229CC78-6A4A-4030-ACFC-ACF9E18174A3}">
      <dsp:nvSpPr>
        <dsp:cNvPr id="0" name=""/>
        <dsp:cNvSpPr/>
      </dsp:nvSpPr>
      <dsp:spPr>
        <a:xfrm>
          <a:off x="5064096" y="0"/>
          <a:ext cx="1530767" cy="73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31750" rIns="31750" bIns="31750" numCol="1" spcCol="1270" anchor="ctr" anchorCtr="0">
          <a:noAutofit/>
        </a:bodyPr>
        <a:lstStyle/>
        <a:p>
          <a:pPr lvl="0" algn="l"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rPr>
            <a:t>適性輔導</a:t>
          </a:r>
        </a:p>
      </dsp:txBody>
      <dsp:txXfrm>
        <a:off x="5064096" y="0"/>
        <a:ext cx="1530767" cy="732217"/>
      </dsp:txXfrm>
    </dsp:sp>
    <dsp:sp modelId="{692F700B-E033-4A0A-B58A-AB37085A4237}">
      <dsp:nvSpPr>
        <dsp:cNvPr id="0" name=""/>
        <dsp:cNvSpPr/>
      </dsp:nvSpPr>
      <dsp:spPr>
        <a:xfrm>
          <a:off x="4681404" y="366108"/>
          <a:ext cx="382691" cy="0"/>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0B3E61E-4AC2-46ED-8878-F13FCE3F676E}">
      <dsp:nvSpPr>
        <dsp:cNvPr id="0" name=""/>
        <dsp:cNvSpPr/>
      </dsp:nvSpPr>
      <dsp:spPr>
        <a:xfrm rot="5400000">
          <a:off x="2757739" y="607204"/>
          <a:ext cx="2163484" cy="1683844"/>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4A324425-AA06-42FB-8F53-DB317D1A9A00}">
      <dsp:nvSpPr>
        <dsp:cNvPr id="0" name=""/>
        <dsp:cNvSpPr/>
      </dsp:nvSpPr>
      <dsp:spPr>
        <a:xfrm>
          <a:off x="5078684" y="727809"/>
          <a:ext cx="1530767" cy="73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31750" rIns="31750" bIns="31750" numCol="1" spcCol="1270" anchor="ctr" anchorCtr="0">
          <a:noAutofit/>
        </a:bodyPr>
        <a:lstStyle/>
        <a:p>
          <a:pPr lvl="0" algn="l"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rPr>
            <a:t>進路發展</a:t>
          </a:r>
        </a:p>
      </dsp:txBody>
      <dsp:txXfrm>
        <a:off x="5078684" y="727809"/>
        <a:ext cx="1530767" cy="732217"/>
      </dsp:txXfrm>
    </dsp:sp>
    <dsp:sp modelId="{8196F7C0-4895-4210-ACB2-B74B34B0B18F}">
      <dsp:nvSpPr>
        <dsp:cNvPr id="0" name=""/>
        <dsp:cNvSpPr/>
      </dsp:nvSpPr>
      <dsp:spPr>
        <a:xfrm>
          <a:off x="4681404" y="1098325"/>
          <a:ext cx="382691" cy="0"/>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51136B7C-6554-4990-8B32-DCD7531457FA}">
      <dsp:nvSpPr>
        <dsp:cNvPr id="0" name=""/>
        <dsp:cNvSpPr/>
      </dsp:nvSpPr>
      <dsp:spPr>
        <a:xfrm rot="5400000">
          <a:off x="3132267" y="1327430"/>
          <a:ext cx="1776710" cy="1319011"/>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F00BB937-5192-4F9F-9714-3C34116376BA}">
      <dsp:nvSpPr>
        <dsp:cNvPr id="0" name=""/>
        <dsp:cNvSpPr/>
      </dsp:nvSpPr>
      <dsp:spPr>
        <a:xfrm>
          <a:off x="5064096" y="1464434"/>
          <a:ext cx="1530767" cy="73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31750" rIns="31750" bIns="31750" numCol="1" spcCol="1270" anchor="ctr" anchorCtr="0">
          <a:noAutofit/>
        </a:bodyPr>
        <a:lstStyle/>
        <a:p>
          <a:pPr lvl="0" algn="l"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rPr>
            <a:t>課程諮詢</a:t>
          </a:r>
        </a:p>
      </dsp:txBody>
      <dsp:txXfrm>
        <a:off x="5064096" y="1464434"/>
        <a:ext cx="1530767" cy="732217"/>
      </dsp:txXfrm>
    </dsp:sp>
    <dsp:sp modelId="{1418B33D-E897-41C0-AE7E-7DB9CED772DA}">
      <dsp:nvSpPr>
        <dsp:cNvPr id="0" name=""/>
        <dsp:cNvSpPr/>
      </dsp:nvSpPr>
      <dsp:spPr>
        <a:xfrm>
          <a:off x="4681404" y="1830542"/>
          <a:ext cx="382691" cy="0"/>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0ACFEB4-C82A-477E-B311-FD54FE016865}">
      <dsp:nvSpPr>
        <dsp:cNvPr id="0" name=""/>
        <dsp:cNvSpPr/>
      </dsp:nvSpPr>
      <dsp:spPr>
        <a:xfrm rot="5400000">
          <a:off x="3494804" y="1998672"/>
          <a:ext cx="1355239" cy="1017960"/>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CAB47729-6C73-448E-8F9E-AE251339C5A3}">
      <dsp:nvSpPr>
        <dsp:cNvPr id="0" name=""/>
        <dsp:cNvSpPr/>
      </dsp:nvSpPr>
      <dsp:spPr>
        <a:xfrm>
          <a:off x="5064096" y="2196651"/>
          <a:ext cx="1530767" cy="73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31750" rIns="31750" bIns="31750" numCol="1" spcCol="1270" anchor="ctr" anchorCtr="0">
          <a:noAutofit/>
        </a:bodyPr>
        <a:lstStyle/>
        <a:p>
          <a:pPr lvl="0" algn="l" defTabSz="1111250">
            <a:lnSpc>
              <a:spcPct val="90000"/>
            </a:lnSpc>
            <a:spcBef>
              <a:spcPct val="0"/>
            </a:spcBef>
            <a:spcAft>
              <a:spcPct val="35000"/>
            </a:spcAft>
          </a:pPr>
          <a:r>
            <a:rPr lang="zh-TW" altLang="en-US" sz="2500" b="1" kern="1200" dirty="0">
              <a:latin typeface="微軟正黑體" panose="020B0604030504040204" pitchFamily="34" charset="-120"/>
              <a:ea typeface="微軟正黑體" panose="020B0604030504040204" pitchFamily="34" charset="-120"/>
            </a:rPr>
            <a:t>跨選配套</a:t>
          </a:r>
        </a:p>
      </dsp:txBody>
      <dsp:txXfrm>
        <a:off x="5064096" y="2196651"/>
        <a:ext cx="1530767" cy="732217"/>
      </dsp:txXfrm>
    </dsp:sp>
    <dsp:sp modelId="{4AED6051-D529-4315-B67B-B48D6E906882}">
      <dsp:nvSpPr>
        <dsp:cNvPr id="0" name=""/>
        <dsp:cNvSpPr/>
      </dsp:nvSpPr>
      <dsp:spPr>
        <a:xfrm>
          <a:off x="4681404" y="2562760"/>
          <a:ext cx="382691" cy="0"/>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84603D46-8825-4D91-9261-FEDFD71E6BDE}">
      <dsp:nvSpPr>
        <dsp:cNvPr id="0" name=""/>
        <dsp:cNvSpPr/>
      </dsp:nvSpPr>
      <dsp:spPr>
        <a:xfrm rot="5400000">
          <a:off x="3858208" y="2672567"/>
          <a:ext cx="931523" cy="711296"/>
        </a:xfrm>
        <a:prstGeom prst="line">
          <a:avLst/>
        </a:prstGeom>
        <a:solidFill>
          <a:schemeClr val="accent5">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F3C05-04FF-4CC9-A491-F75CD091286A}">
      <dsp:nvSpPr>
        <dsp:cNvPr id="0" name=""/>
        <dsp:cNvSpPr/>
      </dsp:nvSpPr>
      <dsp:spPr>
        <a:xfrm>
          <a:off x="562623" y="1141052"/>
          <a:ext cx="1602742" cy="640829"/>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特殊選才</a:t>
          </a:r>
        </a:p>
      </dsp:txBody>
      <dsp:txXfrm>
        <a:off x="819062" y="1141052"/>
        <a:ext cx="1346303" cy="640829"/>
      </dsp:txXfrm>
    </dsp:sp>
    <dsp:sp modelId="{5F90DCBA-ADB3-4F4E-9879-7F5A4C7193F4}">
      <dsp:nvSpPr>
        <dsp:cNvPr id="0" name=""/>
        <dsp:cNvSpPr/>
      </dsp:nvSpPr>
      <dsp:spPr>
        <a:xfrm>
          <a:off x="562623" y="1781882"/>
          <a:ext cx="1602742" cy="640829"/>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繁星推薦</a:t>
          </a:r>
        </a:p>
      </dsp:txBody>
      <dsp:txXfrm>
        <a:off x="819062" y="1781882"/>
        <a:ext cx="1346303" cy="640829"/>
      </dsp:txXfrm>
    </dsp:sp>
    <dsp:sp modelId="{780B78C3-F34B-4E24-8F21-60113B5547AE}">
      <dsp:nvSpPr>
        <dsp:cNvPr id="0" name=""/>
        <dsp:cNvSpPr/>
      </dsp:nvSpPr>
      <dsp:spPr>
        <a:xfrm>
          <a:off x="562623" y="2422712"/>
          <a:ext cx="1602742" cy="640829"/>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申請入學</a:t>
          </a:r>
        </a:p>
      </dsp:txBody>
      <dsp:txXfrm>
        <a:off x="819062" y="2422712"/>
        <a:ext cx="1346303" cy="640829"/>
      </dsp:txXfrm>
    </dsp:sp>
    <dsp:sp modelId="{D8CA7CEA-73EA-4F22-8ED2-EAE0917B864D}">
      <dsp:nvSpPr>
        <dsp:cNvPr id="0" name=""/>
        <dsp:cNvSpPr/>
      </dsp:nvSpPr>
      <dsp:spPr>
        <a:xfrm>
          <a:off x="562623" y="3063542"/>
          <a:ext cx="1602742" cy="640829"/>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分發入學</a:t>
          </a:r>
        </a:p>
      </dsp:txBody>
      <dsp:txXfrm>
        <a:off x="819062" y="3063542"/>
        <a:ext cx="1346303" cy="640829"/>
      </dsp:txXfrm>
    </dsp:sp>
    <dsp:sp modelId="{879C80DA-878C-41B2-A43C-989D2F8168B5}">
      <dsp:nvSpPr>
        <dsp:cNvPr id="0" name=""/>
        <dsp:cNvSpPr/>
      </dsp:nvSpPr>
      <dsp:spPr>
        <a:xfrm>
          <a:off x="19502" y="185611"/>
          <a:ext cx="1079874" cy="1078624"/>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7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大學</a:t>
          </a:r>
        </a:p>
      </dsp:txBody>
      <dsp:txXfrm>
        <a:off x="177646" y="343572"/>
        <a:ext cx="763586" cy="762702"/>
      </dsp:txXfrm>
    </dsp:sp>
    <dsp:sp modelId="{FD836804-DB79-4CB9-9B66-40518B61E316}">
      <dsp:nvSpPr>
        <dsp:cNvPr id="0" name=""/>
        <dsp:cNvSpPr/>
      </dsp:nvSpPr>
      <dsp:spPr>
        <a:xfrm>
          <a:off x="3483129" y="428838"/>
          <a:ext cx="1528026" cy="577705"/>
        </a:xfrm>
        <a:prstGeom prst="rect">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特殊選才</a:t>
          </a:r>
        </a:p>
      </dsp:txBody>
      <dsp:txXfrm>
        <a:off x="3727613" y="428838"/>
        <a:ext cx="1283542" cy="577705"/>
      </dsp:txXfrm>
    </dsp:sp>
    <dsp:sp modelId="{6B0DFAAC-55AF-419F-A1DD-4CD1037798EB}">
      <dsp:nvSpPr>
        <dsp:cNvPr id="0" name=""/>
        <dsp:cNvSpPr/>
      </dsp:nvSpPr>
      <dsp:spPr>
        <a:xfrm>
          <a:off x="3483129" y="1006543"/>
          <a:ext cx="1528026" cy="661255"/>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ts val="0"/>
            </a:spcAft>
          </a:pPr>
          <a:r>
            <a:rPr lang="zh-TW" altLang="en-US" sz="2000" b="1" kern="1200" dirty="0">
              <a:latin typeface="微軟正黑體" panose="020B0604030504040204" pitchFamily="34" charset="-120"/>
              <a:ea typeface="微軟正黑體" panose="020B0604030504040204" pitchFamily="34" charset="-120"/>
            </a:rPr>
            <a:t>技優甄審</a:t>
          </a:r>
          <a:r>
            <a:rPr lang="en-US" altLang="zh-TW" sz="20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保送</a:t>
          </a:r>
        </a:p>
      </dsp:txBody>
      <dsp:txXfrm>
        <a:off x="3727613" y="1006543"/>
        <a:ext cx="1283542" cy="661255"/>
      </dsp:txXfrm>
    </dsp:sp>
    <dsp:sp modelId="{C08CE14E-FBD6-4C76-A38E-58F9A78A1D42}">
      <dsp:nvSpPr>
        <dsp:cNvPr id="0" name=""/>
        <dsp:cNvSpPr/>
      </dsp:nvSpPr>
      <dsp:spPr>
        <a:xfrm>
          <a:off x="3483129" y="1667799"/>
          <a:ext cx="1528026" cy="592199"/>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ts val="0"/>
            </a:spcAft>
          </a:pPr>
          <a:r>
            <a:rPr lang="zh-TW" altLang="en-US" sz="2000" b="1" kern="1200" dirty="0">
              <a:latin typeface="微軟正黑體" panose="020B0604030504040204" pitchFamily="34" charset="-120"/>
              <a:ea typeface="微軟正黑體" panose="020B0604030504040204" pitchFamily="34" charset="-120"/>
            </a:rPr>
            <a:t>繁星推甄</a:t>
          </a:r>
        </a:p>
      </dsp:txBody>
      <dsp:txXfrm>
        <a:off x="3727613" y="1667799"/>
        <a:ext cx="1283542" cy="592199"/>
      </dsp:txXfrm>
    </dsp:sp>
    <dsp:sp modelId="{45B92D0B-1171-47AF-BA5C-7B3674AF1160}">
      <dsp:nvSpPr>
        <dsp:cNvPr id="0" name=""/>
        <dsp:cNvSpPr/>
      </dsp:nvSpPr>
      <dsp:spPr>
        <a:xfrm>
          <a:off x="3483129" y="2259998"/>
          <a:ext cx="1528026" cy="577705"/>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申請入學</a:t>
          </a:r>
        </a:p>
      </dsp:txBody>
      <dsp:txXfrm>
        <a:off x="3727613" y="2259998"/>
        <a:ext cx="1283542" cy="577705"/>
      </dsp:txXfrm>
    </dsp:sp>
    <dsp:sp modelId="{4A063CF8-B014-4224-A4BE-2CA3BCB27784}">
      <dsp:nvSpPr>
        <dsp:cNvPr id="0" name=""/>
        <dsp:cNvSpPr/>
      </dsp:nvSpPr>
      <dsp:spPr>
        <a:xfrm>
          <a:off x="3483129" y="2837703"/>
          <a:ext cx="1528026" cy="577705"/>
        </a:xfrm>
        <a:prstGeom prst="rect">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b"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甄選入學</a:t>
          </a:r>
        </a:p>
      </dsp:txBody>
      <dsp:txXfrm>
        <a:off x="3727613" y="2837703"/>
        <a:ext cx="1283542" cy="577705"/>
      </dsp:txXfrm>
    </dsp:sp>
    <dsp:sp modelId="{4683ADAF-F744-4A4E-B997-A7E73A00E2BB}">
      <dsp:nvSpPr>
        <dsp:cNvPr id="0" name=""/>
        <dsp:cNvSpPr/>
      </dsp:nvSpPr>
      <dsp:spPr>
        <a:xfrm>
          <a:off x="3483129" y="3302918"/>
          <a:ext cx="1528026" cy="461023"/>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登記分發</a:t>
          </a:r>
        </a:p>
      </dsp:txBody>
      <dsp:txXfrm>
        <a:off x="3727613" y="3302918"/>
        <a:ext cx="1283542" cy="461023"/>
      </dsp:txXfrm>
    </dsp:sp>
    <dsp:sp modelId="{F21CBE16-6FB1-4866-B9B8-AE1F32F423E3}">
      <dsp:nvSpPr>
        <dsp:cNvPr id="0" name=""/>
        <dsp:cNvSpPr/>
      </dsp:nvSpPr>
      <dsp:spPr>
        <a:xfrm>
          <a:off x="4862631" y="0"/>
          <a:ext cx="1078624" cy="1078624"/>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70000"/>
            </a:lnSpc>
            <a:spcBef>
              <a:spcPct val="0"/>
            </a:spcBef>
            <a:spcAft>
              <a:spcPts val="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四技二專</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dsp:txBody>
      <dsp:txXfrm>
        <a:off x="5020592" y="157961"/>
        <a:ext cx="762702" cy="762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F3C05-04FF-4CC9-A491-F75CD091286A}">
      <dsp:nvSpPr>
        <dsp:cNvPr id="0" name=""/>
        <dsp:cNvSpPr/>
      </dsp:nvSpPr>
      <dsp:spPr>
        <a:xfrm>
          <a:off x="562623" y="1141052"/>
          <a:ext cx="1602742" cy="640829"/>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特殊選才</a:t>
          </a:r>
        </a:p>
      </dsp:txBody>
      <dsp:txXfrm>
        <a:off x="819062" y="1141052"/>
        <a:ext cx="1346303" cy="640829"/>
      </dsp:txXfrm>
    </dsp:sp>
    <dsp:sp modelId="{5F90DCBA-ADB3-4F4E-9879-7F5A4C7193F4}">
      <dsp:nvSpPr>
        <dsp:cNvPr id="0" name=""/>
        <dsp:cNvSpPr/>
      </dsp:nvSpPr>
      <dsp:spPr>
        <a:xfrm>
          <a:off x="562623" y="1781882"/>
          <a:ext cx="1602742" cy="640829"/>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繁星</a:t>
          </a:r>
          <a:r>
            <a:rPr lang="zh-TW" altLang="en-US" sz="2000" b="1" kern="1200" dirty="0" smtClean="0">
              <a:latin typeface="微軟正黑體" panose="020B0604030504040204" pitchFamily="34" charset="-120"/>
              <a:ea typeface="微軟正黑體" panose="020B0604030504040204" pitchFamily="34" charset="-120"/>
            </a:rPr>
            <a:t>推薦</a:t>
          </a:r>
          <a:r>
            <a:rPr lang="zh-TW" altLang="en-US" sz="1200" b="1" kern="1200" dirty="0" smtClean="0">
              <a:latin typeface="微軟正黑體" panose="020B0604030504040204" pitchFamily="34" charset="-120"/>
              <a:ea typeface="微軟正黑體" panose="020B0604030504040204" pitchFamily="34" charset="-120"/>
            </a:rPr>
            <a:t>（排名前５０％）</a:t>
          </a:r>
          <a:endParaRPr lang="zh-TW" altLang="en-US" sz="1200" b="1" kern="1200" dirty="0">
            <a:latin typeface="微軟正黑體" panose="020B0604030504040204" pitchFamily="34" charset="-120"/>
            <a:ea typeface="微軟正黑體" panose="020B0604030504040204" pitchFamily="34" charset="-120"/>
          </a:endParaRPr>
        </a:p>
      </dsp:txBody>
      <dsp:txXfrm>
        <a:off x="819062" y="1781882"/>
        <a:ext cx="1346303" cy="640829"/>
      </dsp:txXfrm>
    </dsp:sp>
    <dsp:sp modelId="{780B78C3-F34B-4E24-8F21-60113B5547AE}">
      <dsp:nvSpPr>
        <dsp:cNvPr id="0" name=""/>
        <dsp:cNvSpPr/>
      </dsp:nvSpPr>
      <dsp:spPr>
        <a:xfrm>
          <a:off x="562623" y="2422712"/>
          <a:ext cx="1602742" cy="640829"/>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申請入學</a:t>
          </a:r>
        </a:p>
      </dsp:txBody>
      <dsp:txXfrm>
        <a:off x="819062" y="2422712"/>
        <a:ext cx="1346303" cy="640829"/>
      </dsp:txXfrm>
    </dsp:sp>
    <dsp:sp modelId="{D8CA7CEA-73EA-4F22-8ED2-EAE0917B864D}">
      <dsp:nvSpPr>
        <dsp:cNvPr id="0" name=""/>
        <dsp:cNvSpPr/>
      </dsp:nvSpPr>
      <dsp:spPr>
        <a:xfrm>
          <a:off x="562623" y="3063542"/>
          <a:ext cx="1602742" cy="640829"/>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分發入學</a:t>
          </a:r>
        </a:p>
      </dsp:txBody>
      <dsp:txXfrm>
        <a:off x="819062" y="3063542"/>
        <a:ext cx="1346303" cy="640829"/>
      </dsp:txXfrm>
    </dsp:sp>
    <dsp:sp modelId="{879C80DA-878C-41B2-A43C-989D2F8168B5}">
      <dsp:nvSpPr>
        <dsp:cNvPr id="0" name=""/>
        <dsp:cNvSpPr/>
      </dsp:nvSpPr>
      <dsp:spPr>
        <a:xfrm>
          <a:off x="19502" y="185611"/>
          <a:ext cx="1079874" cy="1078624"/>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7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大學</a:t>
          </a:r>
        </a:p>
      </dsp:txBody>
      <dsp:txXfrm>
        <a:off x="177646" y="343572"/>
        <a:ext cx="763586" cy="762702"/>
      </dsp:txXfrm>
    </dsp:sp>
    <dsp:sp modelId="{FD836804-DB79-4CB9-9B66-40518B61E316}">
      <dsp:nvSpPr>
        <dsp:cNvPr id="0" name=""/>
        <dsp:cNvSpPr/>
      </dsp:nvSpPr>
      <dsp:spPr>
        <a:xfrm>
          <a:off x="3483129" y="428838"/>
          <a:ext cx="1528026" cy="577705"/>
        </a:xfrm>
        <a:prstGeom prst="rect">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特殊選才</a:t>
          </a:r>
        </a:p>
      </dsp:txBody>
      <dsp:txXfrm>
        <a:off x="3727613" y="428838"/>
        <a:ext cx="1283542" cy="577705"/>
      </dsp:txXfrm>
    </dsp:sp>
    <dsp:sp modelId="{6B0DFAAC-55AF-419F-A1DD-4CD1037798EB}">
      <dsp:nvSpPr>
        <dsp:cNvPr id="0" name=""/>
        <dsp:cNvSpPr/>
      </dsp:nvSpPr>
      <dsp:spPr>
        <a:xfrm>
          <a:off x="3483129" y="1006543"/>
          <a:ext cx="1528026" cy="661255"/>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ts val="0"/>
            </a:spcAft>
          </a:pPr>
          <a:r>
            <a:rPr lang="zh-TW" altLang="en-US" sz="2000" b="1" kern="1200" dirty="0">
              <a:latin typeface="微軟正黑體" panose="020B0604030504040204" pitchFamily="34" charset="-120"/>
              <a:ea typeface="微軟正黑體" panose="020B0604030504040204" pitchFamily="34" charset="-120"/>
            </a:rPr>
            <a:t>技優甄審</a:t>
          </a:r>
          <a:r>
            <a:rPr lang="en-US" altLang="zh-TW" sz="2000" b="1" kern="1200" dirty="0">
              <a:latin typeface="微軟正黑體" panose="020B0604030504040204" pitchFamily="34" charset="-120"/>
              <a:ea typeface="微軟正黑體" panose="020B0604030504040204" pitchFamily="34" charset="-120"/>
            </a:rPr>
            <a:t>/</a:t>
          </a:r>
          <a:r>
            <a:rPr lang="zh-TW" altLang="en-US" sz="2000" b="1" kern="1200" dirty="0">
              <a:latin typeface="微軟正黑體" panose="020B0604030504040204" pitchFamily="34" charset="-120"/>
              <a:ea typeface="微軟正黑體" panose="020B0604030504040204" pitchFamily="34" charset="-120"/>
            </a:rPr>
            <a:t>保送</a:t>
          </a:r>
        </a:p>
      </dsp:txBody>
      <dsp:txXfrm>
        <a:off x="3727613" y="1006543"/>
        <a:ext cx="1283542" cy="661255"/>
      </dsp:txXfrm>
    </dsp:sp>
    <dsp:sp modelId="{C08CE14E-FBD6-4C76-A38E-58F9A78A1D42}">
      <dsp:nvSpPr>
        <dsp:cNvPr id="0" name=""/>
        <dsp:cNvSpPr/>
      </dsp:nvSpPr>
      <dsp:spPr>
        <a:xfrm>
          <a:off x="3483129" y="1667799"/>
          <a:ext cx="1528026" cy="592199"/>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ts val="0"/>
            </a:spcAft>
          </a:pPr>
          <a:r>
            <a:rPr lang="zh-TW" altLang="en-US" sz="2000" b="1" kern="1200" dirty="0">
              <a:latin typeface="微軟正黑體" panose="020B0604030504040204" pitchFamily="34" charset="-120"/>
              <a:ea typeface="微軟正黑體" panose="020B0604030504040204" pitchFamily="34" charset="-120"/>
            </a:rPr>
            <a:t>繁星推</a:t>
          </a:r>
          <a:r>
            <a:rPr lang="zh-TW" altLang="en-US" sz="2000" b="1" kern="1200" dirty="0" smtClean="0">
              <a:latin typeface="微軟正黑體" panose="020B0604030504040204" pitchFamily="34" charset="-120"/>
              <a:ea typeface="微軟正黑體" panose="020B0604030504040204" pitchFamily="34" charset="-120"/>
            </a:rPr>
            <a:t>甄</a:t>
          </a:r>
          <a:endParaRPr lang="en-US" altLang="zh-TW" sz="2000" b="1" kern="1200" dirty="0" smtClean="0">
            <a:latin typeface="微軟正黑體" panose="020B0604030504040204" pitchFamily="34" charset="-120"/>
            <a:ea typeface="微軟正黑體" panose="020B0604030504040204" pitchFamily="34" charset="-120"/>
          </a:endParaRPr>
        </a:p>
        <a:p>
          <a:pPr lvl="0" algn="ctr" defTabSz="889000">
            <a:lnSpc>
              <a:spcPct val="70000"/>
            </a:lnSpc>
            <a:spcBef>
              <a:spcPct val="0"/>
            </a:spcBef>
            <a:spcAft>
              <a:spcPts val="0"/>
            </a:spcAft>
          </a:pPr>
          <a:r>
            <a:rPr lang="zh-TW" altLang="en-US" sz="2000" b="1" kern="1200" dirty="0" smtClean="0">
              <a:latin typeface="微軟正黑體" panose="020B0604030504040204" pitchFamily="34" charset="-120"/>
              <a:ea typeface="微軟正黑體" panose="020B0604030504040204" pitchFamily="34" charset="-120"/>
            </a:rPr>
            <a:t>（</a:t>
          </a:r>
          <a:r>
            <a:rPr lang="zh-TW" altLang="en-US" sz="1000" b="1" kern="1200" dirty="0" smtClean="0">
              <a:latin typeface="微軟正黑體" panose="020B0604030504040204" pitchFamily="34" charset="-120"/>
              <a:ea typeface="微軟正黑體" panose="020B0604030504040204" pitchFamily="34" charset="-120"/>
            </a:rPr>
            <a:t>排名前３０％）</a:t>
          </a:r>
          <a:endParaRPr lang="zh-TW" altLang="en-US" sz="1000" b="1" kern="1200" dirty="0">
            <a:latin typeface="微軟正黑體" panose="020B0604030504040204" pitchFamily="34" charset="-120"/>
            <a:ea typeface="微軟正黑體" panose="020B0604030504040204" pitchFamily="34" charset="-120"/>
          </a:endParaRPr>
        </a:p>
      </dsp:txBody>
      <dsp:txXfrm>
        <a:off x="3727613" y="1667799"/>
        <a:ext cx="1283542" cy="592199"/>
      </dsp:txXfrm>
    </dsp:sp>
    <dsp:sp modelId="{45B92D0B-1171-47AF-BA5C-7B3674AF1160}">
      <dsp:nvSpPr>
        <dsp:cNvPr id="0" name=""/>
        <dsp:cNvSpPr/>
      </dsp:nvSpPr>
      <dsp:spPr>
        <a:xfrm>
          <a:off x="3483129" y="2259998"/>
          <a:ext cx="1528026" cy="577705"/>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申請入學</a:t>
          </a:r>
        </a:p>
      </dsp:txBody>
      <dsp:txXfrm>
        <a:off x="3727613" y="2259998"/>
        <a:ext cx="1283542" cy="577705"/>
      </dsp:txXfrm>
    </dsp:sp>
    <dsp:sp modelId="{4A063CF8-B014-4224-A4BE-2CA3BCB27784}">
      <dsp:nvSpPr>
        <dsp:cNvPr id="0" name=""/>
        <dsp:cNvSpPr/>
      </dsp:nvSpPr>
      <dsp:spPr>
        <a:xfrm>
          <a:off x="3483129" y="2837703"/>
          <a:ext cx="1528026" cy="577705"/>
        </a:xfrm>
        <a:prstGeom prst="rect">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b"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甄選入學</a:t>
          </a:r>
        </a:p>
      </dsp:txBody>
      <dsp:txXfrm>
        <a:off x="3727613" y="2837703"/>
        <a:ext cx="1283542" cy="577705"/>
      </dsp:txXfrm>
    </dsp:sp>
    <dsp:sp modelId="{4683ADAF-F744-4A4E-B997-A7E73A00E2BB}">
      <dsp:nvSpPr>
        <dsp:cNvPr id="0" name=""/>
        <dsp:cNvSpPr/>
      </dsp:nvSpPr>
      <dsp:spPr>
        <a:xfrm>
          <a:off x="3483129" y="3302918"/>
          <a:ext cx="1528026" cy="461023"/>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ctr" defTabSz="889000">
            <a:lnSpc>
              <a:spcPct val="7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登記分發</a:t>
          </a:r>
        </a:p>
      </dsp:txBody>
      <dsp:txXfrm>
        <a:off x="3727613" y="3302918"/>
        <a:ext cx="1283542" cy="461023"/>
      </dsp:txXfrm>
    </dsp:sp>
    <dsp:sp modelId="{F21CBE16-6FB1-4866-B9B8-AE1F32F423E3}">
      <dsp:nvSpPr>
        <dsp:cNvPr id="0" name=""/>
        <dsp:cNvSpPr/>
      </dsp:nvSpPr>
      <dsp:spPr>
        <a:xfrm>
          <a:off x="4862631" y="0"/>
          <a:ext cx="1078624" cy="1078624"/>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70000"/>
            </a:lnSpc>
            <a:spcBef>
              <a:spcPct val="0"/>
            </a:spcBef>
            <a:spcAft>
              <a:spcPts val="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四技二專</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dsp:txBody>
      <dsp:txXfrm>
        <a:off x="5020592" y="157961"/>
        <a:ext cx="762702" cy="762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1A16B-6F4A-4A31-AA35-B03FD81F200D}">
      <dsp:nvSpPr>
        <dsp:cNvPr id="0" name=""/>
        <dsp:cNvSpPr/>
      </dsp:nvSpPr>
      <dsp:spPr>
        <a:xfrm>
          <a:off x="408533" y="1645075"/>
          <a:ext cx="275745" cy="630911"/>
        </a:xfrm>
        <a:custGeom>
          <a:avLst/>
          <a:gdLst/>
          <a:ahLst/>
          <a:cxnLst/>
          <a:rect l="0" t="0" r="0" b="0"/>
          <a:pathLst>
            <a:path>
              <a:moveTo>
                <a:pt x="0" y="0"/>
              </a:moveTo>
              <a:lnTo>
                <a:pt x="137872" y="0"/>
              </a:lnTo>
              <a:lnTo>
                <a:pt x="137872" y="630911"/>
              </a:lnTo>
              <a:lnTo>
                <a:pt x="275745" y="630911"/>
              </a:lnTo>
            </a:path>
          </a:pathLst>
        </a:custGeom>
        <a:noFill/>
        <a:ln w="25400" cap="flat" cmpd="sng" algn="ctr">
          <a:solidFill>
            <a:srgbClr val="B8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hangingPunct="0">
            <a:lnSpc>
              <a:spcPct val="90000"/>
            </a:lnSpc>
            <a:spcBef>
              <a:spcPct val="0"/>
            </a:spcBef>
            <a:spcAft>
              <a:spcPct val="35000"/>
            </a:spcAft>
          </a:pPr>
          <a:endParaRPr lang="zh-TW" altLang="en-US" sz="2400" kern="1200">
            <a:latin typeface="微軟正黑體" panose="020B0604030504040204" pitchFamily="34" charset="-120"/>
            <a:ea typeface="微軟正黑體" panose="020B0604030504040204" pitchFamily="34" charset="-120"/>
          </a:endParaRPr>
        </a:p>
      </dsp:txBody>
      <dsp:txXfrm>
        <a:off x="529192" y="1943317"/>
        <a:ext cx="34426" cy="34426"/>
      </dsp:txXfrm>
    </dsp:sp>
    <dsp:sp modelId="{51613D21-045F-44D3-89F6-141A4F6759A1}">
      <dsp:nvSpPr>
        <dsp:cNvPr id="0" name=""/>
        <dsp:cNvSpPr/>
      </dsp:nvSpPr>
      <dsp:spPr>
        <a:xfrm>
          <a:off x="408533" y="577737"/>
          <a:ext cx="281802" cy="1067338"/>
        </a:xfrm>
        <a:custGeom>
          <a:avLst/>
          <a:gdLst/>
          <a:ahLst/>
          <a:cxnLst/>
          <a:rect l="0" t="0" r="0" b="0"/>
          <a:pathLst>
            <a:path>
              <a:moveTo>
                <a:pt x="0" y="1067338"/>
              </a:moveTo>
              <a:lnTo>
                <a:pt x="140901" y="1067338"/>
              </a:lnTo>
              <a:lnTo>
                <a:pt x="140901" y="0"/>
              </a:lnTo>
              <a:lnTo>
                <a:pt x="281802" y="0"/>
              </a:lnTo>
            </a:path>
          </a:pathLst>
        </a:custGeom>
        <a:noFill/>
        <a:ln w="25400" cap="flat" cmpd="sng" algn="ctr">
          <a:solidFill>
            <a:srgbClr val="B8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hangingPunct="0">
            <a:lnSpc>
              <a:spcPct val="90000"/>
            </a:lnSpc>
            <a:spcBef>
              <a:spcPct val="0"/>
            </a:spcBef>
            <a:spcAft>
              <a:spcPct val="35000"/>
            </a:spcAft>
          </a:pPr>
          <a:endParaRPr lang="zh-TW" altLang="en-US" sz="2400" kern="1200" dirty="0">
            <a:latin typeface="微軟正黑體" panose="020B0604030504040204" pitchFamily="34" charset="-120"/>
            <a:ea typeface="微軟正黑體" panose="020B0604030504040204" pitchFamily="34" charset="-120"/>
          </a:endParaRPr>
        </a:p>
      </dsp:txBody>
      <dsp:txXfrm>
        <a:off x="521836" y="1083808"/>
        <a:ext cx="55195" cy="55195"/>
      </dsp:txXfrm>
    </dsp:sp>
    <dsp:sp modelId="{52CD98B8-EEE0-43DB-92B6-9069EB2D01F8}">
      <dsp:nvSpPr>
        <dsp:cNvPr id="0" name=""/>
        <dsp:cNvSpPr/>
      </dsp:nvSpPr>
      <dsp:spPr>
        <a:xfrm rot="16200000">
          <a:off x="-870820" y="1440809"/>
          <a:ext cx="2150174" cy="408533"/>
        </a:xfrm>
        <a:prstGeom prst="rect">
          <a:avLst/>
        </a:prstGeom>
        <a:solidFill>
          <a:srgbClr val="FFBDB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5240" tIns="15240" rIns="15240" bIns="15240" numCol="1" spcCol="1270" anchor="ctr" anchorCtr="0">
          <a:noAutofit/>
        </a:bodyPr>
        <a:lstStyle/>
        <a:p>
          <a:pPr lvl="0" algn="ctr" defTabSz="1066800" hangingPunct="0">
            <a:lnSpc>
              <a:spcPct val="90000"/>
            </a:lnSpc>
            <a:spcBef>
              <a:spcPct val="0"/>
            </a:spcBef>
            <a:spcAft>
              <a:spcPct val="35000"/>
            </a:spcAft>
          </a:pPr>
          <a:r>
            <a:rPr lang="zh-TW" altLang="en-US" sz="2400" b="1" kern="1200" dirty="0">
              <a:solidFill>
                <a:schemeClr val="tx1"/>
              </a:solidFill>
              <a:latin typeface="微軟正黑體" panose="020B0604030504040204" pitchFamily="34" charset="-120"/>
              <a:ea typeface="微軟正黑體" panose="020B0604030504040204" pitchFamily="34" charset="-120"/>
            </a:rPr>
            <a:t>繁星推薦</a:t>
          </a:r>
        </a:p>
      </dsp:txBody>
      <dsp:txXfrm>
        <a:off x="-870820" y="1440809"/>
        <a:ext cx="2150174" cy="408533"/>
      </dsp:txXfrm>
    </dsp:sp>
    <dsp:sp modelId="{B3687C52-7340-4BAE-94EB-895FF2CEF4D4}">
      <dsp:nvSpPr>
        <dsp:cNvPr id="0" name=""/>
        <dsp:cNvSpPr/>
      </dsp:nvSpPr>
      <dsp:spPr>
        <a:xfrm>
          <a:off x="690335" y="0"/>
          <a:ext cx="6814753" cy="1155474"/>
        </a:xfrm>
        <a:prstGeom prst="rect">
          <a:avLst/>
        </a:prstGeom>
        <a:solidFill>
          <a:schemeClr val="bg1"/>
        </a:solidFill>
        <a:ln w="25400" cap="flat" cmpd="sng" algn="ctr">
          <a:solidFill>
            <a:srgbClr val="B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0" numCol="1" spcCol="1270" anchor="b" anchorCtr="0">
          <a:noAutofit/>
        </a:bodyPr>
        <a:lstStyle/>
        <a:p>
          <a:pPr marL="179705" lvl="0" algn="l" defTabSz="1066800" hangingPunct="0">
            <a:lnSpc>
              <a:spcPct val="70000"/>
            </a:lnSpc>
            <a:spcBef>
              <a:spcPct val="0"/>
            </a:spcBef>
            <a:spcAft>
              <a:spcPts val="0"/>
            </a:spcAft>
          </a:pP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檢定</a:t>
          </a:r>
          <a:r>
            <a:rPr lang="en-US"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分發比序或篩選</a:t>
          </a:r>
          <a:r>
            <a:rPr lang="zh-TW"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與申請</a:t>
          </a:r>
          <a:r>
            <a:rPr lang="en-US"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分發管道合計各校系</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a:t>
          </a: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僅</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可使用相同</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考科</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科成績</a:t>
          </a:r>
          <a:r>
            <a:rPr lang="zh-TW"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，或就所選之</a:t>
          </a:r>
          <a:r>
            <a:rPr lang="en-US"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科中另訂不同科目組合總分</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dsp:txBody>
      <dsp:txXfrm>
        <a:off x="690335" y="0"/>
        <a:ext cx="6814753" cy="1155474"/>
      </dsp:txXfrm>
    </dsp:sp>
    <dsp:sp modelId="{A99EDFCD-20EE-4B79-BE1A-6A0E07E0C6E4}">
      <dsp:nvSpPr>
        <dsp:cNvPr id="0" name=""/>
        <dsp:cNvSpPr/>
      </dsp:nvSpPr>
      <dsp:spPr>
        <a:xfrm>
          <a:off x="684278" y="1317124"/>
          <a:ext cx="6814807" cy="1917723"/>
        </a:xfrm>
        <a:prstGeom prst="rect">
          <a:avLst/>
        </a:prstGeom>
        <a:solidFill>
          <a:schemeClr val="bg1"/>
        </a:solidFill>
        <a:ln w="25400" cap="flat" cmpd="sng" algn="ctr">
          <a:solidFill>
            <a:srgbClr val="B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0" numCol="1" spcCol="1270" anchor="ctr" anchorCtr="0">
          <a:noAutofit/>
        </a:bodyPr>
        <a:lstStyle/>
        <a:p>
          <a:pPr marL="179705" lvl="0" indent="0" algn="l" defTabSz="1066800" hangingPunct="0">
            <a:lnSpc>
              <a:spcPct val="70000"/>
            </a:lnSpc>
            <a:spcBef>
              <a:spcPct val="0"/>
            </a:spcBef>
            <a:spcAft>
              <a:spcPts val="0"/>
            </a:spcAft>
            <a:buNone/>
          </a:pPr>
          <a:r>
            <a:rPr lang="zh-TW" sz="2400" b="1" kern="12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sz="24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單科學業成績</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納採</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之必修科目，除現行科目範圍外，增加</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「資訊科技」</a:t>
          </a:r>
          <a:r>
            <a:rPr lang="zh-TW" altLang="en-US"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「生活科技」</a:t>
          </a:r>
          <a:r>
            <a:rPr lang="zh-TW" altLang="en-US"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，而</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國語文、英語文</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則延伸</a:t>
          </a:r>
          <a:r>
            <a:rPr 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納入</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高三上必修成績</a:t>
          </a:r>
          <a:r>
            <a:rPr lang="zh-TW" altLang="en-US"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9705" lvl="0" indent="0" algn="l" defTabSz="1066800" hangingPunct="0">
            <a:lnSpc>
              <a:spcPct val="70000"/>
            </a:lnSpc>
            <a:spcBef>
              <a:spcPct val="0"/>
            </a:spcBef>
            <a:spcAft>
              <a:spcPts val="0"/>
            </a:spcAft>
            <a:buNone/>
          </a:pPr>
          <a:r>
            <a:rPr lang="zh-TW" sz="2400" b="1" kern="1200"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sz="24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學業成績總平均</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」延伸納入</a:t>
          </a:r>
          <a:r>
            <a:rPr lang="zh-TW" sz="2400" b="1" kern="1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高三上學期成績</a:t>
          </a:r>
          <a:r>
            <a:rPr 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kern="1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9705" lvl="0" indent="0" algn="l" defTabSz="1066800" hangingPunct="0">
            <a:lnSpc>
              <a:spcPct val="70000"/>
            </a:lnSpc>
            <a:spcBef>
              <a:spcPct val="0"/>
            </a:spcBef>
            <a:spcAft>
              <a:spcPts val="0"/>
            </a:spcAft>
            <a:buNone/>
          </a:pPr>
          <a:r>
            <a:rPr lang="en-US" altLang="zh-TW" sz="24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綜高</a:t>
          </a:r>
          <a:r>
            <a:rPr lang="zh-TW" altLang="en-US" sz="2400" b="1" kern="12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單科學業成績</a:t>
          </a:r>
          <a:r>
            <a:rPr lang="zh-TW" altLang="en-US" sz="24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由學校自訂計算方式</a:t>
          </a:r>
          <a:endParaRPr lang="zh-TW" altLang="en-US" sz="24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dsp:txBody>
      <dsp:txXfrm>
        <a:off x="684278" y="1317124"/>
        <a:ext cx="6814807" cy="1917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1A16B-6F4A-4A31-AA35-B03FD81F200D}">
      <dsp:nvSpPr>
        <dsp:cNvPr id="0" name=""/>
        <dsp:cNvSpPr/>
      </dsp:nvSpPr>
      <dsp:spPr>
        <a:xfrm>
          <a:off x="409644" y="1078011"/>
          <a:ext cx="516656" cy="528167"/>
        </a:xfrm>
        <a:custGeom>
          <a:avLst/>
          <a:gdLst/>
          <a:ahLst/>
          <a:cxnLst/>
          <a:rect l="0" t="0" r="0" b="0"/>
          <a:pathLst>
            <a:path>
              <a:moveTo>
                <a:pt x="0" y="0"/>
              </a:moveTo>
              <a:lnTo>
                <a:pt x="258328" y="0"/>
              </a:lnTo>
              <a:lnTo>
                <a:pt x="258328" y="528167"/>
              </a:lnTo>
              <a:lnTo>
                <a:pt x="516656" y="528167"/>
              </a:lnTo>
            </a:path>
          </a:pathLst>
        </a:custGeom>
        <a:noFill/>
        <a:ln w="25400" cap="flat" cmpd="sng" algn="ctr">
          <a:solidFill>
            <a:srgbClr val="B8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hangingPunct="0">
            <a:lnSpc>
              <a:spcPct val="70000"/>
            </a:lnSpc>
            <a:spcBef>
              <a:spcPct val="0"/>
            </a:spcBef>
            <a:spcAft>
              <a:spcPts val="0"/>
            </a:spcAft>
          </a:pPr>
          <a:endParaRPr lang="zh-TW" altLang="en-US" sz="2000" kern="1200">
            <a:latin typeface="微軟正黑體" panose="020B0604030504040204" pitchFamily="34" charset="-120"/>
            <a:ea typeface="微軟正黑體" panose="020B0604030504040204" pitchFamily="34" charset="-120"/>
          </a:endParaRPr>
        </a:p>
      </dsp:txBody>
      <dsp:txXfrm>
        <a:off x="649501" y="1323624"/>
        <a:ext cx="36942" cy="36942"/>
      </dsp:txXfrm>
    </dsp:sp>
    <dsp:sp modelId="{51613D21-045F-44D3-89F6-141A4F6759A1}">
      <dsp:nvSpPr>
        <dsp:cNvPr id="0" name=""/>
        <dsp:cNvSpPr/>
      </dsp:nvSpPr>
      <dsp:spPr>
        <a:xfrm>
          <a:off x="409644" y="636870"/>
          <a:ext cx="516656" cy="441140"/>
        </a:xfrm>
        <a:custGeom>
          <a:avLst/>
          <a:gdLst/>
          <a:ahLst/>
          <a:cxnLst/>
          <a:rect l="0" t="0" r="0" b="0"/>
          <a:pathLst>
            <a:path>
              <a:moveTo>
                <a:pt x="0" y="441140"/>
              </a:moveTo>
              <a:lnTo>
                <a:pt x="258328" y="441140"/>
              </a:lnTo>
              <a:lnTo>
                <a:pt x="258328" y="0"/>
              </a:lnTo>
              <a:lnTo>
                <a:pt x="516656" y="0"/>
              </a:lnTo>
            </a:path>
          </a:pathLst>
        </a:custGeom>
        <a:noFill/>
        <a:ln w="25400" cap="flat" cmpd="sng" algn="ctr">
          <a:solidFill>
            <a:srgbClr val="B8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hangingPunct="0">
            <a:lnSpc>
              <a:spcPct val="70000"/>
            </a:lnSpc>
            <a:spcBef>
              <a:spcPct val="0"/>
            </a:spcBef>
            <a:spcAft>
              <a:spcPts val="0"/>
            </a:spcAft>
          </a:pPr>
          <a:endParaRPr lang="zh-TW" altLang="en-US" sz="2000" kern="1200" dirty="0">
            <a:latin typeface="微軟正黑體" panose="020B0604030504040204" pitchFamily="34" charset="-120"/>
            <a:ea typeface="微軟正黑體" panose="020B0604030504040204" pitchFamily="34" charset="-120"/>
          </a:endParaRPr>
        </a:p>
      </dsp:txBody>
      <dsp:txXfrm>
        <a:off x="650988" y="840456"/>
        <a:ext cx="33968" cy="33968"/>
      </dsp:txXfrm>
    </dsp:sp>
    <dsp:sp modelId="{52CD98B8-EEE0-43DB-92B6-9069EB2D01F8}">
      <dsp:nvSpPr>
        <dsp:cNvPr id="0" name=""/>
        <dsp:cNvSpPr/>
      </dsp:nvSpPr>
      <dsp:spPr>
        <a:xfrm rot="16200000">
          <a:off x="-873189" y="873189"/>
          <a:ext cx="2156022" cy="409644"/>
        </a:xfrm>
        <a:prstGeom prst="rect">
          <a:avLst/>
        </a:prstGeom>
        <a:solidFill>
          <a:srgbClr val="FFBDB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2700" tIns="12700" rIns="12700" bIns="12700" numCol="1" spcCol="1270" anchor="ctr" anchorCtr="0">
          <a:noAutofit/>
        </a:bodyPr>
        <a:lstStyle/>
        <a:p>
          <a:pPr lvl="0" algn="ctr" defTabSz="889000" hangingPunct="0">
            <a:lnSpc>
              <a:spcPct val="700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申請入學</a:t>
          </a:r>
        </a:p>
      </dsp:txBody>
      <dsp:txXfrm>
        <a:off x="-873189" y="873189"/>
        <a:ext cx="2156022" cy="409644"/>
      </dsp:txXfrm>
    </dsp:sp>
    <dsp:sp modelId="{B3687C52-7340-4BAE-94EB-895FF2CEF4D4}">
      <dsp:nvSpPr>
        <dsp:cNvPr id="0" name=""/>
        <dsp:cNvSpPr/>
      </dsp:nvSpPr>
      <dsp:spPr>
        <a:xfrm>
          <a:off x="926301" y="162016"/>
          <a:ext cx="5970986" cy="949707"/>
        </a:xfrm>
        <a:prstGeom prst="rect">
          <a:avLst/>
        </a:prstGeom>
        <a:solidFill>
          <a:schemeClr val="bg1"/>
        </a:solidFill>
        <a:ln w="28575" cap="flat" cmpd="sng" algn="ctr">
          <a:solidFill>
            <a:srgbClr val="B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79705" lvl="0" algn="l" defTabSz="889000" hangingPunct="0">
            <a:lnSpc>
              <a:spcPct val="700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與繁星</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分發管道合計</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最多僅可</a:t>
          </a:r>
          <a:r>
            <a:rPr lang="zh-TW" altLang="en-US"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參採</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相同</a:t>
          </a:r>
          <a:r>
            <a:rPr lang="en-US"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考科</a:t>
          </a:r>
          <a:r>
            <a:rPr lang="en-US"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科成績</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，或就所選之</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科中另訂</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不同科目組合</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總分。</a:t>
          </a:r>
          <a:endParaRPr lang="zh-TW" altLang="en-US" sz="2000" kern="1200" dirty="0">
            <a:latin typeface="微軟正黑體" panose="020B0604030504040204" pitchFamily="34" charset="-120"/>
            <a:ea typeface="微軟正黑體" panose="020B0604030504040204" pitchFamily="34" charset="-120"/>
          </a:endParaRPr>
        </a:p>
      </dsp:txBody>
      <dsp:txXfrm>
        <a:off x="926301" y="162016"/>
        <a:ext cx="5970986" cy="949707"/>
      </dsp:txXfrm>
    </dsp:sp>
    <dsp:sp modelId="{A99EDFCD-20EE-4B79-BE1A-6A0E07E0C6E4}">
      <dsp:nvSpPr>
        <dsp:cNvPr id="0" name=""/>
        <dsp:cNvSpPr/>
      </dsp:nvSpPr>
      <dsp:spPr>
        <a:xfrm>
          <a:off x="926301" y="1214135"/>
          <a:ext cx="5971026" cy="784087"/>
        </a:xfrm>
        <a:prstGeom prst="rect">
          <a:avLst/>
        </a:prstGeom>
        <a:solidFill>
          <a:schemeClr val="bg1"/>
        </a:solidFill>
        <a:ln w="25400" cap="flat" cmpd="sng" algn="ctr">
          <a:solidFill>
            <a:srgbClr val="B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179705" lvl="0" algn="l" defTabSz="889000" hangingPunct="0">
            <a:lnSpc>
              <a:spcPct val="70000"/>
            </a:lnSpc>
            <a:spcBef>
              <a:spcPct val="0"/>
            </a:spcBef>
            <a:spcAft>
              <a:spcPts val="0"/>
            </a:spcAft>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校系於</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第二階段</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可自設</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P</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之方式，</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計算甄選總成績</a:t>
          </a:r>
          <a:r>
            <a:rPr lang="zh-TW" altLang="en-US"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P</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至少須占</a:t>
          </a:r>
          <a:r>
            <a:rPr lang="en-US"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zh-TW" sz="20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學習歷程</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應</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占</a:t>
          </a:r>
          <a:r>
            <a:rPr lang="zh-TW"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相當比例。</a:t>
          </a:r>
          <a:endParaRPr lang="zh-TW" altLang="en-US" sz="2000" kern="1200" dirty="0">
            <a:latin typeface="微軟正黑體" panose="020B0604030504040204" pitchFamily="34" charset="-120"/>
            <a:ea typeface="微軟正黑體" panose="020B0604030504040204" pitchFamily="34" charset="-120"/>
          </a:endParaRPr>
        </a:p>
      </dsp:txBody>
      <dsp:txXfrm>
        <a:off x="926301" y="1214135"/>
        <a:ext cx="5971026" cy="784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1A16B-6F4A-4A31-AA35-B03FD81F200D}">
      <dsp:nvSpPr>
        <dsp:cNvPr id="0" name=""/>
        <dsp:cNvSpPr/>
      </dsp:nvSpPr>
      <dsp:spPr>
        <a:xfrm>
          <a:off x="438712" y="1618791"/>
          <a:ext cx="291576" cy="556406"/>
        </a:xfrm>
        <a:custGeom>
          <a:avLst/>
          <a:gdLst/>
          <a:ahLst/>
          <a:cxnLst/>
          <a:rect l="0" t="0" r="0" b="0"/>
          <a:pathLst>
            <a:path>
              <a:moveTo>
                <a:pt x="0" y="0"/>
              </a:moveTo>
              <a:lnTo>
                <a:pt x="145788" y="0"/>
              </a:lnTo>
              <a:lnTo>
                <a:pt x="145788" y="556406"/>
              </a:lnTo>
              <a:lnTo>
                <a:pt x="291576" y="556406"/>
              </a:lnTo>
            </a:path>
          </a:pathLst>
        </a:custGeom>
        <a:noFill/>
        <a:ln w="25400" cap="flat" cmpd="sng" algn="ctr">
          <a:solidFill>
            <a:srgbClr val="B8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hangingPunct="0">
            <a:lnSpc>
              <a:spcPct val="90000"/>
            </a:lnSpc>
            <a:spcBef>
              <a:spcPct val="0"/>
            </a:spcBef>
            <a:spcAft>
              <a:spcPct val="35000"/>
            </a:spcAft>
          </a:pPr>
          <a:endParaRPr lang="zh-TW" altLang="en-US" sz="2400" kern="1200">
            <a:latin typeface="微軟正黑體" panose="020B0604030504040204" pitchFamily="34" charset="-120"/>
            <a:ea typeface="微軟正黑體" panose="020B0604030504040204" pitchFamily="34" charset="-120"/>
          </a:endParaRPr>
        </a:p>
      </dsp:txBody>
      <dsp:txXfrm>
        <a:off x="568795" y="1881290"/>
        <a:ext cx="31408" cy="31408"/>
      </dsp:txXfrm>
    </dsp:sp>
    <dsp:sp modelId="{51613D21-045F-44D3-89F6-141A4F6759A1}">
      <dsp:nvSpPr>
        <dsp:cNvPr id="0" name=""/>
        <dsp:cNvSpPr/>
      </dsp:nvSpPr>
      <dsp:spPr>
        <a:xfrm>
          <a:off x="438712" y="716403"/>
          <a:ext cx="295400" cy="902387"/>
        </a:xfrm>
        <a:custGeom>
          <a:avLst/>
          <a:gdLst/>
          <a:ahLst/>
          <a:cxnLst/>
          <a:rect l="0" t="0" r="0" b="0"/>
          <a:pathLst>
            <a:path>
              <a:moveTo>
                <a:pt x="0" y="902387"/>
              </a:moveTo>
              <a:lnTo>
                <a:pt x="147700" y="902387"/>
              </a:lnTo>
              <a:lnTo>
                <a:pt x="147700" y="0"/>
              </a:lnTo>
              <a:lnTo>
                <a:pt x="295400" y="0"/>
              </a:lnTo>
            </a:path>
          </a:pathLst>
        </a:custGeom>
        <a:noFill/>
        <a:ln w="25400" cap="flat" cmpd="sng" algn="ctr">
          <a:solidFill>
            <a:srgbClr val="B8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hangingPunct="0">
            <a:lnSpc>
              <a:spcPct val="90000"/>
            </a:lnSpc>
            <a:spcBef>
              <a:spcPct val="0"/>
            </a:spcBef>
            <a:spcAft>
              <a:spcPct val="35000"/>
            </a:spcAft>
          </a:pPr>
          <a:endParaRPr lang="zh-TW" altLang="en-US" sz="2400" kern="1200" dirty="0">
            <a:latin typeface="微軟正黑體" panose="020B0604030504040204" pitchFamily="34" charset="-120"/>
            <a:ea typeface="微軟正黑體" panose="020B0604030504040204" pitchFamily="34" charset="-120"/>
          </a:endParaRPr>
        </a:p>
      </dsp:txBody>
      <dsp:txXfrm>
        <a:off x="562674" y="1143859"/>
        <a:ext cx="47475" cy="47475"/>
      </dsp:txXfrm>
    </dsp:sp>
    <dsp:sp modelId="{52CD98B8-EEE0-43DB-92B6-9069EB2D01F8}">
      <dsp:nvSpPr>
        <dsp:cNvPr id="0" name=""/>
        <dsp:cNvSpPr/>
      </dsp:nvSpPr>
      <dsp:spPr>
        <a:xfrm rot="16200000">
          <a:off x="-935149" y="1399435"/>
          <a:ext cx="2309011" cy="438712"/>
        </a:xfrm>
        <a:prstGeom prst="rect">
          <a:avLst/>
        </a:prstGeom>
        <a:solidFill>
          <a:srgbClr val="FFBDB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5240" tIns="15240" rIns="15240" bIns="15240" numCol="1" spcCol="1270" anchor="ctr" anchorCtr="0">
          <a:noAutofit/>
        </a:bodyPr>
        <a:lstStyle/>
        <a:p>
          <a:pPr lvl="0" algn="ctr" defTabSz="1066800" hangingPunct="0">
            <a:lnSpc>
              <a:spcPct val="90000"/>
            </a:lnSpc>
            <a:spcBef>
              <a:spcPct val="0"/>
            </a:spcBef>
            <a:spcAft>
              <a:spcPct val="35000"/>
            </a:spcAft>
          </a:pPr>
          <a:r>
            <a:rPr lang="zh-TW" altLang="en-US" sz="2400" b="1" kern="1200" dirty="0">
              <a:solidFill>
                <a:schemeClr val="tx1"/>
              </a:solidFill>
              <a:latin typeface="微軟正黑體" panose="020B0604030504040204" pitchFamily="34" charset="-120"/>
              <a:ea typeface="微軟正黑體" panose="020B0604030504040204" pitchFamily="34" charset="-120"/>
            </a:rPr>
            <a:t>分發入學</a:t>
          </a:r>
        </a:p>
      </dsp:txBody>
      <dsp:txXfrm>
        <a:off x="-935149" y="1399435"/>
        <a:ext cx="2309011" cy="438712"/>
      </dsp:txXfrm>
    </dsp:sp>
    <dsp:sp modelId="{B3687C52-7340-4BAE-94EB-895FF2CEF4D4}">
      <dsp:nvSpPr>
        <dsp:cNvPr id="0" name=""/>
        <dsp:cNvSpPr/>
      </dsp:nvSpPr>
      <dsp:spPr>
        <a:xfrm>
          <a:off x="734112" y="207854"/>
          <a:ext cx="6394679" cy="1017097"/>
        </a:xfrm>
        <a:prstGeom prst="rect">
          <a:avLst/>
        </a:prstGeom>
        <a:solidFill>
          <a:schemeClr val="bg1"/>
        </a:solidFill>
        <a:ln w="25400" cap="flat" cmpd="sng" algn="ctr">
          <a:solidFill>
            <a:srgbClr val="B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179705" lvl="0" algn="l" defTabSz="1066800" hangingPunct="0">
            <a:lnSpc>
              <a:spcPct val="70000"/>
            </a:lnSpc>
            <a:spcBef>
              <a:spcPct val="0"/>
            </a:spcBef>
            <a:spcAft>
              <a:spcPts val="0"/>
            </a:spcAft>
          </a:pP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單純採計</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Y</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術科</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考試之成績，由各校系 自訂採計組合。</a:t>
          </a:r>
        </a:p>
      </dsp:txBody>
      <dsp:txXfrm>
        <a:off x="734112" y="207854"/>
        <a:ext cx="6394679" cy="1017097"/>
      </dsp:txXfrm>
    </dsp:sp>
    <dsp:sp modelId="{A99EDFCD-20EE-4B79-BE1A-6A0E07E0C6E4}">
      <dsp:nvSpPr>
        <dsp:cNvPr id="0" name=""/>
        <dsp:cNvSpPr/>
      </dsp:nvSpPr>
      <dsp:spPr>
        <a:xfrm>
          <a:off x="730288" y="1432295"/>
          <a:ext cx="6394722" cy="1485803"/>
        </a:xfrm>
        <a:prstGeom prst="rect">
          <a:avLst/>
        </a:prstGeom>
        <a:solidFill>
          <a:schemeClr val="bg1"/>
        </a:solidFill>
        <a:ln w="25400" cap="flat" cmpd="sng" algn="ctr">
          <a:solidFill>
            <a:srgbClr val="B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0" numCol="1" spcCol="1270" anchor="ctr" anchorCtr="0">
          <a:noAutofit/>
        </a:bodyPr>
        <a:lstStyle/>
        <a:p>
          <a:pPr marL="179705" lvl="0" algn="l" defTabSz="1066800" hangingPunct="0">
            <a:lnSpc>
              <a:spcPct val="70000"/>
            </a:lnSpc>
            <a:spcBef>
              <a:spcPct val="0"/>
            </a:spcBef>
            <a:spcAft>
              <a:spcPts val="0"/>
            </a:spcAft>
          </a:pP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採計考科數</a:t>
          </a: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X+Y+</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術科≦</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Y</a:t>
          </a:r>
          <a:r>
            <a:rPr lang="zh-TW" altLang="zh-TW" sz="2400"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79705" lvl="0" algn="l" defTabSz="1066800" hangingPunct="0">
            <a:lnSpc>
              <a:spcPct val="70000"/>
            </a:lnSpc>
            <a:spcBef>
              <a:spcPct val="0"/>
            </a:spcBef>
            <a:spcAft>
              <a:spcPts val="0"/>
            </a:spcAft>
          </a:pP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與繁星</a:t>
          </a:r>
          <a:r>
            <a:rPr lang="en-US"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申請管道合計各校系</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最多僅可</a:t>
          </a: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參採</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相同</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X</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考科</a:t>
          </a:r>
          <a:r>
            <a:rPr lang="en-US"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科成績</a:t>
          </a:r>
          <a:r>
            <a:rPr lang="zh-TW" altLang="en-US" sz="24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採計科目成績可加權計算</a:t>
          </a:r>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kern="1200" dirty="0">
            <a:latin typeface="微軟正黑體" panose="020B0604030504040204" pitchFamily="34" charset="-120"/>
            <a:ea typeface="微軟正黑體" panose="020B0604030504040204" pitchFamily="34" charset="-120"/>
          </a:endParaRPr>
        </a:p>
      </dsp:txBody>
      <dsp:txXfrm>
        <a:off x="730288" y="1432295"/>
        <a:ext cx="6394722" cy="14858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17271-6A35-4279-A95C-10A6CE0C803D}">
      <dsp:nvSpPr>
        <dsp:cNvPr id="0" name=""/>
        <dsp:cNvSpPr/>
      </dsp:nvSpPr>
      <dsp:spPr>
        <a:xfrm>
          <a:off x="626020" y="1053117"/>
          <a:ext cx="574435" cy="615384"/>
        </a:xfrm>
        <a:custGeom>
          <a:avLst/>
          <a:gdLst/>
          <a:ahLst/>
          <a:cxnLst/>
          <a:rect l="0" t="0" r="0" b="0"/>
          <a:pathLst>
            <a:path>
              <a:moveTo>
                <a:pt x="0" y="0"/>
              </a:moveTo>
              <a:lnTo>
                <a:pt x="287217" y="0"/>
              </a:lnTo>
              <a:lnTo>
                <a:pt x="287217" y="615384"/>
              </a:lnTo>
              <a:lnTo>
                <a:pt x="574435" y="615384"/>
              </a:lnTo>
            </a:path>
          </a:pathLst>
        </a:custGeom>
        <a:noFill/>
        <a:ln w="25400" cap="flat" cmpd="sng" algn="ctr">
          <a:solidFill>
            <a:schemeClr val="accent4"/>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110000"/>
      </dsp:spPr>
      <dsp:style>
        <a:lnRef idx="2">
          <a:schemeClr val="accent4"/>
        </a:lnRef>
        <a:fillRef idx="0">
          <a:schemeClr val="accent4"/>
        </a:fillRef>
        <a:effectRef idx="1">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b="1" kern="1200">
            <a:latin typeface="微軟正黑體" panose="020B0604030504040204" pitchFamily="34" charset="-120"/>
            <a:ea typeface="微軟正黑體" panose="020B0604030504040204" pitchFamily="34" charset="-120"/>
          </a:endParaRPr>
        </a:p>
      </dsp:txBody>
      <dsp:txXfrm>
        <a:off x="892192" y="1339763"/>
        <a:ext cx="42091" cy="42091"/>
      </dsp:txXfrm>
    </dsp:sp>
    <dsp:sp modelId="{37F11695-D92E-4CF0-9211-B9FC0A321444}">
      <dsp:nvSpPr>
        <dsp:cNvPr id="0" name=""/>
        <dsp:cNvSpPr/>
      </dsp:nvSpPr>
      <dsp:spPr>
        <a:xfrm>
          <a:off x="626020" y="1007397"/>
          <a:ext cx="574435" cy="91440"/>
        </a:xfrm>
        <a:custGeom>
          <a:avLst/>
          <a:gdLst/>
          <a:ahLst/>
          <a:cxnLst/>
          <a:rect l="0" t="0" r="0" b="0"/>
          <a:pathLst>
            <a:path>
              <a:moveTo>
                <a:pt x="0" y="45720"/>
              </a:moveTo>
              <a:lnTo>
                <a:pt x="574435" y="45720"/>
              </a:lnTo>
            </a:path>
          </a:pathLst>
        </a:custGeom>
        <a:noFill/>
        <a:ln w="25400" cap="flat" cmpd="sng" algn="ctr">
          <a:solidFill>
            <a:schemeClr val="accent4"/>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110000"/>
      </dsp:spPr>
      <dsp:style>
        <a:lnRef idx="2">
          <a:schemeClr val="accent4"/>
        </a:lnRef>
        <a:fillRef idx="0">
          <a:schemeClr val="accent4"/>
        </a:fillRef>
        <a:effectRef idx="1">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b="1" kern="1200">
            <a:latin typeface="微軟正黑體" panose="020B0604030504040204" pitchFamily="34" charset="-120"/>
            <a:ea typeface="微軟正黑體" panose="020B0604030504040204" pitchFamily="34" charset="-120"/>
          </a:endParaRPr>
        </a:p>
      </dsp:txBody>
      <dsp:txXfrm>
        <a:off x="898877" y="1038756"/>
        <a:ext cx="28721" cy="28721"/>
      </dsp:txXfrm>
    </dsp:sp>
    <dsp:sp modelId="{E7EBE1F2-F81A-458E-85B4-3EDF86FBF8CC}">
      <dsp:nvSpPr>
        <dsp:cNvPr id="0" name=""/>
        <dsp:cNvSpPr/>
      </dsp:nvSpPr>
      <dsp:spPr>
        <a:xfrm>
          <a:off x="626020" y="437732"/>
          <a:ext cx="574435" cy="615384"/>
        </a:xfrm>
        <a:custGeom>
          <a:avLst/>
          <a:gdLst/>
          <a:ahLst/>
          <a:cxnLst/>
          <a:rect l="0" t="0" r="0" b="0"/>
          <a:pathLst>
            <a:path>
              <a:moveTo>
                <a:pt x="0" y="615384"/>
              </a:moveTo>
              <a:lnTo>
                <a:pt x="287217" y="615384"/>
              </a:lnTo>
              <a:lnTo>
                <a:pt x="287217" y="0"/>
              </a:lnTo>
              <a:lnTo>
                <a:pt x="574435" y="0"/>
              </a:lnTo>
            </a:path>
          </a:pathLst>
        </a:custGeom>
        <a:noFill/>
        <a:ln w="25400" cap="flat" cmpd="sng" algn="ctr">
          <a:solidFill>
            <a:schemeClr val="accent4"/>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110000"/>
      </dsp:spPr>
      <dsp:style>
        <a:lnRef idx="2">
          <a:schemeClr val="accent4"/>
        </a:lnRef>
        <a:fillRef idx="0">
          <a:schemeClr val="accent4"/>
        </a:fillRef>
        <a:effectRef idx="1">
          <a:schemeClr val="accent4"/>
        </a:effectRef>
        <a:fontRef idx="minor">
          <a:schemeClr val="tx1"/>
        </a:fontRef>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b="1" kern="1200">
            <a:latin typeface="微軟正黑體" panose="020B0604030504040204" pitchFamily="34" charset="-120"/>
            <a:ea typeface="微軟正黑體" panose="020B0604030504040204" pitchFamily="34" charset="-120"/>
          </a:endParaRPr>
        </a:p>
      </dsp:txBody>
      <dsp:txXfrm>
        <a:off x="892192" y="724379"/>
        <a:ext cx="42091" cy="42091"/>
      </dsp:txXfrm>
    </dsp:sp>
    <dsp:sp modelId="{F2BD426E-6F26-4FDF-A5AB-A9ED736D0CA4}">
      <dsp:nvSpPr>
        <dsp:cNvPr id="0" name=""/>
        <dsp:cNvSpPr/>
      </dsp:nvSpPr>
      <dsp:spPr>
        <a:xfrm rot="16200000">
          <a:off x="-738050" y="740106"/>
          <a:ext cx="2102122" cy="626020"/>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vert"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考學測</a:t>
          </a:r>
        </a:p>
      </dsp:txBody>
      <dsp:txXfrm>
        <a:off x="-738050" y="740106"/>
        <a:ext cx="2102122" cy="626020"/>
      </dsp:txXfrm>
    </dsp:sp>
    <dsp:sp modelId="{CB966FC2-494F-477B-B5DC-8C5D6D866C5D}">
      <dsp:nvSpPr>
        <dsp:cNvPr id="0" name=""/>
        <dsp:cNvSpPr/>
      </dsp:nvSpPr>
      <dsp:spPr>
        <a:xfrm>
          <a:off x="1200456" y="179965"/>
          <a:ext cx="4751812" cy="515533"/>
        </a:xfrm>
        <a:prstGeom prst="rect">
          <a:avLst/>
        </a:prstGeom>
        <a:solidFill>
          <a:srgbClr val="0070C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大學繁星</a:t>
          </a:r>
          <a:r>
            <a:rPr lang="en-US" altLang="zh-TW" sz="2400" b="1" kern="1200" dirty="0">
              <a:solidFill>
                <a:schemeClr val="bg1"/>
              </a:solidFill>
              <a:latin typeface="微軟正黑體" panose="020B0604030504040204" pitchFamily="34" charset="-120"/>
              <a:ea typeface="微軟正黑體" panose="020B0604030504040204" pitchFamily="34" charset="-120"/>
            </a:rPr>
            <a:t>(</a:t>
          </a:r>
          <a:r>
            <a:rPr lang="zh-TW" altLang="en-US" sz="2400" b="1" kern="1200" dirty="0">
              <a:solidFill>
                <a:schemeClr val="bg1"/>
              </a:solidFill>
              <a:latin typeface="微軟正黑體" panose="020B0604030504040204" pitchFamily="34" charset="-120"/>
              <a:ea typeface="微軟正黑體" panose="020B0604030504040204" pitchFamily="34" charset="-120"/>
            </a:rPr>
            <a:t>在校成績比序</a:t>
          </a:r>
          <a:r>
            <a:rPr lang="en-US" altLang="zh-TW" sz="2400" b="1" kern="1200"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dsp:txBody>
      <dsp:txXfrm>
        <a:off x="1200456" y="179965"/>
        <a:ext cx="4751812" cy="515533"/>
      </dsp:txXfrm>
    </dsp:sp>
    <dsp:sp modelId="{D5B0677B-6D85-45FD-97FB-B2428A7B9A18}">
      <dsp:nvSpPr>
        <dsp:cNvPr id="0" name=""/>
        <dsp:cNvSpPr/>
      </dsp:nvSpPr>
      <dsp:spPr>
        <a:xfrm>
          <a:off x="1200456" y="795350"/>
          <a:ext cx="4751812" cy="515533"/>
        </a:xfrm>
        <a:prstGeom prst="rect">
          <a:avLst/>
        </a:prstGeom>
        <a:solidFill>
          <a:srgbClr val="0070C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申請入學</a:t>
          </a:r>
          <a:r>
            <a:rPr lang="en-US" altLang="zh-TW" sz="2400" b="1" kern="1200" dirty="0">
              <a:solidFill>
                <a:schemeClr val="bg1"/>
              </a:solidFill>
              <a:latin typeface="微軟正黑體" panose="020B0604030504040204" pitchFamily="34" charset="-120"/>
              <a:ea typeface="微軟正黑體" panose="020B0604030504040204" pitchFamily="34" charset="-120"/>
            </a:rPr>
            <a:t>(</a:t>
          </a:r>
          <a:r>
            <a:rPr lang="zh-TW" altLang="en-US" sz="2400" b="1" kern="1200" dirty="0">
              <a:solidFill>
                <a:schemeClr val="bg1"/>
              </a:solidFill>
              <a:latin typeface="微軟正黑體" panose="020B0604030504040204" pitchFamily="34" charset="-120"/>
              <a:ea typeface="微軟正黑體" panose="020B0604030504040204" pitchFamily="34" charset="-120"/>
            </a:rPr>
            <a:t>學習歷程參採</a:t>
          </a:r>
          <a:r>
            <a:rPr lang="en-US" altLang="zh-TW" sz="2400" b="1" kern="1200"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dsp:txBody>
      <dsp:txXfrm>
        <a:off x="1200456" y="795350"/>
        <a:ext cx="4751812" cy="515533"/>
      </dsp:txXfrm>
    </dsp:sp>
    <dsp:sp modelId="{F4C4E859-AA66-4F3D-80DE-D62A4FDC82EA}">
      <dsp:nvSpPr>
        <dsp:cNvPr id="0" name=""/>
        <dsp:cNvSpPr/>
      </dsp:nvSpPr>
      <dsp:spPr>
        <a:xfrm>
          <a:off x="1200456" y="1410734"/>
          <a:ext cx="4751812" cy="515533"/>
        </a:xfrm>
        <a:prstGeom prst="rect">
          <a:avLst/>
        </a:prstGeom>
        <a:solidFill>
          <a:srgbClr val="0070C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四技申請入學</a:t>
          </a:r>
          <a:r>
            <a:rPr lang="en-US" altLang="zh-TW" sz="2400" b="1" kern="1200" dirty="0">
              <a:solidFill>
                <a:schemeClr val="bg1"/>
              </a:solidFill>
              <a:latin typeface="微軟正黑體" panose="020B0604030504040204" pitchFamily="34" charset="-120"/>
              <a:ea typeface="微軟正黑體" panose="020B0604030504040204" pitchFamily="34" charset="-120"/>
            </a:rPr>
            <a:t>(</a:t>
          </a:r>
          <a:r>
            <a:rPr lang="zh-TW" altLang="en-US" sz="2400" b="1" kern="1200" dirty="0">
              <a:solidFill>
                <a:schemeClr val="bg1"/>
              </a:solidFill>
              <a:latin typeface="微軟正黑體" panose="020B0604030504040204" pitchFamily="34" charset="-120"/>
              <a:ea typeface="微軟正黑體" panose="020B0604030504040204" pitchFamily="34" charset="-120"/>
            </a:rPr>
            <a:t>學習歷程參採</a:t>
          </a:r>
          <a:r>
            <a:rPr lang="en-US" altLang="zh-TW" sz="2400" b="1" kern="1200"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dsp:txBody>
      <dsp:txXfrm>
        <a:off x="1200456" y="1410734"/>
        <a:ext cx="4751812" cy="5155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A33C-83C5-48DB-8934-60616FDB9774}">
      <dsp:nvSpPr>
        <dsp:cNvPr id="0" name=""/>
        <dsp:cNvSpPr/>
      </dsp:nvSpPr>
      <dsp:spPr>
        <a:xfrm>
          <a:off x="0" y="13172"/>
          <a:ext cx="1876570" cy="51371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考分科測驗</a:t>
          </a:r>
        </a:p>
      </dsp:txBody>
      <dsp:txXfrm>
        <a:off x="15046" y="28218"/>
        <a:ext cx="1846478" cy="483623"/>
      </dsp:txXfrm>
    </dsp:sp>
    <dsp:sp modelId="{F08844A7-D755-462E-A4E3-FC2508E7B27D}">
      <dsp:nvSpPr>
        <dsp:cNvPr id="0" name=""/>
        <dsp:cNvSpPr/>
      </dsp:nvSpPr>
      <dsp:spPr>
        <a:xfrm>
          <a:off x="1876570" y="184420"/>
          <a:ext cx="419336" cy="171219"/>
        </a:xfrm>
        <a:custGeom>
          <a:avLst/>
          <a:gdLst/>
          <a:ahLst/>
          <a:cxnLst/>
          <a:rect l="0" t="0" r="0" b="0"/>
          <a:pathLst>
            <a:path>
              <a:moveTo>
                <a:pt x="0" y="85609"/>
              </a:moveTo>
              <a:lnTo>
                <a:pt x="419336" y="85609"/>
              </a:lnTo>
            </a:path>
          </a:pathLst>
        </a:custGeom>
        <a:noFill/>
        <a:ln w="38100" cap="flat" cmpd="sng" algn="ctr">
          <a:solidFill>
            <a:schemeClr val="accent4"/>
          </a:solidFill>
          <a:prstDash val="solid"/>
        </a:ln>
        <a:effectLst>
          <a:outerShdw blurRad="40000" dist="23000" dir="5400000" rotWithShape="0">
            <a:srgbClr val="000000">
              <a:alpha val="35000"/>
            </a:srgbClr>
          </a:outerShdw>
        </a:effectLst>
      </dsp:spPr>
      <dsp:style>
        <a:lnRef idx="3">
          <a:schemeClr val="accent4"/>
        </a:lnRef>
        <a:fillRef idx="0">
          <a:schemeClr val="accent4"/>
        </a:fillRef>
        <a:effectRef idx="2">
          <a:schemeClr val="accent4"/>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75755" y="259546"/>
        <a:ext cx="20966" cy="20966"/>
      </dsp:txXfrm>
    </dsp:sp>
    <dsp:sp modelId="{54DF8FA3-2530-4CEF-97FF-7A55CA438DDD}">
      <dsp:nvSpPr>
        <dsp:cNvPr id="0" name=""/>
        <dsp:cNvSpPr/>
      </dsp:nvSpPr>
      <dsp:spPr>
        <a:xfrm>
          <a:off x="2295907" y="13172"/>
          <a:ext cx="2402614" cy="51371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分發入學</a:t>
          </a:r>
        </a:p>
      </dsp:txBody>
      <dsp:txXfrm>
        <a:off x="2310953" y="28218"/>
        <a:ext cx="2372522" cy="48362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2">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2">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4" y="1"/>
            <a:ext cx="2949786" cy="496967"/>
          </a:xfrm>
          <a:prstGeom prst="rect">
            <a:avLst/>
          </a:prstGeom>
        </p:spPr>
        <p:txBody>
          <a:bodyPr vert="horz" lIns="91555" tIns="45778" rIns="91555" bIns="45778" rtlCol="0"/>
          <a:lstStyle>
            <a:lvl1pPr algn="l">
              <a:defRPr sz="1200"/>
            </a:lvl1pPr>
          </a:lstStyle>
          <a:p>
            <a:endParaRPr kumimoji="1" lang="zh-TW" altLang="en-US" dirty="0">
              <a:ea typeface="微軟正黑體"/>
            </a:endParaRPr>
          </a:p>
        </p:txBody>
      </p:sp>
      <p:sp>
        <p:nvSpPr>
          <p:cNvPr id="3" name="日期版面配置區 2"/>
          <p:cNvSpPr>
            <a:spLocks noGrp="1"/>
          </p:cNvSpPr>
          <p:nvPr>
            <p:ph type="dt" sz="quarter" idx="1"/>
          </p:nvPr>
        </p:nvSpPr>
        <p:spPr>
          <a:xfrm>
            <a:off x="3855842" y="1"/>
            <a:ext cx="2949786" cy="496967"/>
          </a:xfrm>
          <a:prstGeom prst="rect">
            <a:avLst/>
          </a:prstGeom>
        </p:spPr>
        <p:txBody>
          <a:bodyPr vert="horz" lIns="91555" tIns="45778" rIns="91555" bIns="45778" rtlCol="0"/>
          <a:lstStyle>
            <a:lvl1pPr algn="r">
              <a:defRPr sz="1200"/>
            </a:lvl1pPr>
          </a:lstStyle>
          <a:p>
            <a:fld id="{07F64147-CDFE-9443-AA43-F56457686319}" type="datetimeFigureOut">
              <a:rPr kumimoji="1" lang="zh-TW" altLang="en-US" smtClean="0">
                <a:ea typeface="微軟正黑體"/>
              </a:rPr>
              <a:pPr/>
              <a:t>2025/3/20</a:t>
            </a:fld>
            <a:endParaRPr kumimoji="1" lang="zh-TW" altLang="en-US" dirty="0">
              <a:ea typeface="微軟正黑體"/>
            </a:endParaRPr>
          </a:p>
        </p:txBody>
      </p:sp>
      <p:sp>
        <p:nvSpPr>
          <p:cNvPr id="4" name="頁尾版面配置區 3"/>
          <p:cNvSpPr>
            <a:spLocks noGrp="1"/>
          </p:cNvSpPr>
          <p:nvPr>
            <p:ph type="ftr" sz="quarter" idx="2"/>
          </p:nvPr>
        </p:nvSpPr>
        <p:spPr>
          <a:xfrm>
            <a:off x="4" y="9440648"/>
            <a:ext cx="2949786" cy="496967"/>
          </a:xfrm>
          <a:prstGeom prst="rect">
            <a:avLst/>
          </a:prstGeom>
        </p:spPr>
        <p:txBody>
          <a:bodyPr vert="horz" lIns="91555" tIns="45778" rIns="91555" bIns="45778" rtlCol="0" anchor="b"/>
          <a:lstStyle>
            <a:lvl1pPr algn="l">
              <a:defRPr sz="1200"/>
            </a:lvl1pPr>
          </a:lstStyle>
          <a:p>
            <a:endParaRPr kumimoji="1" lang="zh-TW" altLang="en-US" dirty="0">
              <a:ea typeface="微軟正黑體"/>
            </a:endParaRPr>
          </a:p>
        </p:txBody>
      </p:sp>
      <p:sp>
        <p:nvSpPr>
          <p:cNvPr id="5" name="投影片編號版面配置區 4"/>
          <p:cNvSpPr>
            <a:spLocks noGrp="1"/>
          </p:cNvSpPr>
          <p:nvPr>
            <p:ph type="sldNum" sz="quarter" idx="3"/>
          </p:nvPr>
        </p:nvSpPr>
        <p:spPr>
          <a:xfrm>
            <a:off x="3855842" y="9440648"/>
            <a:ext cx="2949786" cy="496967"/>
          </a:xfrm>
          <a:prstGeom prst="rect">
            <a:avLst/>
          </a:prstGeom>
        </p:spPr>
        <p:txBody>
          <a:bodyPr vert="horz" lIns="91555" tIns="45778" rIns="91555" bIns="45778" rtlCol="0" anchor="b"/>
          <a:lstStyle>
            <a:lvl1pPr algn="r">
              <a:defRPr sz="1200"/>
            </a:lvl1pPr>
          </a:lstStyle>
          <a:p>
            <a:fld id="{8C563735-8186-C54D-AED4-8787EB465A2B}" type="slidenum">
              <a:rPr kumimoji="1" lang="zh-TW" altLang="en-US" smtClean="0">
                <a:ea typeface="微軟正黑體"/>
              </a:rPr>
              <a:pPr/>
              <a:t>‹#›</a:t>
            </a:fld>
            <a:endParaRPr kumimoji="1" lang="zh-TW" altLang="en-US" dirty="0">
              <a:ea typeface="微軟正黑體"/>
            </a:endParaRPr>
          </a:p>
        </p:txBody>
      </p:sp>
    </p:spTree>
    <p:extLst>
      <p:ext uri="{BB962C8B-B14F-4D97-AF65-F5344CB8AC3E}">
        <p14:creationId xmlns:p14="http://schemas.microsoft.com/office/powerpoint/2010/main" val="270797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4" y="1"/>
            <a:ext cx="2949786" cy="496967"/>
          </a:xfrm>
          <a:prstGeom prst="rect">
            <a:avLst/>
          </a:prstGeom>
        </p:spPr>
        <p:txBody>
          <a:bodyPr vert="horz" lIns="91555" tIns="45778" rIns="91555" bIns="45778" rtlCol="0"/>
          <a:lstStyle>
            <a:lvl1pPr algn="l">
              <a:defRPr sz="1200">
                <a:ea typeface="微軟正黑體"/>
              </a:defRPr>
            </a:lvl1pPr>
          </a:lstStyle>
          <a:p>
            <a:endParaRPr kumimoji="1" lang="zh-TW" altLang="en-US" dirty="0"/>
          </a:p>
        </p:txBody>
      </p:sp>
      <p:sp>
        <p:nvSpPr>
          <p:cNvPr id="3" name="日期版面配置區 2"/>
          <p:cNvSpPr>
            <a:spLocks noGrp="1"/>
          </p:cNvSpPr>
          <p:nvPr>
            <p:ph type="dt" idx="1"/>
          </p:nvPr>
        </p:nvSpPr>
        <p:spPr>
          <a:xfrm>
            <a:off x="3855842" y="1"/>
            <a:ext cx="2949786" cy="496967"/>
          </a:xfrm>
          <a:prstGeom prst="rect">
            <a:avLst/>
          </a:prstGeom>
        </p:spPr>
        <p:txBody>
          <a:bodyPr vert="horz" lIns="91555" tIns="45778" rIns="91555" bIns="45778" rtlCol="0"/>
          <a:lstStyle>
            <a:lvl1pPr algn="r">
              <a:defRPr sz="1200">
                <a:ea typeface="微軟正黑體"/>
              </a:defRPr>
            </a:lvl1pPr>
          </a:lstStyle>
          <a:p>
            <a:fld id="{603EC939-40B9-C645-8BF8-E7E02F16F5A1}" type="datetimeFigureOut">
              <a:rPr kumimoji="1" lang="zh-TW" altLang="en-US" smtClean="0"/>
              <a:pPr/>
              <a:t>2025/3/20</a:t>
            </a:fld>
            <a:endParaRPr kumimoji="1" lang="zh-TW" altLang="en-US" dirty="0"/>
          </a:p>
        </p:txBody>
      </p:sp>
      <p:sp>
        <p:nvSpPr>
          <p:cNvPr id="4" name="投影片影像版面配置區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555" tIns="45778" rIns="91555" bIns="45778" rtlCol="0" anchor="ctr"/>
          <a:lstStyle/>
          <a:p>
            <a:endParaRPr lang="zh-TW" altLang="en-US" dirty="0"/>
          </a:p>
        </p:txBody>
      </p:sp>
      <p:sp>
        <p:nvSpPr>
          <p:cNvPr id="5" name="備忘稿版面配置區 4"/>
          <p:cNvSpPr>
            <a:spLocks noGrp="1"/>
          </p:cNvSpPr>
          <p:nvPr>
            <p:ph type="body" sz="quarter" idx="3"/>
          </p:nvPr>
        </p:nvSpPr>
        <p:spPr>
          <a:xfrm>
            <a:off x="680721" y="4721187"/>
            <a:ext cx="5445760" cy="4472702"/>
          </a:xfrm>
          <a:prstGeom prst="rect">
            <a:avLst/>
          </a:prstGeom>
        </p:spPr>
        <p:txBody>
          <a:bodyPr vert="horz" lIns="91555" tIns="45778" rIns="91555" bIns="45778" rtlCol="0"/>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6" name="頁尾版面配置區 5"/>
          <p:cNvSpPr>
            <a:spLocks noGrp="1"/>
          </p:cNvSpPr>
          <p:nvPr>
            <p:ph type="ftr" sz="quarter" idx="4"/>
          </p:nvPr>
        </p:nvSpPr>
        <p:spPr>
          <a:xfrm>
            <a:off x="4" y="9440648"/>
            <a:ext cx="2949786" cy="496967"/>
          </a:xfrm>
          <a:prstGeom prst="rect">
            <a:avLst/>
          </a:prstGeom>
        </p:spPr>
        <p:txBody>
          <a:bodyPr vert="horz" lIns="91555" tIns="45778" rIns="91555" bIns="45778" rtlCol="0" anchor="b"/>
          <a:lstStyle>
            <a:lvl1pPr algn="l">
              <a:defRPr sz="1200">
                <a:ea typeface="微軟正黑體"/>
              </a:defRPr>
            </a:lvl1pPr>
          </a:lstStyle>
          <a:p>
            <a:endParaRPr kumimoji="1" lang="zh-TW" altLang="en-US" dirty="0"/>
          </a:p>
        </p:txBody>
      </p:sp>
      <p:sp>
        <p:nvSpPr>
          <p:cNvPr id="7" name="投影片編號版面配置區 6"/>
          <p:cNvSpPr>
            <a:spLocks noGrp="1"/>
          </p:cNvSpPr>
          <p:nvPr>
            <p:ph type="sldNum" sz="quarter" idx="5"/>
          </p:nvPr>
        </p:nvSpPr>
        <p:spPr>
          <a:xfrm>
            <a:off x="3855842" y="9440648"/>
            <a:ext cx="2949786" cy="496967"/>
          </a:xfrm>
          <a:prstGeom prst="rect">
            <a:avLst/>
          </a:prstGeom>
        </p:spPr>
        <p:txBody>
          <a:bodyPr vert="horz" lIns="91555" tIns="45778" rIns="91555" bIns="45778" rtlCol="0" anchor="b"/>
          <a:lstStyle>
            <a:lvl1pPr algn="r">
              <a:defRPr sz="1200">
                <a:ea typeface="微軟正黑體"/>
              </a:defRPr>
            </a:lvl1pPr>
          </a:lstStyle>
          <a:p>
            <a:fld id="{40ED0386-A714-4B4B-A465-0ADE1AF06669}" type="slidenum">
              <a:rPr kumimoji="1" lang="zh-TW" altLang="en-US" smtClean="0"/>
              <a:pPr/>
              <a:t>‹#›</a:t>
            </a:fld>
            <a:endParaRPr kumimoji="1" lang="zh-TW" altLang="en-US" dirty="0"/>
          </a:p>
        </p:txBody>
      </p:sp>
    </p:spTree>
    <p:extLst>
      <p:ext uri="{BB962C8B-B14F-4D97-AF65-F5344CB8AC3E}">
        <p14:creationId xmlns:p14="http://schemas.microsoft.com/office/powerpoint/2010/main" val="314205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微軟正黑體"/>
        <a:cs typeface="+mn-cs"/>
      </a:defRPr>
    </a:lvl1pPr>
    <a:lvl2pPr marL="457200" algn="l" defTabSz="457200" rtl="0" eaLnBrk="1" latinLnBrk="0" hangingPunct="1">
      <a:defRPr sz="1200" kern="1200">
        <a:solidFill>
          <a:schemeClr val="tx1"/>
        </a:solidFill>
        <a:latin typeface="+mn-lt"/>
        <a:ea typeface="微軟正黑體"/>
        <a:cs typeface="+mn-cs"/>
      </a:defRPr>
    </a:lvl2pPr>
    <a:lvl3pPr marL="914400" algn="l" defTabSz="457200" rtl="0" eaLnBrk="1" latinLnBrk="0" hangingPunct="1">
      <a:defRPr sz="1200" kern="1200">
        <a:solidFill>
          <a:schemeClr val="tx1"/>
        </a:solidFill>
        <a:latin typeface="+mn-lt"/>
        <a:ea typeface="微軟正黑體"/>
        <a:cs typeface="+mn-cs"/>
      </a:defRPr>
    </a:lvl3pPr>
    <a:lvl4pPr marL="1371600" algn="l" defTabSz="457200" rtl="0" eaLnBrk="1" latinLnBrk="0" hangingPunct="1">
      <a:defRPr sz="1200" kern="1200">
        <a:solidFill>
          <a:schemeClr val="tx1"/>
        </a:solidFill>
        <a:latin typeface="+mn-lt"/>
        <a:ea typeface="微軟正黑體"/>
        <a:cs typeface="+mn-cs"/>
      </a:defRPr>
    </a:lvl4pPr>
    <a:lvl5pPr marL="1828800" algn="l" defTabSz="457200" rtl="0" eaLnBrk="1" latinLnBrk="0" hangingPunct="1">
      <a:defRPr sz="1200" kern="1200">
        <a:solidFill>
          <a:schemeClr val="tx1"/>
        </a:solidFill>
        <a:latin typeface="+mn-lt"/>
        <a:ea typeface="微軟正黑體"/>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12</a:t>
            </a:fld>
            <a:endParaRPr kumimoji="1" lang="zh-TW"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40ED0386-A714-4B4B-A465-0ADE1AF06669}" type="slidenum">
              <a:rPr kumimoji="1" lang="zh-TW" altLang="en-US" smtClean="0"/>
              <a:pPr/>
              <a:t>14</a:t>
            </a:fld>
            <a:endParaRPr kumimoji="1" lang="zh-TW"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d1982dd69e_0_2087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d1982dd69e_0_2087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10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3013"/>
            <a:ext cx="5962650" cy="33543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498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3013"/>
            <a:ext cx="5962650" cy="3354387"/>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6CC3DA9-9555-4405-849B-B6E6D880F5BA}" type="slidenum">
              <a:rPr lang="zh-CN" altLang="en-US" smtClean="0"/>
              <a:pPr/>
              <a:t>65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標題 1"/>
          <p:cNvSpPr>
            <a:spLocks noGrp="1"/>
          </p:cNvSpPr>
          <p:nvPr>
            <p:ph type="ctrTitle"/>
          </p:nvPr>
        </p:nvSpPr>
        <p:spPr>
          <a:xfrm>
            <a:off x="5639627" y="2341686"/>
            <a:ext cx="3553900" cy="454526"/>
          </a:xfrm>
          <a:prstGeom prst="rect">
            <a:avLst/>
          </a:prstGeom>
        </p:spPr>
        <p:txBody>
          <a:bodyPr anchor="t">
            <a:normAutofit/>
          </a:bodyPr>
          <a:lstStyle>
            <a:lvl1pPr algn="l">
              <a:defRPr sz="3100" b="1">
                <a:solidFill>
                  <a:srgbClr val="BB8155"/>
                </a:solidFill>
                <a:latin typeface="微軟正黑體"/>
                <a:ea typeface="微軟正黑體"/>
                <a:cs typeface="微軟正黑體"/>
              </a:defRPr>
            </a:lvl1pPr>
          </a:lstStyle>
          <a:p>
            <a:r>
              <a:rPr kumimoji="1" lang="zh-TW" altLang="en-US" dirty="0"/>
              <a:t>按一下以編輯母片標題樣式</a:t>
            </a:r>
          </a:p>
        </p:txBody>
      </p:sp>
      <p:sp>
        <p:nvSpPr>
          <p:cNvPr id="12" name="文字版面配置區 26"/>
          <p:cNvSpPr>
            <a:spLocks noGrp="1"/>
          </p:cNvSpPr>
          <p:nvPr>
            <p:ph type="body" sz="quarter" idx="10"/>
          </p:nvPr>
        </p:nvSpPr>
        <p:spPr>
          <a:xfrm>
            <a:off x="5639627" y="2936241"/>
            <a:ext cx="3274244" cy="384261"/>
          </a:xfrm>
        </p:spPr>
        <p:txBody>
          <a:bodyPr>
            <a:noAutofit/>
          </a:bodyPr>
          <a:lstStyle>
            <a:lvl1pPr marL="0" indent="0">
              <a:buNone/>
              <a:defRPr sz="20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
        <p:nvSpPr>
          <p:cNvPr id="13" name="文字版面配置區 26"/>
          <p:cNvSpPr>
            <a:spLocks noGrp="1"/>
          </p:cNvSpPr>
          <p:nvPr>
            <p:ph type="body" sz="quarter" idx="11"/>
          </p:nvPr>
        </p:nvSpPr>
        <p:spPr>
          <a:xfrm>
            <a:off x="5639627" y="3486528"/>
            <a:ext cx="3274244" cy="698834"/>
          </a:xfrm>
        </p:spPr>
        <p:txBody>
          <a:bodyPr>
            <a:noAutofit/>
          </a:bodyPr>
          <a:lstStyle>
            <a:lvl1pPr marL="0" indent="0">
              <a:buNone/>
              <a:defRPr sz="2400" b="1">
                <a:solidFill>
                  <a:srgbClr val="30B1B3"/>
                </a:solidFill>
                <a:latin typeface="微軟正黑體"/>
                <a:ea typeface="微軟正黑體"/>
                <a:cs typeface="微軟正黑體"/>
              </a:defRPr>
            </a:lvl1pPr>
          </a:lstStyle>
          <a:p>
            <a:pPr lvl="0"/>
            <a:r>
              <a:rPr kumimoji="1" lang="zh-TW" altLang="en-US" dirty="0"/>
              <a:t>按一下以編輯母片文字樣式</a:t>
            </a:r>
          </a:p>
        </p:txBody>
      </p:sp>
    </p:spTree>
    <p:extLst>
      <p:ext uri="{BB962C8B-B14F-4D97-AF65-F5344CB8AC3E}">
        <p14:creationId xmlns:p14="http://schemas.microsoft.com/office/powerpoint/2010/main" val="1592313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8D164D2F-BB61-4A87-9B1D-CD0B8B0B9A1E}"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7" name="標題 1"/>
          <p:cNvSpPr>
            <a:spLocks noGrp="1"/>
          </p:cNvSpPr>
          <p:nvPr>
            <p:ph type="title"/>
          </p:nvPr>
        </p:nvSpPr>
        <p:spPr>
          <a:xfrm>
            <a:off x="776913" y="166024"/>
            <a:ext cx="8229600" cy="646625"/>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161356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05979"/>
            <a:ext cx="2057400" cy="4388644"/>
          </a:xfrm>
          <a:prstGeom prst="rect">
            <a:avLst/>
          </a:prstGeom>
        </p:spPr>
        <p:txBody>
          <a:bodyPr vert="eaVert"/>
          <a:lstStyle>
            <a:lvl1pPr>
              <a:defRPr b="1">
                <a:solidFill>
                  <a:srgbClr val="30B1B3"/>
                </a:solidFill>
              </a:defRPr>
            </a:lvl1pPr>
          </a:lstStyle>
          <a:p>
            <a:r>
              <a:rPr kumimoji="1" lang="zh-TW" altLang="en-US" dirty="0"/>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01EBB795-B959-4CB2-9984-F04ACB7FF098}"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422968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a:prstGeom prst="rect">
            <a:avLst/>
          </a:prstGeo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6B511F26-C332-4BE3-96F2-BD2E901DBC72}" type="datetime1">
              <a:rPr lang="zh-TW" altLang="en-US" smtClean="0"/>
              <a:pPr>
                <a:defRPr/>
              </a:pPr>
              <a:t>2025/3/20</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4EC30CFB-5247-4BF2-9AB4-3ADF4FE8C5D6}" type="slidenum">
              <a:rPr lang="zh-TW" altLang="en-US"/>
              <a:pPr>
                <a:defRPr/>
              </a:pPr>
              <a:t>‹#›</a:t>
            </a:fld>
            <a:endParaRPr lang="zh-TW" altLang="en-US"/>
          </a:p>
        </p:txBody>
      </p:sp>
    </p:spTree>
    <p:extLst>
      <p:ext uri="{BB962C8B-B14F-4D97-AF65-F5344CB8AC3E}">
        <p14:creationId xmlns:p14="http://schemas.microsoft.com/office/powerpoint/2010/main" val="699910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04"/>
        <p:cNvGrpSpPr/>
        <p:nvPr/>
      </p:nvGrpSpPr>
      <p:grpSpPr>
        <a:xfrm>
          <a:off x="0" y="0"/>
          <a:ext cx="0" cy="0"/>
          <a:chOff x="0" y="0"/>
          <a:chExt cx="0" cy="0"/>
        </a:xfrm>
      </p:grpSpPr>
      <p:grpSp>
        <p:nvGrpSpPr>
          <p:cNvPr id="2" name="Google Shape;505;p14"/>
          <p:cNvGrpSpPr/>
          <p:nvPr/>
        </p:nvGrpSpPr>
        <p:grpSpPr>
          <a:xfrm>
            <a:off x="96" y="25"/>
            <a:ext cx="9143969" cy="5143446"/>
            <a:chOff x="95" y="25"/>
            <a:chExt cx="9143969" cy="5143446"/>
          </a:xfrm>
        </p:grpSpPr>
        <p:sp>
          <p:nvSpPr>
            <p:cNvPr id="506" name="Google Shape;506;p1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1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1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1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1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1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512;p1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513;p1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514;p1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515;p1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516;p1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517;p1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518;p1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519;p1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520;p1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521;p1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1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1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1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525;p1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526;p1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1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528;p1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1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chemeClr val="lt2">
                <a:alpha val="48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1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31" name="Google Shape;531;p14"/>
          <p:cNvSpPr txBox="1">
            <a:spLocks noGrp="1"/>
          </p:cNvSpPr>
          <p:nvPr>
            <p:ph type="title"/>
          </p:nvPr>
        </p:nvSpPr>
        <p:spPr>
          <a:xfrm>
            <a:off x="850149" y="2680475"/>
            <a:ext cx="2415300" cy="4155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532" name="Google Shape;532;p14"/>
          <p:cNvSpPr txBox="1">
            <a:spLocks noGrp="1"/>
          </p:cNvSpPr>
          <p:nvPr>
            <p:ph type="subTitle" idx="1"/>
          </p:nvPr>
        </p:nvSpPr>
        <p:spPr>
          <a:xfrm>
            <a:off x="850150" y="3226126"/>
            <a:ext cx="2415300" cy="878400"/>
          </a:xfrm>
          <a:prstGeom prst="rect">
            <a:avLst/>
          </a:prstGeom>
          <a:noFill/>
          <a:ln>
            <a:noFill/>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33" name="Google Shape;533;p14"/>
          <p:cNvSpPr txBox="1">
            <a:spLocks noGrp="1"/>
          </p:cNvSpPr>
          <p:nvPr>
            <p:ph type="title" idx="2"/>
          </p:nvPr>
        </p:nvSpPr>
        <p:spPr>
          <a:xfrm>
            <a:off x="713225" y="539000"/>
            <a:ext cx="7717500" cy="444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534" name="Google Shape;534;p14"/>
          <p:cNvSpPr txBox="1">
            <a:spLocks noGrp="1"/>
          </p:cNvSpPr>
          <p:nvPr>
            <p:ph type="title" idx="3"/>
          </p:nvPr>
        </p:nvSpPr>
        <p:spPr>
          <a:xfrm>
            <a:off x="3364436" y="2680475"/>
            <a:ext cx="2415300" cy="4155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535" name="Google Shape;535;p14"/>
          <p:cNvSpPr txBox="1">
            <a:spLocks noGrp="1"/>
          </p:cNvSpPr>
          <p:nvPr>
            <p:ph type="subTitle" idx="4"/>
          </p:nvPr>
        </p:nvSpPr>
        <p:spPr>
          <a:xfrm>
            <a:off x="3364438" y="3226126"/>
            <a:ext cx="2415300" cy="878400"/>
          </a:xfrm>
          <a:prstGeom prst="rect">
            <a:avLst/>
          </a:prstGeom>
          <a:noFill/>
          <a:ln>
            <a:noFill/>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36" name="Google Shape;536;p14"/>
          <p:cNvSpPr txBox="1">
            <a:spLocks noGrp="1"/>
          </p:cNvSpPr>
          <p:nvPr>
            <p:ph type="title" idx="5"/>
          </p:nvPr>
        </p:nvSpPr>
        <p:spPr>
          <a:xfrm>
            <a:off x="5878749" y="2680475"/>
            <a:ext cx="2415300" cy="4155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537" name="Google Shape;537;p14"/>
          <p:cNvSpPr txBox="1">
            <a:spLocks noGrp="1"/>
          </p:cNvSpPr>
          <p:nvPr>
            <p:ph type="subTitle" idx="6"/>
          </p:nvPr>
        </p:nvSpPr>
        <p:spPr>
          <a:xfrm>
            <a:off x="5878750" y="3226126"/>
            <a:ext cx="2415300" cy="878400"/>
          </a:xfrm>
          <a:prstGeom prst="rect">
            <a:avLst/>
          </a:prstGeom>
          <a:noFill/>
          <a:ln>
            <a:noFill/>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38" name="Google Shape;538;p14"/>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sp>
        <p:nvSpPr>
          <p:cNvPr id="539" name="Google Shape;539;p14"/>
          <p:cNvSpPr/>
          <p:nvPr/>
        </p:nvSpPr>
        <p:spPr>
          <a:xfrm>
            <a:off x="850151" y="4667864"/>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sp>
        <p:nvSpPr>
          <p:cNvPr id="540" name="Google Shape;540;p14"/>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sp>
        <p:nvSpPr>
          <p:cNvPr id="541" name="Google Shape;541;p14"/>
          <p:cNvSpPr/>
          <p:nvPr/>
        </p:nvSpPr>
        <p:spPr>
          <a:xfrm>
            <a:off x="368489" y="3321564"/>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sp>
        <p:nvSpPr>
          <p:cNvPr id="542" name="Google Shape;542;p14"/>
          <p:cNvSpPr/>
          <p:nvPr/>
        </p:nvSpPr>
        <p:spPr>
          <a:xfrm>
            <a:off x="8318689" y="680014"/>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sp>
        <p:nvSpPr>
          <p:cNvPr id="543" name="Google Shape;543;p14"/>
          <p:cNvSpPr/>
          <p:nvPr/>
        </p:nvSpPr>
        <p:spPr>
          <a:xfrm>
            <a:off x="7064301" y="538989"/>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sp>
        <p:nvSpPr>
          <p:cNvPr id="544" name="Google Shape;544;p14"/>
          <p:cNvSpPr/>
          <p:nvPr/>
        </p:nvSpPr>
        <p:spPr>
          <a:xfrm>
            <a:off x="454126" y="1541826"/>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dirty="0"/>
          </a:p>
        </p:txBody>
      </p:sp>
      <p:grpSp>
        <p:nvGrpSpPr>
          <p:cNvPr id="3" name="Google Shape;545;p14"/>
          <p:cNvGrpSpPr/>
          <p:nvPr/>
        </p:nvGrpSpPr>
        <p:grpSpPr>
          <a:xfrm>
            <a:off x="8216101" y="4488038"/>
            <a:ext cx="311900" cy="314700"/>
            <a:chOff x="8571050" y="1873050"/>
            <a:chExt cx="311900" cy="314700"/>
          </a:xfrm>
        </p:grpSpPr>
        <p:sp>
          <p:nvSpPr>
            <p:cNvPr id="546" name="Google Shape;546;p1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1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1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1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 name="Google Shape;550;p14"/>
          <p:cNvGrpSpPr/>
          <p:nvPr/>
        </p:nvGrpSpPr>
        <p:grpSpPr>
          <a:xfrm flipH="1">
            <a:off x="8122501" y="1658401"/>
            <a:ext cx="730975" cy="238525"/>
            <a:chOff x="3798300" y="2287225"/>
            <a:chExt cx="730975" cy="238525"/>
          </a:xfrm>
        </p:grpSpPr>
        <p:sp>
          <p:nvSpPr>
            <p:cNvPr id="551" name="Google Shape;551;p14"/>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14"/>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 name="Google Shape;553;p14"/>
          <p:cNvGrpSpPr/>
          <p:nvPr/>
        </p:nvGrpSpPr>
        <p:grpSpPr>
          <a:xfrm flipH="1">
            <a:off x="2248826" y="4783976"/>
            <a:ext cx="529900" cy="149350"/>
            <a:chOff x="3898800" y="2624300"/>
            <a:chExt cx="529900" cy="149350"/>
          </a:xfrm>
        </p:grpSpPr>
        <p:sp>
          <p:nvSpPr>
            <p:cNvPr id="554" name="Google Shape;554;p1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1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47843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032503"/>
            <a:ext cx="7772400" cy="1102519"/>
          </a:xfrm>
        </p:spPr>
        <p:txBody>
          <a:bodyPr/>
          <a:lstStyle>
            <a:lvl1pPr>
              <a:defRPr b="1">
                <a:latin typeface="微軟正黑體"/>
                <a:ea typeface="微軟正黑體"/>
                <a:cs typeface="微軟正黑體"/>
              </a:defRPr>
            </a:lvl1pPr>
          </a:lstStyle>
          <a:p>
            <a:r>
              <a:rPr kumimoji="1" lang="zh-TW" altLang="en-US"/>
              <a:t>按一下以編輯母片標題樣式</a:t>
            </a:r>
          </a:p>
        </p:txBody>
      </p:sp>
    </p:spTree>
    <p:extLst>
      <p:ext uri="{BB962C8B-B14F-4D97-AF65-F5344CB8AC3E}">
        <p14:creationId xmlns:p14="http://schemas.microsoft.com/office/powerpoint/2010/main" val="211230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a:xfrm>
            <a:off x="516868" y="3021990"/>
            <a:ext cx="8229600" cy="3394472"/>
          </a:xfrm>
          <a:prstGeom prst="rect">
            <a:avLst/>
          </a:prstGeo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a:xfrm>
            <a:off x="457200" y="4767263"/>
            <a:ext cx="2133600" cy="273844"/>
          </a:xfrm>
          <a:prstGeom prst="rect">
            <a:avLst/>
          </a:prstGeom>
        </p:spPr>
        <p:txBody>
          <a:bodyPr/>
          <a:lstStyle/>
          <a:p>
            <a:fld id="{B8CF3B9E-4DEC-43B3-A89E-AC49E669947C}"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880778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a:xfrm>
            <a:off x="457200" y="4767263"/>
            <a:ext cx="2133600" cy="273844"/>
          </a:xfrm>
          <a:prstGeom prst="rect">
            <a:avLst/>
          </a:prstGeom>
        </p:spPr>
        <p:txBody>
          <a:bodyPr/>
          <a:lstStyle/>
          <a:p>
            <a:fld id="{37710617-8075-4B68-B7AC-EB71DA952EAC}"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580336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a:xfrm>
            <a:off x="457200" y="4767263"/>
            <a:ext cx="2133600" cy="273844"/>
          </a:xfrm>
          <a:prstGeom prst="rect">
            <a:avLst/>
          </a:prstGeom>
        </p:spPr>
        <p:txBody>
          <a:bodyPr/>
          <a:lstStyle/>
          <a:p>
            <a:fld id="{F4F4B81D-4520-4D4A-A036-0F011204942A}" type="datetime1">
              <a:rPr kumimoji="1" lang="zh-TW" altLang="en-US" smtClean="0"/>
              <a:pPr/>
              <a:t>2025/3/20</a:t>
            </a:fld>
            <a:endParaRPr kumimoji="1" lang="zh-TW" altLang="en-US"/>
          </a:p>
        </p:txBody>
      </p:sp>
      <p:sp>
        <p:nvSpPr>
          <p:cNvPr id="6" name="頁尾版面配置區 5"/>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7" name="投影片編號版面配置區 6"/>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3309035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a:xfrm>
            <a:off x="457200" y="4767263"/>
            <a:ext cx="2133600" cy="273844"/>
          </a:xfrm>
          <a:prstGeom prst="rect">
            <a:avLst/>
          </a:prstGeom>
        </p:spPr>
        <p:txBody>
          <a:bodyPr/>
          <a:lstStyle/>
          <a:p>
            <a:fld id="{3B8D8B47-2799-47F1-A596-8238F1C3C6DC}" type="datetime1">
              <a:rPr kumimoji="1" lang="zh-TW" altLang="en-US" smtClean="0"/>
              <a:pPr/>
              <a:t>2025/3/20</a:t>
            </a:fld>
            <a:endParaRPr kumimoji="1" lang="zh-TW" altLang="en-US"/>
          </a:p>
        </p:txBody>
      </p:sp>
      <p:sp>
        <p:nvSpPr>
          <p:cNvPr id="8" name="頁尾版面配置區 7"/>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9" name="投影片編號版面配置區 8"/>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772513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a:xfrm>
            <a:off x="457200" y="4767263"/>
            <a:ext cx="2133600" cy="273844"/>
          </a:xfrm>
          <a:prstGeom prst="rect">
            <a:avLst/>
          </a:prstGeom>
        </p:spPr>
        <p:txBody>
          <a:bodyPr/>
          <a:lstStyle/>
          <a:p>
            <a:fld id="{5C62BD2E-2F37-4F51-9141-9C545544C30E}" type="datetime1">
              <a:rPr kumimoji="1" lang="zh-TW" altLang="en-US" smtClean="0"/>
              <a:pPr/>
              <a:t>2025/3/20</a:t>
            </a:fld>
            <a:endParaRPr kumimoji="1" lang="zh-TW" altLang="en-US"/>
          </a:p>
        </p:txBody>
      </p:sp>
      <p:sp>
        <p:nvSpPr>
          <p:cNvPr id="4" name="頁尾版面配置區 3"/>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5" name="投影片編號版面配置區 4"/>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46153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B8C44F6E-21C6-458B-8602-F739136D5E1A}"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8" name="標題 1"/>
          <p:cNvSpPr>
            <a:spLocks noGrp="1"/>
          </p:cNvSpPr>
          <p:nvPr>
            <p:ph type="title"/>
          </p:nvPr>
        </p:nvSpPr>
        <p:spPr>
          <a:xfrm>
            <a:off x="776913" y="166024"/>
            <a:ext cx="8229600" cy="646625"/>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412492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4767263"/>
            <a:ext cx="2133600" cy="273844"/>
          </a:xfrm>
          <a:prstGeom prst="rect">
            <a:avLst/>
          </a:prstGeom>
        </p:spPr>
        <p:txBody>
          <a:bodyPr/>
          <a:lstStyle/>
          <a:p>
            <a:fld id="{08EFE248-4C02-4C60-8F16-5E22F4CD85B5}" type="datetime1">
              <a:rPr kumimoji="1" lang="zh-TW" altLang="en-US" smtClean="0"/>
              <a:pPr/>
              <a:t>2025/3/20</a:t>
            </a:fld>
            <a:endParaRPr kumimoji="1" lang="zh-TW" altLang="en-US"/>
          </a:p>
        </p:txBody>
      </p:sp>
      <p:sp>
        <p:nvSpPr>
          <p:cNvPr id="3" name="頁尾版面配置區 2"/>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4" name="投影片編號版面配置區 3"/>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2138776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a:xfrm>
            <a:off x="457200" y="4767263"/>
            <a:ext cx="2133600" cy="273844"/>
          </a:xfrm>
          <a:prstGeom prst="rect">
            <a:avLst/>
          </a:prstGeom>
        </p:spPr>
        <p:txBody>
          <a:bodyPr/>
          <a:lstStyle/>
          <a:p>
            <a:fld id="{FD64F81A-E9E0-402B-B596-40A366126683}" type="datetime1">
              <a:rPr kumimoji="1" lang="zh-TW" altLang="en-US" smtClean="0"/>
              <a:pPr/>
              <a:t>2025/3/20</a:t>
            </a:fld>
            <a:endParaRPr kumimoji="1" lang="zh-TW" altLang="en-US"/>
          </a:p>
        </p:txBody>
      </p:sp>
      <p:sp>
        <p:nvSpPr>
          <p:cNvPr id="6" name="頁尾版面配置區 5"/>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7" name="投影片編號版面配置區 6"/>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371568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a:xfrm>
            <a:off x="457200" y="4767263"/>
            <a:ext cx="2133600" cy="273844"/>
          </a:xfrm>
          <a:prstGeom prst="rect">
            <a:avLst/>
          </a:prstGeom>
        </p:spPr>
        <p:txBody>
          <a:bodyPr/>
          <a:lstStyle/>
          <a:p>
            <a:fld id="{1C656855-2344-4704-9E02-749135E7C5B9}" type="datetime1">
              <a:rPr kumimoji="1" lang="zh-TW" altLang="en-US" smtClean="0"/>
              <a:pPr/>
              <a:t>2025/3/20</a:t>
            </a:fld>
            <a:endParaRPr kumimoji="1" lang="zh-TW" altLang="en-US"/>
          </a:p>
        </p:txBody>
      </p:sp>
      <p:sp>
        <p:nvSpPr>
          <p:cNvPr id="6" name="頁尾版面配置區 5"/>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7" name="投影片編號版面配置區 6"/>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44465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a:xfrm>
            <a:off x="516868" y="3021990"/>
            <a:ext cx="8229600" cy="3394472"/>
          </a:xfrm>
          <a:prstGeom prst="rect">
            <a:avLst/>
          </a:prstGeo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a:xfrm>
            <a:off x="457200" y="4767263"/>
            <a:ext cx="2133600" cy="273844"/>
          </a:xfrm>
          <a:prstGeom prst="rect">
            <a:avLst/>
          </a:prstGeom>
        </p:spPr>
        <p:txBody>
          <a:bodyPr/>
          <a:lstStyle/>
          <a:p>
            <a:fld id="{65B765AD-7394-46C8-9156-B68C3864BBBD}"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77588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05979"/>
            <a:ext cx="2057400" cy="4388644"/>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a:prstGeom prst="rect">
            <a:avLst/>
          </a:prstGeo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a:xfrm>
            <a:off x="457200" y="4767263"/>
            <a:ext cx="2133600" cy="273844"/>
          </a:xfrm>
          <a:prstGeom prst="rect">
            <a:avLst/>
          </a:prstGeom>
        </p:spPr>
        <p:txBody>
          <a:bodyPr/>
          <a:lstStyle/>
          <a:p>
            <a:fld id="{A0A96DE7-C586-4E93-B038-CB85502FD8B5}" type="datetime1">
              <a:rPr kumimoji="1" lang="zh-TW" altLang="en-US" smtClean="0"/>
              <a:pPr/>
              <a:t>2025/3/20</a:t>
            </a:fld>
            <a:endParaRPr kumimoji="1" lang="zh-TW" altLang="en-US"/>
          </a:p>
        </p:txBody>
      </p:sp>
      <p:sp>
        <p:nvSpPr>
          <p:cNvPr id="5" name="頁尾版面配置區 4"/>
          <p:cNvSpPr>
            <a:spLocks noGrp="1"/>
          </p:cNvSpPr>
          <p:nvPr>
            <p:ph type="ftr" sz="quarter" idx="11"/>
          </p:nvPr>
        </p:nvSpPr>
        <p:spPr>
          <a:xfrm>
            <a:off x="3124200" y="4767263"/>
            <a:ext cx="2895600" cy="273844"/>
          </a:xfrm>
          <a:prstGeom prst="rect">
            <a:avLst/>
          </a:prstGeom>
        </p:spPr>
        <p:txBody>
          <a:bodyPr/>
          <a:lstStyle/>
          <a:p>
            <a:endParaRPr kumimoji="1" lang="zh-TW" altLang="en-US"/>
          </a:p>
        </p:txBody>
      </p:sp>
      <p:sp>
        <p:nvSpPr>
          <p:cNvPr id="6" name="投影片編號版面配置區 5"/>
          <p:cNvSpPr>
            <a:spLocks noGrp="1"/>
          </p:cNvSpPr>
          <p:nvPr>
            <p:ph type="sldNum" sz="quarter" idx="12"/>
          </p:nvPr>
        </p:nvSpPr>
        <p:spPr>
          <a:xfrm>
            <a:off x="6553200" y="4767263"/>
            <a:ext cx="2133600" cy="273844"/>
          </a:xfrm>
          <a:prstGeom prst="rect">
            <a:avLst/>
          </a:prstGeom>
        </p:spPr>
        <p:txBody>
          <a:bodyPr/>
          <a:lstStyle/>
          <a:p>
            <a:fld id="{9064E35D-3DE1-004C-9841-69DBE39D5296}" type="slidenum">
              <a:rPr kumimoji="1" lang="zh-TW" altLang="en-US" smtClean="0"/>
              <a:pPr/>
              <a:t>‹#›</a:t>
            </a:fld>
            <a:endParaRPr kumimoji="1" lang="zh-TW" altLang="en-US"/>
          </a:p>
        </p:txBody>
      </p:sp>
    </p:spTree>
    <p:extLst>
      <p:ext uri="{BB962C8B-B14F-4D97-AF65-F5344CB8AC3E}">
        <p14:creationId xmlns:p14="http://schemas.microsoft.com/office/powerpoint/2010/main" val="197716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頭">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標題 1"/>
          <p:cNvSpPr>
            <a:spLocks noGrp="1"/>
          </p:cNvSpPr>
          <p:nvPr>
            <p:ph type="title"/>
          </p:nvPr>
        </p:nvSpPr>
        <p:spPr>
          <a:xfrm>
            <a:off x="291303" y="1832658"/>
            <a:ext cx="8561396" cy="1208222"/>
          </a:xfrm>
          <a:prstGeom prst="rect">
            <a:avLst/>
          </a:prstGeom>
        </p:spPr>
        <p:txBody>
          <a:bodyPr anchor="ctr">
            <a:normAutofit/>
          </a:bodyPr>
          <a:lstStyle>
            <a:lvl1pPr algn="ctr">
              <a:defRPr sz="4400" b="1" cap="all" spc="300">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4076954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2B4729D8-8E39-4750-B679-DAAF5E1C42C2}" type="datetime1">
              <a:rPr kumimoji="1" lang="zh-TW" altLang="en-US" smtClean="0"/>
              <a:pPr/>
              <a:t>2025/3/20</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8" name="標題 1"/>
          <p:cNvSpPr>
            <a:spLocks noGrp="1"/>
          </p:cNvSpPr>
          <p:nvPr>
            <p:ph type="title"/>
          </p:nvPr>
        </p:nvSpPr>
        <p:spPr>
          <a:xfrm>
            <a:off x="776913" y="166024"/>
            <a:ext cx="8229600" cy="646625"/>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21972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EB7410CD-029E-4441-B10C-41EE9D41E356}" type="datetime1">
              <a:rPr kumimoji="1" lang="zh-TW" altLang="en-US" smtClean="0"/>
              <a:pPr/>
              <a:t>2025/3/20</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11" name="標題 1"/>
          <p:cNvSpPr>
            <a:spLocks noGrp="1"/>
          </p:cNvSpPr>
          <p:nvPr>
            <p:ph type="title"/>
          </p:nvPr>
        </p:nvSpPr>
        <p:spPr>
          <a:xfrm>
            <a:off x="776913" y="166024"/>
            <a:ext cx="8229600" cy="646625"/>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231266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75BF4094-56B1-4BC6-ADF1-0D2121BC0A06}" type="datetime1">
              <a:rPr kumimoji="1" lang="zh-TW" altLang="en-US" smtClean="0"/>
              <a:pPr/>
              <a:t>2025/3/20</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
        <p:nvSpPr>
          <p:cNvPr id="7" name="標題 1"/>
          <p:cNvSpPr>
            <a:spLocks noGrp="1"/>
          </p:cNvSpPr>
          <p:nvPr>
            <p:ph type="title"/>
          </p:nvPr>
        </p:nvSpPr>
        <p:spPr>
          <a:xfrm>
            <a:off x="776913" y="166024"/>
            <a:ext cx="8229600" cy="646625"/>
          </a:xfrm>
          <a:prstGeom prst="rect">
            <a:avLst/>
          </a:prstGeom>
        </p:spPr>
        <p:txBody>
          <a:bodyPr/>
          <a:lstStyle>
            <a:lvl1pPr algn="l">
              <a:defRPr sz="4000" b="1">
                <a:solidFill>
                  <a:srgbClr val="30B1B3"/>
                </a:solidFill>
                <a:latin typeface="微軟正黑體"/>
                <a:ea typeface="微軟正黑體"/>
                <a:cs typeface="微軟正黑體"/>
              </a:defRPr>
            </a:lvl1pPr>
          </a:lstStyle>
          <a:p>
            <a:r>
              <a:rPr kumimoji="1" lang="zh-TW" altLang="en-US" dirty="0"/>
              <a:t>按一下以編輯母片標題樣式</a:t>
            </a:r>
          </a:p>
        </p:txBody>
      </p:sp>
    </p:spTree>
    <p:extLst>
      <p:ext uri="{BB962C8B-B14F-4D97-AF65-F5344CB8AC3E}">
        <p14:creationId xmlns:p14="http://schemas.microsoft.com/office/powerpoint/2010/main" val="424887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9EF2DA9-B2A2-4E62-998E-F94D5491F23E}" type="datetime1">
              <a:rPr kumimoji="1" lang="zh-TW" altLang="en-US" smtClean="0"/>
              <a:pPr/>
              <a:t>2025/3/20</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366614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a:prstGeom prst="rect">
            <a:avLst/>
          </a:prstGeo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9F6752D6-E3F0-4A6F-A1DE-9181965E85DF}" type="datetime1">
              <a:rPr kumimoji="1" lang="zh-TW" altLang="en-US" smtClean="0"/>
              <a:pPr/>
              <a:t>2025/3/20</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186073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457200" y="3600450"/>
            <a:ext cx="8156576" cy="425054"/>
          </a:xfrm>
          <a:prstGeom prst="rect">
            <a:avLst/>
          </a:prstGeo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457200" y="664100"/>
            <a:ext cx="8156576" cy="28815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457200" y="4025503"/>
            <a:ext cx="8156576"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D3328AB3-3CD9-457D-AAF4-00881C7E9778}" type="datetime1">
              <a:rPr kumimoji="1" lang="zh-TW" altLang="en-US" smtClean="0"/>
              <a:pPr/>
              <a:t>2025/3/20</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7FB1FFA-84B8-BF45-92CD-1DB958381E74}" type="slidenum">
              <a:rPr kumimoji="1" lang="zh-TW" altLang="en-US" smtClean="0"/>
              <a:pPr/>
              <a:t>‹#›</a:t>
            </a:fld>
            <a:endParaRPr kumimoji="1" lang="zh-TW" altLang="en-US"/>
          </a:p>
        </p:txBody>
      </p:sp>
    </p:spTree>
    <p:extLst>
      <p:ext uri="{BB962C8B-B14F-4D97-AF65-F5344CB8AC3E}">
        <p14:creationId xmlns:p14="http://schemas.microsoft.com/office/powerpoint/2010/main" val="224599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ea typeface="微軟正黑體"/>
              </a:defRPr>
            </a:lvl1pPr>
          </a:lstStyle>
          <a:p>
            <a:fld id="{B50ECD32-8030-4631-AA81-7271F5EC39C9}" type="datetime1">
              <a:rPr kumimoji="1" lang="zh-TW" altLang="en-US" smtClean="0"/>
              <a:pPr/>
              <a:t>2025/3/20</a:t>
            </a:fld>
            <a:endParaRPr kumimoji="1" lang="zh-TW" altLang="en-US" dirty="0"/>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ea typeface="微軟正黑體"/>
              </a:defRPr>
            </a:lvl1pPr>
          </a:lstStyle>
          <a:p>
            <a:endParaRPr kumimoji="1" lang="zh-TW" altLang="en-US" dirty="0"/>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ea typeface="微軟正黑體"/>
              </a:defRPr>
            </a:lvl1pPr>
          </a:lstStyle>
          <a:p>
            <a:fld id="{77FB1FFA-84B8-BF45-92CD-1DB958381E74}" type="slidenum">
              <a:rPr kumimoji="1" lang="zh-TW" altLang="en-US" smtClean="0"/>
              <a:pPr/>
              <a:t>‹#›</a:t>
            </a:fld>
            <a:endParaRPr kumimoji="1" lang="zh-TW" altLang="en-US" dirty="0"/>
          </a:p>
        </p:txBody>
      </p:sp>
    </p:spTree>
    <p:extLst>
      <p:ext uri="{BB962C8B-B14F-4D97-AF65-F5344CB8AC3E}">
        <p14:creationId xmlns:p14="http://schemas.microsoft.com/office/powerpoint/2010/main" val="2361863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34" r:id="rId12"/>
    <p:sldLayoutId id="2147483735" r:id="rId13"/>
  </p:sldLayoutIdLst>
  <p:hf hdr="0" ftr="0" dt="0"/>
  <p:txStyles>
    <p:titleStyle>
      <a:lvl1pPr algn="ctr" defTabSz="457200" rtl="0" eaLnBrk="1" latinLnBrk="0" hangingPunct="1">
        <a:spcBef>
          <a:spcPct val="0"/>
        </a:spcBef>
        <a:buNone/>
        <a:defRPr sz="4400" kern="1200">
          <a:solidFill>
            <a:schemeClr val="tx1"/>
          </a:solidFill>
          <a:latin typeface="+mj-lt"/>
          <a:ea typeface="微軟正黑體"/>
          <a:cs typeface="+mj-cs"/>
        </a:defRPr>
      </a:lvl1pPr>
    </p:titleStyle>
    <p:bodyStyle>
      <a:lvl1pPr marL="342900" indent="-342900" algn="l" defTabSz="457200" rtl="0" eaLnBrk="1" latinLnBrk="0" hangingPunct="1">
        <a:spcBef>
          <a:spcPct val="20000"/>
        </a:spcBef>
        <a:buFont typeface="Arial"/>
        <a:buChar char="•"/>
        <a:defRPr sz="3200" b="1" kern="1200">
          <a:solidFill>
            <a:srgbClr val="30B1B3"/>
          </a:solidFill>
          <a:latin typeface="+mn-lt"/>
          <a:ea typeface="微軟正黑體"/>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微軟正黑體"/>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微軟正黑體"/>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微軟正黑體"/>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TW" altLang="en-US"/>
              <a:t>按一下以編輯母片標題樣式</a:t>
            </a:r>
          </a:p>
        </p:txBody>
      </p:sp>
    </p:spTree>
    <p:extLst>
      <p:ext uri="{BB962C8B-B14F-4D97-AF65-F5344CB8AC3E}">
        <p14:creationId xmlns:p14="http://schemas.microsoft.com/office/powerpoint/2010/main" val="202199963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c.edu.tw/cacportal/index.ph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udn.com/news/story/6925/8341823" TargetMode="External"/><Relationship Id="rId4" Type="http://schemas.openxmlformats.org/officeDocument/2006/relationships/hyperlink" Target="https://udn.com/news/story/124303/8335819"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ac.edu.tw/cacportal/index.ph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hyperlink" Target="https://www.uac.edu.tw/114data/114recruit.pdf"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jctv.ntut.edu.tw/downloads/114/apply/ugcdrom/index.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18" Type="http://schemas.openxmlformats.org/officeDocument/2006/relationships/diagramLayout" Target="../diagrams/layout11.xml"/><Relationship Id="rId3" Type="http://schemas.openxmlformats.org/officeDocument/2006/relationships/diagramLayout" Target="../diagrams/layout8.xml"/><Relationship Id="rId21" Type="http://schemas.microsoft.com/office/2007/relationships/diagramDrawing" Target="../diagrams/drawing11.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diagramData" Target="../diagrams/data11.xml"/><Relationship Id="rId2" Type="http://schemas.openxmlformats.org/officeDocument/2006/relationships/diagramData" Target="../diagrams/data8.xml"/><Relationship Id="rId16" Type="http://schemas.microsoft.com/office/2007/relationships/diagramDrawing" Target="../diagrams/drawing10.xml"/><Relationship Id="rId20" Type="http://schemas.openxmlformats.org/officeDocument/2006/relationships/diagramColors" Target="../diagrams/colors11.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19" Type="http://schemas.openxmlformats.org/officeDocument/2006/relationships/diagramQuickStyle" Target="../diagrams/quickStyle11.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18" Type="http://schemas.openxmlformats.org/officeDocument/2006/relationships/diagramLayout" Target="../diagrams/layout15.xml"/><Relationship Id="rId3" Type="http://schemas.openxmlformats.org/officeDocument/2006/relationships/diagramLayout" Target="../diagrams/layout12.xml"/><Relationship Id="rId21" Type="http://schemas.microsoft.com/office/2007/relationships/diagramDrawing" Target="../diagrams/drawing15.xml"/><Relationship Id="rId7" Type="http://schemas.openxmlformats.org/officeDocument/2006/relationships/diagramData" Target="../diagrams/data13.xml"/><Relationship Id="rId12" Type="http://schemas.openxmlformats.org/officeDocument/2006/relationships/diagramData" Target="../diagrams/data14.xml"/><Relationship Id="rId17" Type="http://schemas.openxmlformats.org/officeDocument/2006/relationships/diagramData" Target="../diagrams/data15.xml"/><Relationship Id="rId2" Type="http://schemas.openxmlformats.org/officeDocument/2006/relationships/diagramData" Target="../diagrams/data12.xml"/><Relationship Id="rId16" Type="http://schemas.microsoft.com/office/2007/relationships/diagramDrawing" Target="../diagrams/drawing14.xml"/><Relationship Id="rId20" Type="http://schemas.openxmlformats.org/officeDocument/2006/relationships/diagramColors" Target="../diagrams/colors15.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Colors" Target="../diagrams/colors14.xml"/><Relationship Id="rId10" Type="http://schemas.openxmlformats.org/officeDocument/2006/relationships/diagramColors" Target="../diagrams/colors13.xml"/><Relationship Id="rId19" Type="http://schemas.openxmlformats.org/officeDocument/2006/relationships/diagramQuickStyle" Target="../diagrams/quickStyle15.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52.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52.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reallygood.com.tw/newExam/inside?str=932DEFBF9A06471E3A1436C3808D1BB7"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ctrTitle"/>
          </p:nvPr>
        </p:nvSpPr>
        <p:spPr>
          <a:xfrm>
            <a:off x="1432875" y="648363"/>
            <a:ext cx="7287712" cy="452487"/>
          </a:xfrm>
        </p:spPr>
        <p:txBody>
          <a:bodyPr anchor="t"/>
          <a:lstStyle/>
          <a:p>
            <a:r>
              <a:rPr lang="en-US" altLang="zh-TW" sz="44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113</a:t>
            </a:r>
            <a:r>
              <a:rPr lang="zh-TW" altLang="en-US" sz="44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學年度綜合型高中宣導</a:t>
            </a:r>
            <a:r>
              <a:rPr lang="en-US" altLang="zh-TW" sz="44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44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400" b="1" dirty="0">
                <a:solidFill>
                  <a:srgbClr val="00B050"/>
                </a:solidFill>
                <a:latin typeface="微軟正黑體" panose="020B0604030504040204" pitchFamily="34" charset="-120"/>
                <a:ea typeface="微軟正黑體" panose="020B0604030504040204" pitchFamily="34" charset="-120"/>
              </a:rPr>
              <a:t/>
            </a:r>
            <a:br>
              <a:rPr lang="en-US" altLang="zh-TW" sz="4400" b="1" dirty="0">
                <a:solidFill>
                  <a:srgbClr val="00B050"/>
                </a:solidFill>
                <a:latin typeface="微軟正黑體" panose="020B0604030504040204" pitchFamily="34" charset="-120"/>
                <a:ea typeface="微軟正黑體" panose="020B0604030504040204" pitchFamily="34" charset="-120"/>
              </a:rPr>
            </a:br>
            <a:r>
              <a:rPr lang="en-US" altLang="zh-TW" sz="4400" b="1" dirty="0">
                <a:solidFill>
                  <a:srgbClr val="00B050"/>
                </a:solidFill>
                <a:latin typeface="微軟正黑體" panose="020B0604030504040204" pitchFamily="34" charset="-120"/>
                <a:ea typeface="微軟正黑體" panose="020B0604030504040204" pitchFamily="34" charset="-120"/>
              </a:rPr>
              <a:t/>
            </a:r>
            <a:br>
              <a:rPr lang="en-US" altLang="zh-TW" sz="4400" b="1" dirty="0">
                <a:solidFill>
                  <a:srgbClr val="00B050"/>
                </a:solidFill>
                <a:latin typeface="微軟正黑體" panose="020B0604030504040204" pitchFamily="34" charset="-120"/>
                <a:ea typeface="微軟正黑體" panose="020B0604030504040204" pitchFamily="34" charset="-120"/>
              </a:rPr>
            </a:br>
            <a:endParaRPr lang="zh-TW" altLang="en-US" sz="4400" dirty="0">
              <a:solidFill>
                <a:srgbClr val="00B050"/>
              </a:solidFill>
              <a:latin typeface="微軟正黑體" panose="020B0604030504040204" pitchFamily="34" charset="-120"/>
              <a:ea typeface="微軟正黑體" panose="020B0604030504040204" pitchFamily="34" charset="-120"/>
            </a:endParaRPr>
          </a:p>
        </p:txBody>
      </p:sp>
      <p:sp>
        <p:nvSpPr>
          <p:cNvPr id="17412" name="矩形 1"/>
          <p:cNvSpPr>
            <a:spLocks noChangeArrowheads="1"/>
          </p:cNvSpPr>
          <p:nvPr/>
        </p:nvSpPr>
        <p:spPr bwMode="auto">
          <a:xfrm>
            <a:off x="3133782" y="3168456"/>
            <a:ext cx="5169981"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nSpc>
                <a:spcPct val="100000"/>
              </a:lnSpc>
              <a:spcBef>
                <a:spcPct val="0"/>
              </a:spcBef>
              <a:spcAft>
                <a:spcPts val="600"/>
              </a:spcAft>
              <a:buFontTx/>
              <a:buNone/>
              <a:defRPr/>
            </a:pPr>
            <a:r>
              <a:rPr lang="zh-TW" altLang="en-US" sz="2400" b="1" dirty="0">
                <a:solidFill>
                  <a:srgbClr val="0070C0"/>
                </a:solidFill>
                <a:latin typeface="微軟正黑體" pitchFamily="34" charset="-120"/>
                <a:ea typeface="微軟正黑體" pitchFamily="34" charset="-120"/>
              </a:rPr>
              <a:t>主辦單位</a:t>
            </a:r>
            <a:r>
              <a:rPr lang="zh-TW" altLang="en-US" sz="2400" b="1" dirty="0">
                <a:solidFill>
                  <a:srgbClr val="0070C0"/>
                </a:solidFill>
                <a:latin typeface="標楷體"/>
                <a:ea typeface="標楷體"/>
              </a:rPr>
              <a:t>：</a:t>
            </a:r>
            <a:r>
              <a:rPr lang="zh-TW" altLang="en-US" sz="2400" b="1" dirty="0">
                <a:solidFill>
                  <a:srgbClr val="0070C0"/>
                </a:solidFill>
                <a:latin typeface="微軟正黑體" pitchFamily="34" charset="-120"/>
                <a:ea typeface="微軟正黑體" pitchFamily="34" charset="-120"/>
              </a:rPr>
              <a:t>教育部國民及學前教育署</a:t>
            </a:r>
            <a:endParaRPr lang="en-US" altLang="zh-TW" sz="2400" b="1" dirty="0">
              <a:solidFill>
                <a:srgbClr val="0070C0"/>
              </a:solidFill>
              <a:latin typeface="微軟正黑體" pitchFamily="34" charset="-120"/>
              <a:ea typeface="微軟正黑體" pitchFamily="34" charset="-120"/>
            </a:endParaRPr>
          </a:p>
          <a:p>
            <a:pPr>
              <a:lnSpc>
                <a:spcPct val="100000"/>
              </a:lnSpc>
              <a:spcBef>
                <a:spcPct val="0"/>
              </a:spcBef>
              <a:spcAft>
                <a:spcPts val="600"/>
              </a:spcAft>
              <a:buFontTx/>
              <a:buNone/>
              <a:defRPr/>
            </a:pPr>
            <a:r>
              <a:rPr lang="zh-TW" altLang="en-US" sz="2400" b="1" dirty="0">
                <a:solidFill>
                  <a:srgbClr val="0070C0"/>
                </a:solidFill>
                <a:latin typeface="微軟正黑體" pitchFamily="34" charset="-120"/>
                <a:ea typeface="微軟正黑體" pitchFamily="34" charset="-120"/>
              </a:rPr>
              <a:t>委辦單位</a:t>
            </a:r>
            <a:r>
              <a:rPr lang="zh-TW" altLang="en-US" sz="2400" b="1" dirty="0">
                <a:solidFill>
                  <a:srgbClr val="0070C0"/>
                </a:solidFill>
                <a:latin typeface="標楷體"/>
                <a:ea typeface="標楷體"/>
              </a:rPr>
              <a:t>：</a:t>
            </a:r>
            <a:r>
              <a:rPr lang="zh-TW" altLang="en-US" sz="2400" b="1" dirty="0">
                <a:solidFill>
                  <a:srgbClr val="0070C0"/>
                </a:solidFill>
                <a:latin typeface="微軟正黑體" panose="020B0604030504040204" pitchFamily="34" charset="-120"/>
                <a:ea typeface="微軟正黑體" panose="020B0604030504040204" pitchFamily="34" charset="-120"/>
              </a:rPr>
              <a:t>國立屏北高級中學</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a:lnSpc>
                <a:spcPct val="100000"/>
              </a:lnSpc>
              <a:spcBef>
                <a:spcPct val="0"/>
              </a:spcBef>
              <a:buFontTx/>
              <a:buNone/>
              <a:defRPr/>
            </a:pPr>
            <a:r>
              <a:rPr lang="zh-TW" altLang="en-US" sz="2400" b="1" dirty="0">
                <a:solidFill>
                  <a:srgbClr val="0070C0"/>
                </a:solidFill>
                <a:latin typeface="微軟正黑體" panose="020B0604030504040204" pitchFamily="34" charset="-120"/>
                <a:ea typeface="微軟正黑體" panose="020B0604030504040204" pitchFamily="34" charset="-120"/>
              </a:rPr>
              <a:t>承辦單位</a:t>
            </a:r>
            <a:r>
              <a:rPr lang="zh-TW" altLang="en-US" sz="2400" b="1" dirty="0" smtClean="0">
                <a:solidFill>
                  <a:srgbClr val="0070C0"/>
                </a:solidFill>
                <a:latin typeface="標楷體"/>
                <a:ea typeface="標楷體"/>
              </a:rPr>
              <a:t>：</a:t>
            </a:r>
            <a:r>
              <a:rPr lang="zh-TW" altLang="en-US" sz="2400" b="1" dirty="0" smtClean="0">
                <a:solidFill>
                  <a:srgbClr val="0070C0"/>
                </a:solidFill>
                <a:latin typeface="微軟正黑體" panose="020B0604030504040204" pitchFamily="34" charset="-120"/>
                <a:ea typeface="微軟正黑體" panose="020B0604030504040204" pitchFamily="34" charset="-120"/>
              </a:rPr>
              <a:t>彰化高級商業學校</a:t>
            </a:r>
            <a:endParaRPr lang="en-US" altLang="zh-TW" sz="2400" b="1" dirty="0">
              <a:solidFill>
                <a:srgbClr val="0070C0"/>
              </a:solidFill>
              <a:latin typeface="微軟正黑體" panose="020B0604030504040204" pitchFamily="34" charset="-120"/>
              <a:ea typeface="微軟正黑體" panose="020B0604030504040204" pitchFamily="34" charset="-120"/>
            </a:endParaRPr>
          </a:p>
        </p:txBody>
      </p:sp>
      <p:cxnSp>
        <p:nvCxnSpPr>
          <p:cNvPr id="4" name="直線接點 3"/>
          <p:cNvCxnSpPr/>
          <p:nvPr/>
        </p:nvCxnSpPr>
        <p:spPr>
          <a:xfrm>
            <a:off x="2927644" y="1358868"/>
            <a:ext cx="0" cy="1988344"/>
          </a:xfrm>
          <a:prstGeom prst="line">
            <a:avLst/>
          </a:prstGeom>
          <a:ln w="127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線接點 9"/>
          <p:cNvCxnSpPr/>
          <p:nvPr/>
        </p:nvCxnSpPr>
        <p:spPr>
          <a:xfrm>
            <a:off x="3283360" y="2876567"/>
            <a:ext cx="4870827" cy="0"/>
          </a:xfrm>
          <a:prstGeom prst="line">
            <a:avLst/>
          </a:prstGeom>
          <a:ln w="127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矩形 1"/>
          <p:cNvSpPr>
            <a:spLocks noChangeArrowheads="1"/>
          </p:cNvSpPr>
          <p:nvPr/>
        </p:nvSpPr>
        <p:spPr bwMode="auto">
          <a:xfrm>
            <a:off x="2927644" y="1567076"/>
            <a:ext cx="58864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buChar char="•"/>
              <a:defRPr>
                <a:solidFill>
                  <a:schemeClr val="tx1"/>
                </a:solidFill>
                <a:latin typeface="Calibri" pitchFamily="34" charset="0"/>
                <a:ea typeface="新細明體" pitchFamily="18" charset="-12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新細明體" pitchFamily="18" charset="-120"/>
              </a:defRPr>
            </a:lvl9pPr>
          </a:lstStyle>
          <a:p>
            <a:pPr algn="ctr">
              <a:lnSpc>
                <a:spcPct val="100000"/>
              </a:lnSpc>
              <a:spcBef>
                <a:spcPct val="0"/>
              </a:spcBef>
              <a:buFontTx/>
              <a:buNone/>
              <a:defRPr/>
            </a:pPr>
            <a:r>
              <a:rPr lang="zh-TW" altLang="en-US" sz="4000" b="1" dirty="0">
                <a:solidFill>
                  <a:schemeClr val="accent2">
                    <a:lumMod val="75000"/>
                  </a:schemeClr>
                </a:solidFill>
                <a:effectLst>
                  <a:outerShdw blurRad="38100" dist="38100" dir="2700000" algn="tl">
                    <a:srgbClr val="000000">
                      <a:alpha val="43137"/>
                    </a:srgbClr>
                  </a:outerShdw>
                </a:effectLst>
                <a:latin typeface="微軟正黑體" pitchFamily="34" charset="-120"/>
                <a:ea typeface="微軟正黑體" pitchFamily="34" charset="-120"/>
              </a:rPr>
              <a:t>綜合高中</a:t>
            </a:r>
            <a:endParaRPr lang="en-US" altLang="zh-TW" sz="4000" b="1" dirty="0">
              <a:solidFill>
                <a:schemeClr val="accent2">
                  <a:lumMod val="7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a:lnSpc>
                <a:spcPct val="100000"/>
              </a:lnSpc>
              <a:spcBef>
                <a:spcPct val="0"/>
              </a:spcBef>
              <a:buFontTx/>
              <a:buNone/>
              <a:defRPr/>
            </a:pPr>
            <a:r>
              <a:rPr lang="zh-TW" altLang="en-US" sz="4000" b="1" dirty="0">
                <a:solidFill>
                  <a:schemeClr val="accent2">
                    <a:lumMod val="75000"/>
                  </a:schemeClr>
                </a:solidFill>
                <a:effectLst>
                  <a:outerShdw blurRad="38100" dist="38100" dir="2700000" algn="tl">
                    <a:srgbClr val="000000">
                      <a:alpha val="43137"/>
                    </a:srgbClr>
                  </a:outerShdw>
                </a:effectLst>
                <a:latin typeface="微軟正黑體" pitchFamily="34" charset="-120"/>
                <a:ea typeface="微軟正黑體" pitchFamily="34" charset="-120"/>
              </a:rPr>
              <a:t>多元入學進路介紹</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08" t="31112" r="40481" b="33162"/>
          <a:stretch/>
        </p:blipFill>
        <p:spPr bwMode="auto">
          <a:xfrm>
            <a:off x="78860" y="1509619"/>
            <a:ext cx="2708031" cy="18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9832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10</a:t>
            </a:fld>
            <a:endParaRPr kumimoji="1" lang="zh-TW" altLang="en-US"/>
          </a:p>
        </p:txBody>
      </p:sp>
      <p:sp>
        <p:nvSpPr>
          <p:cNvPr id="4" name="標題 3"/>
          <p:cNvSpPr>
            <a:spLocks noGrp="1"/>
          </p:cNvSpPr>
          <p:nvPr>
            <p:ph type="title"/>
          </p:nvPr>
        </p:nvSpPr>
        <p:spPr/>
        <p:txBody>
          <a:bodyPr/>
          <a:lstStyle/>
          <a:p>
            <a:endParaRPr lang="zh-TW" altLang="en-US"/>
          </a:p>
        </p:txBody>
      </p:sp>
      <p:pic>
        <p:nvPicPr>
          <p:cNvPr id="1026" name="Picture 2" descr="https://www.hhsh.chc.edu.tw/ischool/news/attached/10210/%E7%89%B9%E6%AE%8A%E9%81%B8%E6%89%8D%E9%BB%83%E2%97%8B%E8%8A%83(%E9%9B%99%E6%AD%A3%E5%8F%9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51" y="978673"/>
            <a:ext cx="2183874" cy="3394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hhsh.chc.edu.tw/ischool/news/attached/10161/306%E8%AC%9D%E2%97%8B%E6%B4%9B114%E7%89%B9%E6%AE%8A%E9%81%B8%E6%89%8D%E4%B8%89%E6%AD%A3%E5%8F%96(%E5%8F%B0%E7%81%A3%E5%A4%A7%E5%AD%B8%E3%80%81%E5%8F%B0%E5%8D%97%E5%A4%A7%E5%AD%B8%E5%8F%8A%E5%AE%9C%E8%98%AD%E5%A4%A7%E5%AD%B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888" y="0"/>
            <a:ext cx="2345023" cy="3592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8" y="909853"/>
            <a:ext cx="2283448" cy="356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hhsh.chc.edu.tw/ischool/news/attached/10279/%E6%9D%8E%E2%97%8B%E7%8F%8A-%E9%AB%98%E9%9B%84%E5%B8%AB%E7%AF%84%E5%A4%A7%E5%AD%B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716" y="30774"/>
            <a:ext cx="2293623" cy="353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10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11</a:t>
            </a:fld>
            <a:endParaRPr kumimoji="1" lang="zh-TW" altLang="en-US"/>
          </a:p>
        </p:txBody>
      </p:sp>
      <p:sp>
        <p:nvSpPr>
          <p:cNvPr id="4" name="標題 3"/>
          <p:cNvSpPr>
            <a:spLocks noGrp="1"/>
          </p:cNvSpPr>
          <p:nvPr>
            <p:ph type="title"/>
          </p:nvPr>
        </p:nvSpPr>
        <p:spPr>
          <a:xfrm>
            <a:off x="0" y="0"/>
            <a:ext cx="9143999" cy="646625"/>
          </a:xfrm>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6" name="矩形 5"/>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grpSp>
        <p:nvGrpSpPr>
          <p:cNvPr id="7" name="群組 1"/>
          <p:cNvGrpSpPr/>
          <p:nvPr/>
        </p:nvGrpSpPr>
        <p:grpSpPr>
          <a:xfrm>
            <a:off x="1357496" y="1266505"/>
            <a:ext cx="3240782" cy="3471647"/>
            <a:chOff x="2059075" y="1573654"/>
            <a:chExt cx="4321043" cy="4628863"/>
          </a:xfrm>
          <a:effectLst>
            <a:outerShdw blurRad="50800" dist="38100" dir="5400000" algn="t" rotWithShape="0">
              <a:prstClr val="black">
                <a:alpha val="40000"/>
              </a:prstClr>
            </a:outerShdw>
          </a:effectLst>
        </p:grpSpPr>
        <p:sp>
          <p:nvSpPr>
            <p:cNvPr id="9" name="箭號: 五邊形 39">
              <a:extLst>
                <a:ext uri="{FF2B5EF4-FFF2-40B4-BE49-F238E27FC236}">
                  <a16:creationId xmlns:a16="http://schemas.microsoft.com/office/drawing/2014/main" id="{99F15A92-4AD4-4FE8-ABDC-0F91863EE890}"/>
                </a:ext>
              </a:extLst>
            </p:cNvPr>
            <p:cNvSpPr/>
            <p:nvPr/>
          </p:nvSpPr>
          <p:spPr bwMode="auto">
            <a:xfrm rot="16200000">
              <a:off x="1990850" y="1813250"/>
              <a:ext cx="4628863" cy="4149672"/>
            </a:xfrm>
            <a:prstGeom prst="homePlate">
              <a:avLst>
                <a:gd name="adj" fmla="val 18238"/>
              </a:avLst>
            </a:prstGeom>
            <a:solidFill>
              <a:srgbClr val="4BACC6">
                <a:lumMod val="20000"/>
                <a:lumOff val="80000"/>
              </a:srgbClr>
            </a:solidFill>
            <a:ln w="25400" cap="flat" cmpd="sng" algn="ctr">
              <a:solidFill>
                <a:srgbClr val="4BACC6"/>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kern="0">
                <a:solidFill>
                  <a:prstClr val="black"/>
                </a:solidFill>
                <a:latin typeface="Arial" charset="0"/>
                <a:ea typeface="微軟正黑體" panose="020B0604030504040204" pitchFamily="34" charset="-120"/>
              </a:endParaRPr>
            </a:p>
          </p:txBody>
        </p:sp>
        <p:sp>
          <p:nvSpPr>
            <p:cNvPr id="10" name="矩形 9">
              <a:extLst>
                <a:ext uri="{FF2B5EF4-FFF2-40B4-BE49-F238E27FC236}">
                  <a16:creationId xmlns:a16="http://schemas.microsoft.com/office/drawing/2014/main" id="{D959305F-1F93-4CD5-9BA8-D105E8BF4C7D}"/>
                </a:ext>
              </a:extLst>
            </p:cNvPr>
            <p:cNvSpPr/>
            <p:nvPr/>
          </p:nvSpPr>
          <p:spPr>
            <a:xfrm>
              <a:off x="3050110" y="1972046"/>
              <a:ext cx="2428207" cy="553997"/>
            </a:xfrm>
            <a:prstGeom prst="rect">
              <a:avLst/>
            </a:prstGeom>
          </p:spPr>
          <p:txBody>
            <a:bodyPr wrap="square">
              <a:spAutoFit/>
            </a:bodyPr>
            <a:lstStyle/>
            <a:p>
              <a:pPr defTabSz="685800" fontAlgn="base">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學科能力測驗</a:t>
              </a:r>
              <a:endParaRPr lang="en-US" altLang="zh-TW" sz="2100" b="1" dirty="0">
                <a:solidFill>
                  <a:prstClr val="black"/>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11EC85A9-5737-448C-A944-D900E73BA370}"/>
                </a:ext>
              </a:extLst>
            </p:cNvPr>
            <p:cNvSpPr/>
            <p:nvPr/>
          </p:nvSpPr>
          <p:spPr>
            <a:xfrm>
              <a:off x="2394772" y="2544935"/>
              <a:ext cx="3732040" cy="697627"/>
            </a:xfrm>
            <a:prstGeom prst="rect">
              <a:avLst/>
            </a:prstGeom>
            <a:ln>
              <a:solidFill>
                <a:schemeClr val="accent1"/>
              </a:solidFill>
            </a:ln>
          </p:spPr>
          <p:txBody>
            <a:bodyPr wrap="square">
              <a:spAutoFit/>
            </a:bodyPr>
            <a:lstStyle/>
            <a:p>
              <a:pPr defTabSz="685800" fontAlgn="base">
                <a:spcBef>
                  <a:spcPct val="0"/>
                </a:spcBef>
                <a:spcAft>
                  <a:spcPct val="0"/>
                </a:spcAft>
                <a:defRPr/>
              </a:pPr>
              <a:r>
                <a:rPr lang="zh-TW" altLang="en-US" sz="1400" b="1" dirty="0">
                  <a:solidFill>
                    <a:prstClr val="black"/>
                  </a:solidFill>
                  <a:latin typeface="微軟正黑體" panose="020B0604030504040204" pitchFamily="34" charset="-120"/>
                  <a:ea typeface="微軟正黑體" panose="020B0604030504040204" pitchFamily="34" charset="-120"/>
                </a:rPr>
                <a:t>評量基本核心能力，以</a:t>
              </a:r>
              <a:r>
                <a:rPr lang="zh-TW" altLang="en-US" sz="1400" b="1" dirty="0">
                  <a:solidFill>
                    <a:srgbClr val="FF0000"/>
                  </a:solidFill>
                  <a:latin typeface="微軟正黑體" panose="020B0604030504040204" pitchFamily="34" charset="-120"/>
                  <a:ea typeface="微軟正黑體" panose="020B0604030504040204" pitchFamily="34" charset="-120"/>
                </a:rPr>
                <a:t>部定必修</a:t>
              </a:r>
              <a:r>
                <a:rPr lang="zh-TW" altLang="en-US" sz="1400" b="1" dirty="0">
                  <a:solidFill>
                    <a:prstClr val="black"/>
                  </a:solidFill>
                  <a:latin typeface="微軟正黑體" panose="020B0604030504040204" pitchFamily="34" charset="-120"/>
                  <a:ea typeface="微軟正黑體" panose="020B0604030504040204" pitchFamily="34" charset="-120"/>
                </a:rPr>
                <a:t>為測驗範圍</a:t>
              </a:r>
            </a:p>
          </p:txBody>
        </p:sp>
        <p:sp>
          <p:nvSpPr>
            <p:cNvPr id="12" name="矩形 11">
              <a:extLst>
                <a:ext uri="{FF2B5EF4-FFF2-40B4-BE49-F238E27FC236}">
                  <a16:creationId xmlns:a16="http://schemas.microsoft.com/office/drawing/2014/main" id="{A28210E3-AB27-4192-941E-D3D052430DF4}"/>
                </a:ext>
              </a:extLst>
            </p:cNvPr>
            <p:cNvSpPr/>
            <p:nvPr/>
          </p:nvSpPr>
          <p:spPr>
            <a:xfrm>
              <a:off x="2394772" y="3708893"/>
              <a:ext cx="2165974" cy="1969771"/>
            </a:xfrm>
            <a:prstGeom prst="rect">
              <a:avLst/>
            </a:prstGeom>
          </p:spPr>
          <p:txBody>
            <a:bodyPr wrap="square">
              <a:spAutoFit/>
            </a:bodyPr>
            <a:lstStyle/>
            <a:p>
              <a:pPr marL="335756" defTabSz="685800" fontAlgn="base">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國文</a:t>
              </a:r>
              <a:r>
                <a:rPr lang="en-US" altLang="zh-TW" sz="1100" dirty="0">
                  <a:solidFill>
                    <a:prstClr val="black"/>
                  </a:solidFill>
                  <a:latin typeface="微軟正黑體" panose="020B0604030504040204" pitchFamily="34" charset="-120"/>
                  <a:ea typeface="微軟正黑體" panose="020B0604030504040204" pitchFamily="34" charset="-120"/>
                </a:rPr>
                <a:t>(</a:t>
              </a:r>
              <a:r>
                <a:rPr lang="zh-TW" altLang="en-US" sz="1100" dirty="0">
                  <a:solidFill>
                    <a:prstClr val="black"/>
                  </a:solidFill>
                  <a:latin typeface="微軟正黑體" panose="020B0604030504040204" pitchFamily="34" charset="-120"/>
                  <a:ea typeface="微軟正黑體" panose="020B0604030504040204" pitchFamily="34" charset="-120"/>
                </a:rPr>
                <a:t>國綜</a:t>
              </a:r>
              <a:r>
                <a:rPr lang="en-US" altLang="zh-TW" sz="1100" dirty="0">
                  <a:solidFill>
                    <a:prstClr val="black"/>
                  </a:solidFill>
                  <a:latin typeface="微軟正黑體" panose="020B0604030504040204" pitchFamily="34" charset="-120"/>
                  <a:ea typeface="微軟正黑體" panose="020B0604030504040204" pitchFamily="34" charset="-120"/>
                </a:rPr>
                <a:t>+</a:t>
              </a:r>
              <a:r>
                <a:rPr lang="zh-TW" altLang="en-US" sz="1100" dirty="0">
                  <a:solidFill>
                    <a:prstClr val="black"/>
                  </a:solidFill>
                  <a:latin typeface="微軟正黑體" panose="020B0604030504040204" pitchFamily="34" charset="-120"/>
                  <a:ea typeface="微軟正黑體" panose="020B0604030504040204" pitchFamily="34" charset="-120"/>
                </a:rPr>
                <a:t>國寫</a:t>
              </a:r>
              <a:r>
                <a:rPr lang="en-US" altLang="zh-TW" sz="1100" dirty="0">
                  <a:solidFill>
                    <a:prstClr val="black"/>
                  </a:solidFill>
                  <a:latin typeface="微軟正黑體" panose="020B0604030504040204" pitchFamily="34" charset="-120"/>
                  <a:ea typeface="微軟正黑體" panose="020B0604030504040204" pitchFamily="34" charset="-120"/>
                </a:rPr>
                <a:t>)</a:t>
              </a:r>
            </a:p>
            <a:p>
              <a:pPr marL="335756" defTabSz="685800" fontAlgn="base">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英文</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defTabSz="685800" fontAlgn="base">
                <a:spcAft>
                  <a:spcPct val="0"/>
                </a:spcAft>
                <a:defRPr/>
              </a:pPr>
              <a:r>
                <a:rPr lang="zh-TW" altLang="en-US" sz="1500" b="1" u="sng" dirty="0">
                  <a:solidFill>
                    <a:srgbClr val="FF0000"/>
                  </a:solidFill>
                  <a:latin typeface="微軟正黑體" panose="020B0604030504040204" pitchFamily="34" charset="-120"/>
                  <a:ea typeface="微軟正黑體" panose="020B0604030504040204" pitchFamily="34" charset="-120"/>
                </a:rPr>
                <a:t>數學</a:t>
              </a:r>
              <a:r>
                <a:rPr lang="en-US" altLang="zh-TW" sz="1500" b="1" u="sng" dirty="0">
                  <a:solidFill>
                    <a:srgbClr val="FF0000"/>
                  </a:solidFill>
                  <a:latin typeface="微軟正黑體" panose="020B0604030504040204" pitchFamily="34" charset="-120"/>
                  <a:ea typeface="微軟正黑體" panose="020B0604030504040204" pitchFamily="34" charset="-120"/>
                </a:rPr>
                <a:t>A</a:t>
              </a:r>
              <a:r>
                <a:rPr lang="zh-TW" altLang="en-US" sz="1500" b="1" u="sng" dirty="0">
                  <a:solidFill>
                    <a:srgbClr val="FF0000"/>
                  </a:solidFill>
                  <a:latin typeface="微軟正黑體" panose="020B0604030504040204" pitchFamily="34" charset="-120"/>
                  <a:ea typeface="微軟正黑體" panose="020B0604030504040204" pitchFamily="34" charset="-120"/>
                </a:rPr>
                <a:t>、數學</a:t>
              </a:r>
              <a:r>
                <a:rPr lang="en-US" altLang="zh-TW" sz="1500" b="1" u="sng" dirty="0">
                  <a:solidFill>
                    <a:srgbClr val="FF0000"/>
                  </a:solidFill>
                  <a:latin typeface="微軟正黑體" panose="020B0604030504040204" pitchFamily="34" charset="-120"/>
                  <a:ea typeface="微軟正黑體" panose="020B0604030504040204" pitchFamily="34" charset="-120"/>
                </a:rPr>
                <a:t>B</a:t>
              </a:r>
              <a:endParaRPr lang="en-US" altLang="zh-TW" sz="1100" u="sng" dirty="0">
                <a:solidFill>
                  <a:srgbClr val="FF0000"/>
                </a:solidFill>
                <a:latin typeface="微軟正黑體" panose="020B0604030504040204" pitchFamily="34" charset="-120"/>
                <a:ea typeface="微軟正黑體" panose="020B0604030504040204" pitchFamily="34" charset="-120"/>
              </a:endParaRPr>
            </a:p>
            <a:p>
              <a:pPr marL="335756" defTabSz="685800" fontAlgn="base">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社會</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marL="335756" defTabSz="685800" fontAlgn="base">
                <a:spcAft>
                  <a:spcPct val="0"/>
                </a:spcAft>
                <a:defRPr/>
              </a:pPr>
              <a:r>
                <a:rPr lang="zh-TW" altLang="en-US" sz="1500" b="1" dirty="0" smtClean="0">
                  <a:solidFill>
                    <a:prstClr val="black"/>
                  </a:solidFill>
                  <a:latin typeface="微軟正黑體" panose="020B0604030504040204" pitchFamily="34" charset="-120"/>
                  <a:ea typeface="微軟正黑體" panose="020B0604030504040204" pitchFamily="34" charset="-120"/>
                </a:rPr>
                <a:t>自然</a:t>
              </a:r>
              <a:endParaRPr lang="en-US" altLang="zh-TW" sz="1500" b="1" dirty="0" smtClean="0">
                <a:solidFill>
                  <a:prstClr val="black"/>
                </a:solidFill>
                <a:latin typeface="微軟正黑體" panose="020B0604030504040204" pitchFamily="34" charset="-120"/>
                <a:ea typeface="微軟正黑體" panose="020B0604030504040204" pitchFamily="34" charset="-120"/>
              </a:endParaRPr>
            </a:p>
            <a:p>
              <a:pPr marL="335756" defTabSz="685800" fontAlgn="base">
                <a:spcAft>
                  <a:spcPct val="0"/>
                </a:spcAft>
                <a:defRPr/>
              </a:pPr>
              <a:endParaRPr lang="en-US" altLang="zh-TW" sz="1500" b="1" dirty="0">
                <a:solidFill>
                  <a:prstClr val="black"/>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E4AA6991-8096-416E-8BD3-BB263103CB5F}"/>
                </a:ext>
              </a:extLst>
            </p:cNvPr>
            <p:cNvSpPr/>
            <p:nvPr/>
          </p:nvSpPr>
          <p:spPr>
            <a:xfrm>
              <a:off x="4643049" y="3382379"/>
              <a:ext cx="1338768" cy="738664"/>
            </a:xfrm>
            <a:prstGeom prst="rect">
              <a:avLst/>
            </a:prstGeom>
            <a:solidFill>
              <a:srgbClr val="FFFF75"/>
            </a:solidFill>
          </p:spPr>
          <p:txBody>
            <a:bodyPr wrap="square">
              <a:spAutoFit/>
            </a:bodyPr>
            <a:lstStyle/>
            <a:p>
              <a:pPr algn="ctr" defTabSz="685800" fontAlgn="base">
                <a:spcBef>
                  <a:spcPct val="0"/>
                </a:spcBef>
                <a:spcAft>
                  <a:spcPct val="0"/>
                </a:spcAft>
                <a:defRPr/>
              </a:pPr>
              <a:r>
                <a:rPr lang="zh-TW" altLang="en-US" sz="1500" b="1" dirty="0">
                  <a:solidFill>
                    <a:srgbClr val="7030A0"/>
                  </a:solidFill>
                  <a:latin typeface="微軟正黑體" panose="020B0604030504040204" pitchFamily="34" charset="-120"/>
                  <a:ea typeface="微軟正黑體" panose="020B0604030504040204" pitchFamily="34" charset="-120"/>
                </a:rPr>
                <a:t>學生</a:t>
              </a:r>
              <a:endParaRPr lang="en-US" altLang="zh-TW" sz="1500" b="1" dirty="0">
                <a:solidFill>
                  <a:srgbClr val="7030A0"/>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500" b="1" dirty="0">
                  <a:solidFill>
                    <a:srgbClr val="7030A0"/>
                  </a:solidFill>
                  <a:latin typeface="微軟正黑體" panose="020B0604030504040204" pitchFamily="34" charset="-120"/>
                  <a:ea typeface="微軟正黑體" panose="020B0604030504040204" pitchFamily="34" charset="-120"/>
                </a:rPr>
                <a:t>自由選考</a:t>
              </a:r>
              <a:endParaRPr lang="en-US" altLang="zh-TW" sz="1500" b="1" dirty="0">
                <a:solidFill>
                  <a:srgbClr val="7030A0"/>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60BF8663-DC7D-47D6-BB03-5F7BD5FB75BC}"/>
                </a:ext>
              </a:extLst>
            </p:cNvPr>
            <p:cNvSpPr/>
            <p:nvPr/>
          </p:nvSpPr>
          <p:spPr>
            <a:xfrm>
              <a:off x="2059075" y="3179039"/>
              <a:ext cx="1982069" cy="656591"/>
            </a:xfrm>
            <a:prstGeom prst="rect">
              <a:avLst/>
            </a:prstGeom>
          </p:spPr>
          <p:txBody>
            <a:bodyPr wrap="square">
              <a:spAutoFit/>
            </a:bodyPr>
            <a:lstStyle/>
            <a:p>
              <a:pPr algn="ctr" defTabSz="685800" fontAlgn="base">
                <a:spcBef>
                  <a:spcPct val="0"/>
                </a:spcBef>
                <a:spcAft>
                  <a:spcPct val="0"/>
                </a:spcAft>
                <a:defRPr/>
              </a:pPr>
              <a:r>
                <a:rPr lang="en-US" altLang="zh-TW" sz="1500" b="1" dirty="0">
                  <a:solidFill>
                    <a:srgbClr val="FF0000"/>
                  </a:solidFill>
                  <a:latin typeface="微軟正黑體" panose="020B0604030504040204" pitchFamily="34" charset="-120"/>
                  <a:ea typeface="微軟正黑體" panose="020B0604030504040204" pitchFamily="34" charset="-120"/>
                </a:rPr>
                <a:t>6</a:t>
              </a:r>
              <a:r>
                <a:rPr lang="zh-TW" altLang="en-US" sz="1500" b="1" dirty="0">
                  <a:solidFill>
                    <a:srgbClr val="FF0000"/>
                  </a:solidFill>
                  <a:latin typeface="微軟正黑體" panose="020B0604030504040204" pitchFamily="34" charset="-120"/>
                  <a:ea typeface="微軟正黑體" panose="020B0604030504040204" pitchFamily="34" charset="-120"/>
                </a:rPr>
                <a:t>科</a:t>
              </a:r>
              <a:endParaRPr lang="en-US" altLang="zh-TW" sz="1500" b="1" dirty="0">
                <a:solidFill>
                  <a:srgbClr val="FF0000"/>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en-US" altLang="zh-TW" sz="1100" b="1" dirty="0">
                  <a:solidFill>
                    <a:prstClr val="black"/>
                  </a:solidFill>
                  <a:latin typeface="微軟正黑體" panose="020B0604030504040204" pitchFamily="34" charset="-120"/>
                  <a:ea typeface="微軟正黑體" panose="020B0604030504040204" pitchFamily="34" charset="-120"/>
                </a:rPr>
                <a:t>(</a:t>
              </a:r>
              <a:r>
                <a:rPr lang="zh-TW" altLang="en-US" sz="1100" b="1" dirty="0">
                  <a:solidFill>
                    <a:prstClr val="black"/>
                  </a:solidFill>
                  <a:latin typeface="微軟正黑體" panose="020B0604030504040204" pitchFamily="34" charset="-120"/>
                  <a:ea typeface="微軟正黑體" panose="020B0604030504040204" pitchFamily="34" charset="-120"/>
                </a:rPr>
                <a:t>分</a:t>
              </a:r>
              <a:r>
                <a:rPr lang="en-US" altLang="zh-TW" sz="1100" b="1" dirty="0">
                  <a:solidFill>
                    <a:prstClr val="black"/>
                  </a:solidFill>
                  <a:latin typeface="微軟正黑體" panose="020B0604030504040204" pitchFamily="34" charset="-120"/>
                  <a:ea typeface="微軟正黑體" panose="020B0604030504040204" pitchFamily="34" charset="-120"/>
                </a:rPr>
                <a:t>7</a:t>
              </a:r>
              <a:r>
                <a:rPr lang="zh-TW" altLang="en-US" sz="1100" b="1" dirty="0">
                  <a:solidFill>
                    <a:prstClr val="black"/>
                  </a:solidFill>
                  <a:latin typeface="微軟正黑體" panose="020B0604030504040204" pitchFamily="34" charset="-120"/>
                  <a:ea typeface="微軟正黑體" panose="020B0604030504040204" pitchFamily="34" charset="-120"/>
                </a:rPr>
                <a:t>節次考試</a:t>
              </a:r>
              <a:r>
                <a:rPr lang="en-US" altLang="zh-TW" sz="1100" b="1" dirty="0">
                  <a:solidFill>
                    <a:prstClr val="black"/>
                  </a:solidFill>
                  <a:latin typeface="微軟正黑體" panose="020B0604030504040204" pitchFamily="34" charset="-120"/>
                  <a:ea typeface="微軟正黑體" panose="020B0604030504040204" pitchFamily="34" charset="-120"/>
                </a:rPr>
                <a:t>)</a:t>
              </a:r>
            </a:p>
          </p:txBody>
        </p:sp>
      </p:grpSp>
      <p:grpSp>
        <p:nvGrpSpPr>
          <p:cNvPr id="15" name="群組 2"/>
          <p:cNvGrpSpPr/>
          <p:nvPr/>
        </p:nvGrpSpPr>
        <p:grpSpPr>
          <a:xfrm>
            <a:off x="5448206" y="1266505"/>
            <a:ext cx="3141259" cy="2828570"/>
            <a:chOff x="7472376" y="1590680"/>
            <a:chExt cx="4188345" cy="3771427"/>
          </a:xfrm>
          <a:effectLst>
            <a:outerShdw blurRad="50800" dist="38100" dir="5400000" algn="t" rotWithShape="0">
              <a:prstClr val="black">
                <a:alpha val="40000"/>
              </a:prstClr>
            </a:outerShdw>
          </a:effectLst>
        </p:grpSpPr>
        <p:sp>
          <p:nvSpPr>
            <p:cNvPr id="16" name="箭號: 五邊形 40">
              <a:extLst>
                <a:ext uri="{FF2B5EF4-FFF2-40B4-BE49-F238E27FC236}">
                  <a16:creationId xmlns:a16="http://schemas.microsoft.com/office/drawing/2014/main" id="{9BC4E26E-0E6B-4CF3-801B-1D88C0BB89B0}"/>
                </a:ext>
              </a:extLst>
            </p:cNvPr>
            <p:cNvSpPr/>
            <p:nvPr/>
          </p:nvSpPr>
          <p:spPr bwMode="auto">
            <a:xfrm rot="16200000">
              <a:off x="7731602" y="1432988"/>
              <a:ext cx="3771427" cy="4086811"/>
            </a:xfrm>
            <a:prstGeom prst="homePlate">
              <a:avLst>
                <a:gd name="adj" fmla="val 18238"/>
              </a:avLst>
            </a:prstGeom>
            <a:solidFill>
              <a:srgbClr val="C0504D">
                <a:lumMod val="20000"/>
                <a:lumOff val="80000"/>
              </a:srgbClr>
            </a:solidFill>
            <a:ln w="25400" cap="flat" cmpd="sng" algn="ctr">
              <a:solidFill>
                <a:srgbClr val="C0504D"/>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kern="0">
                <a:solidFill>
                  <a:prstClr val="black"/>
                </a:solidFill>
                <a:latin typeface="Arial" charset="0"/>
                <a:ea typeface="微軟正黑體" panose="020B0604030504040204" pitchFamily="34" charset="-120"/>
              </a:endParaRPr>
            </a:p>
          </p:txBody>
        </p:sp>
        <p:sp>
          <p:nvSpPr>
            <p:cNvPr id="17" name="矩形 16">
              <a:extLst>
                <a:ext uri="{FF2B5EF4-FFF2-40B4-BE49-F238E27FC236}">
                  <a16:creationId xmlns:a16="http://schemas.microsoft.com/office/drawing/2014/main" id="{EFA4B038-9E44-458E-B5A4-4770C0C373F2}"/>
                </a:ext>
              </a:extLst>
            </p:cNvPr>
            <p:cNvSpPr/>
            <p:nvPr/>
          </p:nvSpPr>
          <p:spPr>
            <a:xfrm>
              <a:off x="8840528" y="1972045"/>
              <a:ext cx="2000507" cy="553997"/>
            </a:xfrm>
            <a:prstGeom prst="rect">
              <a:avLst/>
            </a:prstGeom>
          </p:spPr>
          <p:txBody>
            <a:bodyPr wrap="square">
              <a:spAutoFit/>
            </a:bodyPr>
            <a:lstStyle/>
            <a:p>
              <a:pPr defTabSz="685800" fontAlgn="base">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分科測驗</a:t>
              </a:r>
              <a:endParaRPr lang="en-US" altLang="zh-TW" sz="2100" b="1" dirty="0">
                <a:solidFill>
                  <a:prstClr val="black"/>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43C01715-A7E8-43B6-AB78-CDE8781E7446}"/>
                </a:ext>
              </a:extLst>
            </p:cNvPr>
            <p:cNvSpPr/>
            <p:nvPr/>
          </p:nvSpPr>
          <p:spPr>
            <a:xfrm>
              <a:off x="7758819" y="2534023"/>
              <a:ext cx="3732040" cy="697627"/>
            </a:xfrm>
            <a:prstGeom prst="rect">
              <a:avLst/>
            </a:prstGeom>
            <a:ln>
              <a:solidFill>
                <a:schemeClr val="accent1"/>
              </a:solidFill>
            </a:ln>
          </p:spPr>
          <p:txBody>
            <a:bodyPr wrap="square">
              <a:spAutoFit/>
            </a:bodyPr>
            <a:lstStyle/>
            <a:p>
              <a:pPr defTabSz="685800" fontAlgn="base">
                <a:spcBef>
                  <a:spcPct val="0"/>
                </a:spcBef>
                <a:spcAft>
                  <a:spcPct val="0"/>
                </a:spcAft>
                <a:defRPr/>
              </a:pPr>
              <a:r>
                <a:rPr lang="zh-TW" altLang="en-US" sz="1400" b="1" dirty="0">
                  <a:solidFill>
                    <a:prstClr val="black"/>
                  </a:solidFill>
                  <a:latin typeface="微軟正黑體" panose="020B0604030504040204" pitchFamily="34" charset="-120"/>
                  <a:ea typeface="微軟正黑體" panose="020B0604030504040204" pitchFamily="34" charset="-120"/>
                </a:rPr>
                <a:t>評量關鍵學科能力，以</a:t>
              </a:r>
              <a:r>
                <a:rPr lang="zh-TW" altLang="en-US" sz="1400" b="1" dirty="0">
                  <a:solidFill>
                    <a:srgbClr val="FF0000"/>
                  </a:solidFill>
                  <a:latin typeface="微軟正黑體" panose="020B0604030504040204" pitchFamily="34" charset="-120"/>
                  <a:ea typeface="微軟正黑體" panose="020B0604030504040204" pitchFamily="34" charset="-120"/>
                </a:rPr>
                <a:t>部定必修</a:t>
              </a:r>
              <a:r>
                <a:rPr lang="zh-TW" altLang="en-US" sz="1400" b="1" dirty="0">
                  <a:solidFill>
                    <a:prstClr val="black"/>
                  </a:solidFill>
                  <a:latin typeface="微軟正黑體" panose="020B0604030504040204" pitchFamily="34" charset="-120"/>
                  <a:ea typeface="微軟正黑體" panose="020B0604030504040204" pitchFamily="34" charset="-120"/>
                </a:rPr>
                <a:t>及</a:t>
              </a:r>
              <a:r>
                <a:rPr lang="zh-TW" altLang="en-US" sz="1400" b="1" dirty="0">
                  <a:solidFill>
                    <a:srgbClr val="FF0000"/>
                  </a:solidFill>
                  <a:latin typeface="微軟正黑體" panose="020B0604030504040204" pitchFamily="34" charset="-120"/>
                  <a:ea typeface="微軟正黑體" panose="020B0604030504040204" pitchFamily="34" charset="-120"/>
                </a:rPr>
                <a:t>加深加廣選修</a:t>
              </a:r>
              <a:r>
                <a:rPr lang="zh-TW" altLang="en-US" sz="1400" b="1" dirty="0">
                  <a:solidFill>
                    <a:prstClr val="black"/>
                  </a:solidFill>
                  <a:latin typeface="微軟正黑體" panose="020B0604030504040204" pitchFamily="34" charset="-120"/>
                  <a:ea typeface="微軟正黑體" panose="020B0604030504040204" pitchFamily="34" charset="-120"/>
                </a:rPr>
                <a:t>為測驗範圍。</a:t>
              </a:r>
            </a:p>
          </p:txBody>
        </p:sp>
        <p:sp>
          <p:nvSpPr>
            <p:cNvPr id="19" name="矩形 18">
              <a:extLst>
                <a:ext uri="{FF2B5EF4-FFF2-40B4-BE49-F238E27FC236}">
                  <a16:creationId xmlns:a16="http://schemas.microsoft.com/office/drawing/2014/main" id="{D47CD5B3-03A8-47AA-9AB2-76367FB0800B}"/>
                </a:ext>
              </a:extLst>
            </p:cNvPr>
            <p:cNvSpPr/>
            <p:nvPr/>
          </p:nvSpPr>
          <p:spPr>
            <a:xfrm>
              <a:off x="7472376" y="3323055"/>
              <a:ext cx="2296032" cy="738664"/>
            </a:xfrm>
            <a:prstGeom prst="rect">
              <a:avLst/>
            </a:prstGeom>
          </p:spPr>
          <p:txBody>
            <a:bodyPr wrap="square">
              <a:spAutoFit/>
            </a:bodyPr>
            <a:lstStyle/>
            <a:p>
              <a:pPr algn="ctr" defTabSz="685800" fontAlgn="base">
                <a:spcBef>
                  <a:spcPct val="0"/>
                </a:spcBef>
                <a:spcAft>
                  <a:spcPct val="0"/>
                </a:spcAft>
                <a:defRPr/>
              </a:pPr>
              <a:r>
                <a:rPr lang="en-US" altLang="zh-TW" sz="1500" b="1" dirty="0">
                  <a:solidFill>
                    <a:srgbClr val="FF0000"/>
                  </a:solidFill>
                  <a:latin typeface="微軟正黑體" panose="020B0604030504040204" pitchFamily="34" charset="-120"/>
                  <a:ea typeface="微軟正黑體" panose="020B0604030504040204" pitchFamily="34" charset="-120"/>
                </a:rPr>
                <a:t>8</a:t>
              </a:r>
              <a:r>
                <a:rPr lang="zh-TW" altLang="en-US" sz="1500" b="1" dirty="0">
                  <a:solidFill>
                    <a:srgbClr val="FF0000"/>
                  </a:solidFill>
                  <a:latin typeface="微軟正黑體" panose="020B0604030504040204" pitchFamily="34" charset="-120"/>
                  <a:ea typeface="微軟正黑體" panose="020B0604030504040204" pitchFamily="34" charset="-120"/>
                </a:rPr>
                <a:t>科</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prstClr val="black"/>
                  </a:solidFill>
                  <a:latin typeface="微軟正黑體" panose="020B0604030504040204" pitchFamily="34" charset="-120"/>
                  <a:ea typeface="微軟正黑體" panose="020B0604030504040204" pitchFamily="34" charset="-120"/>
                </a:rPr>
                <a:t>  </a:t>
              </a:r>
              <a:r>
                <a:rPr lang="zh-TW" altLang="en-US" sz="1500" b="1" u="sng" dirty="0">
                  <a:solidFill>
                    <a:prstClr val="black"/>
                  </a:solidFill>
                  <a:latin typeface="微軟正黑體" panose="020B0604030504040204" pitchFamily="34" charset="-120"/>
                  <a:ea typeface="微軟正黑體" panose="020B0604030504040204" pitchFamily="34" charset="-120"/>
                </a:rPr>
                <a:t>數學甲      </a:t>
              </a:r>
              <a:r>
                <a:rPr lang="zh-TW" altLang="en-US" sz="1500" b="1" u="sng" dirty="0">
                  <a:solidFill>
                    <a:srgbClr val="FF0000"/>
                  </a:solidFill>
                  <a:latin typeface="微軟正黑體" panose="020B0604030504040204" pitchFamily="34" charset="-120"/>
                  <a:ea typeface="微軟正黑體" panose="020B0604030504040204" pitchFamily="34" charset="-120"/>
                </a:rPr>
                <a:t>數學乙</a:t>
              </a:r>
              <a:endParaRPr lang="en-US" altLang="zh-TW" sz="1500" b="1" u="sng" dirty="0">
                <a:solidFill>
                  <a:srgbClr val="FF0000"/>
                </a:solidFill>
                <a:latin typeface="微軟正黑體" panose="020B0604030504040204" pitchFamily="34" charset="-120"/>
                <a:ea typeface="微軟正黑體" panose="020B0604030504040204" pitchFamily="34" charset="-120"/>
              </a:endParaRPr>
            </a:p>
          </p:txBody>
        </p:sp>
        <p:grpSp>
          <p:nvGrpSpPr>
            <p:cNvPr id="20" name="群組 27">
              <a:extLst>
                <a:ext uri="{FF2B5EF4-FFF2-40B4-BE49-F238E27FC236}">
                  <a16:creationId xmlns:a16="http://schemas.microsoft.com/office/drawing/2014/main" id="{C089479A-6323-4EDC-A7D5-F2C2178F5221}"/>
                </a:ext>
              </a:extLst>
            </p:cNvPr>
            <p:cNvGrpSpPr/>
            <p:nvPr/>
          </p:nvGrpSpPr>
          <p:grpSpPr>
            <a:xfrm>
              <a:off x="7573909" y="3917483"/>
              <a:ext cx="2401167" cy="1051732"/>
              <a:chOff x="6998092" y="4986260"/>
              <a:chExt cx="2401167" cy="1051732"/>
            </a:xfrm>
          </p:grpSpPr>
          <p:sp>
            <p:nvSpPr>
              <p:cNvPr id="22" name="矩形 21">
                <a:extLst>
                  <a:ext uri="{FF2B5EF4-FFF2-40B4-BE49-F238E27FC236}">
                    <a16:creationId xmlns:a16="http://schemas.microsoft.com/office/drawing/2014/main" id="{266A3843-5827-4612-ABEC-7ADFCA36CB62}"/>
                  </a:ext>
                </a:extLst>
              </p:cNvPr>
              <p:cNvSpPr/>
              <p:nvPr/>
            </p:nvSpPr>
            <p:spPr>
              <a:xfrm>
                <a:off x="7754405" y="4986260"/>
                <a:ext cx="1644854" cy="1046440"/>
              </a:xfrm>
              <a:prstGeom prst="rect">
                <a:avLst/>
              </a:prstGeom>
            </p:spPr>
            <p:txBody>
              <a:bodyPr wrap="square">
                <a:spAutoFit/>
              </a:bodyPr>
              <a:lstStyle/>
              <a:p>
                <a:pPr algn="ctr" defTabSz="685800" fontAlgn="base">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歷史</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地理</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公民與社會</a:t>
                </a:r>
                <a:endParaRPr lang="en-US" altLang="zh-TW" sz="1500" b="1" dirty="0">
                  <a:solidFill>
                    <a:prstClr val="black"/>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6D6EDD98-F0B3-45AA-B4CA-46D782964D82}"/>
                  </a:ext>
                </a:extLst>
              </p:cNvPr>
              <p:cNvSpPr/>
              <p:nvPr/>
            </p:nvSpPr>
            <p:spPr>
              <a:xfrm>
                <a:off x="6998092" y="4991552"/>
                <a:ext cx="940017" cy="1046440"/>
              </a:xfrm>
              <a:prstGeom prst="rect">
                <a:avLst/>
              </a:prstGeom>
            </p:spPr>
            <p:txBody>
              <a:bodyPr wrap="square">
                <a:spAutoFit/>
              </a:bodyPr>
              <a:lstStyle/>
              <a:p>
                <a:pPr algn="ctr" defTabSz="685800" fontAlgn="base">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物理</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化學</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生物</a:t>
                </a:r>
                <a:endParaRPr lang="en-US" altLang="zh-TW" sz="1500" b="1" dirty="0">
                  <a:solidFill>
                    <a:prstClr val="black"/>
                  </a:solidFill>
                  <a:latin typeface="微軟正黑體" panose="020B0604030504040204" pitchFamily="34" charset="-120"/>
                  <a:ea typeface="微軟正黑體" panose="020B0604030504040204" pitchFamily="34" charset="-120"/>
                </a:endParaRPr>
              </a:p>
            </p:txBody>
          </p:sp>
        </p:grpSp>
        <p:sp>
          <p:nvSpPr>
            <p:cNvPr id="21" name="矩形 20">
              <a:extLst>
                <a:ext uri="{FF2B5EF4-FFF2-40B4-BE49-F238E27FC236}">
                  <a16:creationId xmlns:a16="http://schemas.microsoft.com/office/drawing/2014/main" id="{C35DBBDF-59EE-4A4A-8694-DA565515FDC6}"/>
                </a:ext>
              </a:extLst>
            </p:cNvPr>
            <p:cNvSpPr/>
            <p:nvPr/>
          </p:nvSpPr>
          <p:spPr>
            <a:xfrm>
              <a:off x="9926826" y="3375809"/>
              <a:ext cx="1338768" cy="738664"/>
            </a:xfrm>
            <a:prstGeom prst="rect">
              <a:avLst/>
            </a:prstGeom>
            <a:solidFill>
              <a:srgbClr val="FFFF75"/>
            </a:solidFill>
          </p:spPr>
          <p:txBody>
            <a:bodyPr wrap="square">
              <a:spAutoFit/>
            </a:bodyPr>
            <a:lstStyle/>
            <a:p>
              <a:pPr algn="ctr" defTabSz="685800" fontAlgn="base">
                <a:spcBef>
                  <a:spcPct val="0"/>
                </a:spcBef>
                <a:spcAft>
                  <a:spcPct val="0"/>
                </a:spcAft>
                <a:defRPr/>
              </a:pPr>
              <a:r>
                <a:rPr lang="zh-TW" altLang="en-US" sz="1500" b="1" dirty="0">
                  <a:solidFill>
                    <a:srgbClr val="7030A0"/>
                  </a:solidFill>
                  <a:latin typeface="微軟正黑體" panose="020B0604030504040204" pitchFamily="34" charset="-120"/>
                  <a:ea typeface="微軟正黑體" panose="020B0604030504040204" pitchFamily="34" charset="-120"/>
                </a:rPr>
                <a:t>學生</a:t>
              </a:r>
              <a:endParaRPr lang="en-US" altLang="zh-TW" sz="1500" b="1" dirty="0">
                <a:solidFill>
                  <a:srgbClr val="7030A0"/>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500" b="1" dirty="0">
                  <a:solidFill>
                    <a:srgbClr val="7030A0"/>
                  </a:solidFill>
                  <a:latin typeface="微軟正黑體" panose="020B0604030504040204" pitchFamily="34" charset="-120"/>
                  <a:ea typeface="微軟正黑體" panose="020B0604030504040204" pitchFamily="34" charset="-120"/>
                </a:rPr>
                <a:t>自由選考</a:t>
              </a:r>
              <a:endParaRPr lang="en-US" altLang="zh-TW" sz="1500" b="1" dirty="0">
                <a:solidFill>
                  <a:srgbClr val="7030A0"/>
                </a:solidFill>
                <a:latin typeface="微軟正黑體" panose="020B0604030504040204" pitchFamily="34" charset="-120"/>
                <a:ea typeface="微軟正黑體" panose="020B0604030504040204" pitchFamily="34" charset="-120"/>
              </a:endParaRPr>
            </a:p>
          </p:txBody>
        </p:sp>
      </p:grpSp>
      <p:sp>
        <p:nvSpPr>
          <p:cNvPr id="24" name="左-右雙向箭號 23"/>
          <p:cNvSpPr/>
          <p:nvPr/>
        </p:nvSpPr>
        <p:spPr>
          <a:xfrm>
            <a:off x="4453104" y="1748736"/>
            <a:ext cx="1209935" cy="834937"/>
          </a:xfrm>
          <a:prstGeom prst="leftRightArrow">
            <a:avLst>
              <a:gd name="adj1" fmla="val 47653"/>
              <a:gd name="adj2" fmla="val 181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b="1" dirty="0">
                <a:solidFill>
                  <a:srgbClr val="0000FF"/>
                </a:solidFill>
                <a:latin typeface="微軟正黑體" panose="020B0604030504040204" pitchFamily="34" charset="-120"/>
                <a:ea typeface="微軟正黑體" panose="020B0604030504040204" pitchFamily="34" charset="-120"/>
              </a:rPr>
              <a:t>普高課綱</a:t>
            </a:r>
          </a:p>
        </p:txBody>
      </p:sp>
      <p:grpSp>
        <p:nvGrpSpPr>
          <p:cNvPr id="25" name="群組 30">
            <a:extLst>
              <a:ext uri="{FF2B5EF4-FFF2-40B4-BE49-F238E27FC236}">
                <a16:creationId xmlns:a16="http://schemas.microsoft.com/office/drawing/2014/main" id="{B73FC2EA-31F7-4128-B6A5-85405C42787F}"/>
              </a:ext>
            </a:extLst>
          </p:cNvPr>
          <p:cNvGrpSpPr/>
          <p:nvPr/>
        </p:nvGrpSpPr>
        <p:grpSpPr>
          <a:xfrm>
            <a:off x="8006538" y="3480751"/>
            <a:ext cx="912783" cy="874634"/>
            <a:chOff x="584200" y="635000"/>
            <a:chExt cx="482600" cy="482600"/>
          </a:xfrm>
        </p:grpSpPr>
        <p:sp>
          <p:nvSpPr>
            <p:cNvPr id="26" name="橢圓 25">
              <a:extLst>
                <a:ext uri="{FF2B5EF4-FFF2-40B4-BE49-F238E27FC236}">
                  <a16:creationId xmlns:a16="http://schemas.microsoft.com/office/drawing/2014/main" id="{D339852E-6BB0-4E3C-BFD0-3EDF17E434CD}"/>
                </a:ext>
              </a:extLst>
            </p:cNvPr>
            <p:cNvSpPr/>
            <p:nvPr/>
          </p:nvSpPr>
          <p:spPr>
            <a:xfrm>
              <a:off x="584200" y="635000"/>
              <a:ext cx="482600" cy="482600"/>
            </a:xfrm>
            <a:prstGeom prst="ellipse">
              <a:avLst/>
            </a:prstGeom>
            <a:solidFill>
              <a:srgbClr val="00B0F0"/>
            </a:solidFill>
            <a:ln w="25400" cap="flat" cmpd="sng" algn="ctr">
              <a:noFill/>
              <a:prstDash val="solid"/>
            </a:ln>
            <a:effectLst>
              <a:outerShdw blurRad="50800" dist="38100" dir="5400000" algn="t" rotWithShape="0">
                <a:prstClr val="black">
                  <a:alpha val="40000"/>
                </a:prstClr>
              </a:outerShdw>
            </a:effectLst>
          </p:spPr>
          <p:txBody>
            <a:bodyPr rtlCol="0" anchor="ctr"/>
            <a:lstStyle/>
            <a:p>
              <a:pPr algn="ctr" defTabSz="685800">
                <a:defRPr/>
              </a:pPr>
              <a:endParaRPr lang="zh-TW" altLang="en-US" sz="1400" kern="0">
                <a:solidFill>
                  <a:prstClr val="white"/>
                </a:solidFill>
                <a:latin typeface="Calibri" panose="020F0502020204030204"/>
                <a:ea typeface="新細明體" pitchFamily="18" charset="-120"/>
              </a:endParaRPr>
            </a:p>
          </p:txBody>
        </p:sp>
        <p:sp>
          <p:nvSpPr>
            <p:cNvPr id="27" name="文字方塊 26">
              <a:extLst>
                <a:ext uri="{FF2B5EF4-FFF2-40B4-BE49-F238E27FC236}">
                  <a16:creationId xmlns:a16="http://schemas.microsoft.com/office/drawing/2014/main" id="{23869687-AAB4-4942-A1E0-BB4DAEBDC870}"/>
                </a:ext>
              </a:extLst>
            </p:cNvPr>
            <p:cNvSpPr txBox="1"/>
            <p:nvPr/>
          </p:nvSpPr>
          <p:spPr>
            <a:xfrm>
              <a:off x="625593" y="691079"/>
              <a:ext cx="426305" cy="418897"/>
            </a:xfrm>
            <a:prstGeom prst="rect">
              <a:avLst/>
            </a:prstGeom>
            <a:noFill/>
          </p:spPr>
          <p:txBody>
            <a:bodyPr wrap="square" rtlCol="0">
              <a:spAutoFit/>
            </a:bodyPr>
            <a:lstStyle/>
            <a:p>
              <a:pPr defTabSz="685800">
                <a:lnSpc>
                  <a:spcPts val="2550"/>
                </a:lnSpc>
                <a:defRPr/>
              </a:pPr>
              <a:r>
                <a:rPr lang="zh-TW" altLang="en-US" sz="2400" b="1" kern="0" dirty="0">
                  <a:solidFill>
                    <a:prstClr val="white"/>
                  </a:solidFill>
                  <a:latin typeface="微軟正黑體" panose="020B0604030504040204" pitchFamily="34" charset="-120"/>
                  <a:ea typeface="微軟正黑體" panose="020B0604030504040204" pitchFamily="34" charset="-120"/>
                </a:rPr>
                <a:t>分發入學</a:t>
              </a:r>
            </a:p>
          </p:txBody>
        </p:sp>
      </p:grpSp>
      <p:grpSp>
        <p:nvGrpSpPr>
          <p:cNvPr id="28" name="群組 41">
            <a:extLst>
              <a:ext uri="{FF2B5EF4-FFF2-40B4-BE49-F238E27FC236}">
                <a16:creationId xmlns:a16="http://schemas.microsoft.com/office/drawing/2014/main" id="{B73FC2EA-31F7-4128-B6A5-85405C42787F}"/>
              </a:ext>
            </a:extLst>
          </p:cNvPr>
          <p:cNvGrpSpPr/>
          <p:nvPr/>
        </p:nvGrpSpPr>
        <p:grpSpPr>
          <a:xfrm>
            <a:off x="3722023" y="3877336"/>
            <a:ext cx="912783" cy="874634"/>
            <a:chOff x="584200" y="635000"/>
            <a:chExt cx="482600" cy="482600"/>
          </a:xfrm>
          <a:effectLst>
            <a:outerShdw blurRad="50800" dist="38100" dir="5400000" algn="t" rotWithShape="0">
              <a:prstClr val="black">
                <a:alpha val="40000"/>
              </a:prstClr>
            </a:outerShdw>
          </a:effectLst>
        </p:grpSpPr>
        <p:sp>
          <p:nvSpPr>
            <p:cNvPr id="29" name="橢圓 28">
              <a:extLst>
                <a:ext uri="{FF2B5EF4-FFF2-40B4-BE49-F238E27FC236}">
                  <a16:creationId xmlns:a16="http://schemas.microsoft.com/office/drawing/2014/main" id="{D339852E-6BB0-4E3C-BFD0-3EDF17E434CD}"/>
                </a:ext>
              </a:extLst>
            </p:cNvPr>
            <p:cNvSpPr/>
            <p:nvPr/>
          </p:nvSpPr>
          <p:spPr>
            <a:xfrm>
              <a:off x="584200" y="635000"/>
              <a:ext cx="482600" cy="482600"/>
            </a:xfrm>
            <a:prstGeom prst="ellipse">
              <a:avLst/>
            </a:prstGeom>
            <a:solidFill>
              <a:srgbClr val="00B0F0"/>
            </a:solidFill>
            <a:ln w="25400" cap="flat" cmpd="sng" algn="ctr">
              <a:noFill/>
              <a:prstDash val="solid"/>
            </a:ln>
            <a:effectLst/>
          </p:spPr>
          <p:txBody>
            <a:bodyPr rtlCol="0" anchor="ctr"/>
            <a:lstStyle/>
            <a:p>
              <a:pPr algn="ctr" defTabSz="685800">
                <a:defRPr/>
              </a:pPr>
              <a:endParaRPr lang="zh-TW" altLang="en-US" sz="1400" kern="0">
                <a:solidFill>
                  <a:prstClr val="white"/>
                </a:solidFill>
                <a:latin typeface="Calibri" panose="020F0502020204030204"/>
                <a:ea typeface="新細明體" pitchFamily="18" charset="-120"/>
              </a:endParaRPr>
            </a:p>
          </p:txBody>
        </p:sp>
        <p:sp>
          <p:nvSpPr>
            <p:cNvPr id="30" name="文字方塊 29">
              <a:extLst>
                <a:ext uri="{FF2B5EF4-FFF2-40B4-BE49-F238E27FC236}">
                  <a16:creationId xmlns:a16="http://schemas.microsoft.com/office/drawing/2014/main" id="{23869687-AAB4-4942-A1E0-BB4DAEBDC870}"/>
                </a:ext>
              </a:extLst>
            </p:cNvPr>
            <p:cNvSpPr txBox="1"/>
            <p:nvPr/>
          </p:nvSpPr>
          <p:spPr>
            <a:xfrm>
              <a:off x="625593" y="691079"/>
              <a:ext cx="426305" cy="418897"/>
            </a:xfrm>
            <a:prstGeom prst="rect">
              <a:avLst/>
            </a:prstGeom>
            <a:noFill/>
            <a:effectLst>
              <a:outerShdw blurRad="50800" dist="38100" dir="5400000" algn="t" rotWithShape="0">
                <a:prstClr val="black">
                  <a:alpha val="40000"/>
                </a:prstClr>
              </a:outerShdw>
            </a:effectLst>
          </p:spPr>
          <p:txBody>
            <a:bodyPr wrap="square" rtlCol="0">
              <a:spAutoFit/>
            </a:bodyPr>
            <a:lstStyle/>
            <a:p>
              <a:pPr defTabSz="685800">
                <a:lnSpc>
                  <a:spcPts val="2550"/>
                </a:lnSpc>
                <a:defRPr/>
              </a:pPr>
              <a:r>
                <a:rPr lang="zh-TW" altLang="en-US" sz="2400" b="1" kern="0" dirty="0">
                  <a:solidFill>
                    <a:prstClr val="white"/>
                  </a:solidFill>
                  <a:latin typeface="微軟正黑體" panose="020B0604030504040204" pitchFamily="34" charset="-120"/>
                  <a:ea typeface="微軟正黑體" panose="020B0604030504040204" pitchFamily="34" charset="-120"/>
                </a:rPr>
                <a:t>分發入學</a:t>
              </a:r>
            </a:p>
          </p:txBody>
        </p:sp>
      </p:grpSp>
      <p:grpSp>
        <p:nvGrpSpPr>
          <p:cNvPr id="31" name="群組 23">
            <a:extLst>
              <a:ext uri="{FF2B5EF4-FFF2-40B4-BE49-F238E27FC236}">
                <a16:creationId xmlns:a16="http://schemas.microsoft.com/office/drawing/2014/main" id="{18CE3CD7-43FC-4834-BD94-B6F2EEE449D9}"/>
              </a:ext>
            </a:extLst>
          </p:cNvPr>
          <p:cNvGrpSpPr/>
          <p:nvPr/>
        </p:nvGrpSpPr>
        <p:grpSpPr>
          <a:xfrm>
            <a:off x="4091888" y="3096700"/>
            <a:ext cx="912783" cy="874634"/>
            <a:chOff x="584200" y="635000"/>
            <a:chExt cx="482600" cy="482600"/>
          </a:xfrm>
          <a:effectLst>
            <a:outerShdw blurRad="50800" dist="38100" dir="5400000" algn="t" rotWithShape="0">
              <a:prstClr val="black">
                <a:alpha val="40000"/>
              </a:prstClr>
            </a:outerShdw>
          </a:effectLst>
        </p:grpSpPr>
        <p:sp>
          <p:nvSpPr>
            <p:cNvPr id="32" name="橢圓 31">
              <a:extLst>
                <a:ext uri="{FF2B5EF4-FFF2-40B4-BE49-F238E27FC236}">
                  <a16:creationId xmlns:a16="http://schemas.microsoft.com/office/drawing/2014/main" id="{1C4BA082-109A-4F1F-A690-0C0671A37601}"/>
                </a:ext>
              </a:extLst>
            </p:cNvPr>
            <p:cNvSpPr/>
            <p:nvPr/>
          </p:nvSpPr>
          <p:spPr>
            <a:xfrm>
              <a:off x="584200" y="635000"/>
              <a:ext cx="482600" cy="482600"/>
            </a:xfrm>
            <a:prstGeom prst="ellipse">
              <a:avLst/>
            </a:prstGeom>
            <a:solidFill>
              <a:srgbClr val="00B0F0"/>
            </a:solidFill>
            <a:ln w="25400" cap="flat" cmpd="sng" algn="ctr">
              <a:noFill/>
              <a:prstDash val="solid"/>
            </a:ln>
            <a:effectLst/>
          </p:spPr>
          <p:txBody>
            <a:bodyPr rtlCol="0" anchor="ctr"/>
            <a:lstStyle/>
            <a:p>
              <a:pPr algn="ctr" defTabSz="685800">
                <a:defRPr/>
              </a:pPr>
              <a:endParaRPr lang="zh-TW" altLang="en-US" sz="1400" kern="0">
                <a:solidFill>
                  <a:prstClr val="white"/>
                </a:solidFill>
                <a:latin typeface="Calibri" panose="020F0502020204030204"/>
                <a:ea typeface="新細明體" pitchFamily="18" charset="-120"/>
              </a:endParaRPr>
            </a:p>
          </p:txBody>
        </p:sp>
        <p:sp>
          <p:nvSpPr>
            <p:cNvPr id="33" name="文字方塊 32">
              <a:extLst>
                <a:ext uri="{FF2B5EF4-FFF2-40B4-BE49-F238E27FC236}">
                  <a16:creationId xmlns:a16="http://schemas.microsoft.com/office/drawing/2014/main" id="{FBBA0B4D-2814-4A62-96EC-60593D988535}"/>
                </a:ext>
              </a:extLst>
            </p:cNvPr>
            <p:cNvSpPr txBox="1"/>
            <p:nvPr/>
          </p:nvSpPr>
          <p:spPr>
            <a:xfrm>
              <a:off x="625593" y="691079"/>
              <a:ext cx="426305" cy="418897"/>
            </a:xfrm>
            <a:prstGeom prst="rect">
              <a:avLst/>
            </a:prstGeom>
            <a:noFill/>
          </p:spPr>
          <p:txBody>
            <a:bodyPr wrap="square" rtlCol="0">
              <a:spAutoFit/>
            </a:bodyPr>
            <a:lstStyle/>
            <a:p>
              <a:pPr defTabSz="685800">
                <a:lnSpc>
                  <a:spcPts val="2550"/>
                </a:lnSpc>
                <a:defRPr/>
              </a:pPr>
              <a:r>
                <a:rPr lang="zh-TW" altLang="en-US" sz="2400" b="1" kern="0" dirty="0">
                  <a:solidFill>
                    <a:prstClr val="white"/>
                  </a:solidFill>
                  <a:latin typeface="微軟正黑體" panose="020B0604030504040204" pitchFamily="34" charset="-120"/>
                  <a:ea typeface="微軟正黑體" panose="020B0604030504040204" pitchFamily="34" charset="-120"/>
                </a:rPr>
                <a:t>申請入學</a:t>
              </a:r>
            </a:p>
          </p:txBody>
        </p:sp>
      </p:grpSp>
      <p:grpSp>
        <p:nvGrpSpPr>
          <p:cNvPr id="34" name="群組 20">
            <a:extLst>
              <a:ext uri="{FF2B5EF4-FFF2-40B4-BE49-F238E27FC236}">
                <a16:creationId xmlns:a16="http://schemas.microsoft.com/office/drawing/2014/main" id="{942754D2-BDDD-478D-90D3-F50CEE110101}"/>
              </a:ext>
            </a:extLst>
          </p:cNvPr>
          <p:cNvGrpSpPr/>
          <p:nvPr/>
        </p:nvGrpSpPr>
        <p:grpSpPr>
          <a:xfrm>
            <a:off x="3091353" y="3264727"/>
            <a:ext cx="912783" cy="874634"/>
            <a:chOff x="611790" y="568611"/>
            <a:chExt cx="482600" cy="482600"/>
          </a:xfrm>
          <a:effectLst>
            <a:outerShdw blurRad="50800" dist="38100" dir="5400000" algn="t" rotWithShape="0">
              <a:prstClr val="black">
                <a:alpha val="40000"/>
              </a:prstClr>
            </a:outerShdw>
          </a:effectLst>
        </p:grpSpPr>
        <p:sp>
          <p:nvSpPr>
            <p:cNvPr id="35" name="橢圓 34">
              <a:extLst>
                <a:ext uri="{FF2B5EF4-FFF2-40B4-BE49-F238E27FC236}">
                  <a16:creationId xmlns:a16="http://schemas.microsoft.com/office/drawing/2014/main" id="{AE441CFD-16C2-4F87-A961-1843B2DC0A71}"/>
                </a:ext>
              </a:extLst>
            </p:cNvPr>
            <p:cNvSpPr/>
            <p:nvPr/>
          </p:nvSpPr>
          <p:spPr>
            <a:xfrm>
              <a:off x="611790" y="568611"/>
              <a:ext cx="482600" cy="482600"/>
            </a:xfrm>
            <a:prstGeom prst="ellipse">
              <a:avLst/>
            </a:prstGeom>
            <a:solidFill>
              <a:srgbClr val="00B0F0"/>
            </a:solidFill>
            <a:ln w="25400" cap="flat" cmpd="sng" algn="ctr">
              <a:noFill/>
              <a:prstDash val="solid"/>
            </a:ln>
            <a:effectLst/>
          </p:spPr>
          <p:txBody>
            <a:bodyPr rtlCol="0" anchor="ctr"/>
            <a:lstStyle/>
            <a:p>
              <a:pPr algn="ctr" defTabSz="685800">
                <a:defRPr/>
              </a:pPr>
              <a:endParaRPr lang="zh-TW" altLang="en-US" sz="1400" kern="0">
                <a:solidFill>
                  <a:prstClr val="white"/>
                </a:solidFill>
                <a:latin typeface="Calibri" panose="020F0502020204030204"/>
                <a:ea typeface="新細明體" pitchFamily="18" charset="-120"/>
              </a:endParaRPr>
            </a:p>
          </p:txBody>
        </p:sp>
        <p:sp>
          <p:nvSpPr>
            <p:cNvPr id="36" name="文字方塊 35">
              <a:extLst>
                <a:ext uri="{FF2B5EF4-FFF2-40B4-BE49-F238E27FC236}">
                  <a16:creationId xmlns:a16="http://schemas.microsoft.com/office/drawing/2014/main" id="{31DF0CC4-F03F-4499-A841-14E7165B8F46}"/>
                </a:ext>
              </a:extLst>
            </p:cNvPr>
            <p:cNvSpPr txBox="1"/>
            <p:nvPr/>
          </p:nvSpPr>
          <p:spPr>
            <a:xfrm>
              <a:off x="668085" y="616513"/>
              <a:ext cx="426305" cy="418897"/>
            </a:xfrm>
            <a:prstGeom prst="rect">
              <a:avLst/>
            </a:prstGeom>
            <a:noFill/>
          </p:spPr>
          <p:txBody>
            <a:bodyPr wrap="square" rtlCol="0">
              <a:spAutoFit/>
            </a:bodyPr>
            <a:lstStyle/>
            <a:p>
              <a:pPr defTabSz="685800">
                <a:lnSpc>
                  <a:spcPts val="2550"/>
                </a:lnSpc>
                <a:defRPr/>
              </a:pPr>
              <a:r>
                <a:rPr lang="zh-TW" altLang="en-US" sz="2400" b="1" kern="0" dirty="0">
                  <a:solidFill>
                    <a:prstClr val="white"/>
                  </a:solidFill>
                  <a:latin typeface="微軟正黑體" panose="020B0604030504040204" pitchFamily="34" charset="-120"/>
                  <a:ea typeface="微軟正黑體" panose="020B0604030504040204" pitchFamily="34" charset="-120"/>
                </a:rPr>
                <a:t>繁星推薦</a:t>
              </a:r>
            </a:p>
          </p:txBody>
        </p:sp>
      </p:grpSp>
      <p:sp>
        <p:nvSpPr>
          <p:cNvPr id="37" name="矩形 36"/>
          <p:cNvSpPr/>
          <p:nvPr/>
        </p:nvSpPr>
        <p:spPr>
          <a:xfrm>
            <a:off x="3309235" y="2623204"/>
            <a:ext cx="995798" cy="5335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dirty="0"/>
              <a:t> </a:t>
            </a:r>
          </a:p>
        </p:txBody>
      </p:sp>
      <p:sp>
        <p:nvSpPr>
          <p:cNvPr id="38" name="矩形 37"/>
          <p:cNvSpPr/>
          <p:nvPr/>
        </p:nvSpPr>
        <p:spPr>
          <a:xfrm>
            <a:off x="7287035" y="2621515"/>
            <a:ext cx="995798" cy="5335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dirty="0"/>
              <a:t> </a:t>
            </a:r>
          </a:p>
        </p:txBody>
      </p:sp>
      <p:sp>
        <p:nvSpPr>
          <p:cNvPr id="39" name="文字方塊 38">
            <a:extLst>
              <a:ext uri="{FF2B5EF4-FFF2-40B4-BE49-F238E27FC236}">
                <a16:creationId xmlns:a16="http://schemas.microsoft.com/office/drawing/2014/main" id="{F46E1143-44D5-A545-A728-700FEC23B653}"/>
              </a:ext>
            </a:extLst>
          </p:cNvPr>
          <p:cNvSpPr txBox="1"/>
          <p:nvPr/>
        </p:nvSpPr>
        <p:spPr>
          <a:xfrm>
            <a:off x="4881383" y="4238370"/>
            <a:ext cx="3093317" cy="734047"/>
          </a:xfrm>
          <a:prstGeom prst="rect">
            <a:avLst/>
          </a:prstGeom>
          <a:solidFill>
            <a:srgbClr val="FFFF00">
              <a:alpha val="10000"/>
            </a:srgbClr>
          </a:solidFill>
        </p:spPr>
        <p:txBody>
          <a:bodyPr wrap="square" lIns="68580" tIns="34290" rIns="68580" bIns="34290" rtlCol="0">
            <a:spAutoFit/>
          </a:bodyPr>
          <a:lstStyle/>
          <a:p>
            <a:pPr>
              <a:lnSpc>
                <a:spcPct val="90000"/>
              </a:lnSpc>
            </a:pPr>
            <a:r>
              <a:rPr lang="zh-TW" altLang="en-US" sz="2400" b="1" dirty="0">
                <a:latin typeface="微軟正黑體" panose="020B0604030504040204" pitchFamily="34" charset="-120"/>
                <a:ea typeface="微軟正黑體" panose="020B0604030504040204" pitchFamily="34" charset="-120"/>
              </a:rPr>
              <a:t>※不同考試測驗範圍</a:t>
            </a:r>
            <a:endParaRPr lang="en-US" altLang="zh-TW" sz="2400" b="1" dirty="0">
              <a:latin typeface="微軟正黑體" panose="020B0604030504040204" pitchFamily="34" charset="-120"/>
              <a:ea typeface="微軟正黑體" panose="020B0604030504040204" pitchFamily="34" charset="-120"/>
            </a:endParaRPr>
          </a:p>
          <a:p>
            <a:pPr>
              <a:lnSpc>
                <a:spcPct val="90000"/>
              </a:lnSpc>
            </a:pPr>
            <a:r>
              <a:rPr lang="zh-TW" altLang="en-US" sz="2400" b="1" dirty="0">
                <a:latin typeface="微軟正黑體" panose="020B0604030504040204" pitchFamily="34" charset="-120"/>
                <a:ea typeface="微軟正黑體" panose="020B0604030504040204" pitchFamily="34" charset="-120"/>
              </a:rPr>
              <a:t>   與評量能力不同</a:t>
            </a:r>
          </a:p>
        </p:txBody>
      </p:sp>
      <p:sp>
        <p:nvSpPr>
          <p:cNvPr id="40" name="標題 1"/>
          <p:cNvSpPr txBox="1">
            <a:spLocks/>
          </p:cNvSpPr>
          <p:nvPr/>
        </p:nvSpPr>
        <p:spPr>
          <a:xfrm>
            <a:off x="690529" y="469964"/>
            <a:ext cx="7772400" cy="857250"/>
          </a:xfrm>
          <a:prstGeom prst="rect">
            <a:avLst/>
          </a:prstGeom>
        </p:spPr>
        <p:txBody>
          <a:bodyPr lIns="68580" tIns="34290" rIns="68580" bIns="68580" anchor="b" anchorCtr="0">
            <a:noAutofit/>
          </a:bodyPr>
          <a:lstStyle/>
          <a:p>
            <a:pPr lvl="0" algn="ctr">
              <a:spcBef>
                <a:spcPct val="0"/>
              </a:spcBef>
            </a:pPr>
            <a:r>
              <a:rPr lang="zh-CN" altLang="en-US" sz="3000" b="1" u="sng" dirty="0">
                <a:solidFill>
                  <a:srgbClr val="002060"/>
                </a:solidFill>
                <a:latin typeface="標楷體" panose="03000509000000000000" pitchFamily="65" charset="-120"/>
                <a:ea typeface="標楷體" panose="03000509000000000000" pitchFamily="65" charset="-120"/>
                <a:cs typeface="+mj-cs"/>
              </a:rPr>
              <a:t/>
            </a:r>
            <a:br>
              <a:rPr lang="zh-CN" altLang="en-US" sz="3000" b="1" u="sng" dirty="0">
                <a:solidFill>
                  <a:srgbClr val="002060"/>
                </a:solidFill>
                <a:latin typeface="標楷體" panose="03000509000000000000" pitchFamily="65" charset="-120"/>
                <a:ea typeface="標楷體" panose="03000509000000000000" pitchFamily="65" charset="-120"/>
                <a:cs typeface="+mj-cs"/>
              </a:rPr>
            </a:br>
            <a:r>
              <a:rPr lang="zh-TW" altLang="en-US" sz="3000" b="1" dirty="0" smtClean="0">
                <a:solidFill>
                  <a:srgbClr val="003192"/>
                </a:solidFill>
                <a:latin typeface="微軟正黑體" panose="020B0604030504040204" pitchFamily="34" charset="-120"/>
                <a:ea typeface="微軟正黑體" panose="020B0604030504040204" pitchFamily="34" charset="-120"/>
              </a:rPr>
              <a:t>大學入學考試</a:t>
            </a:r>
            <a:r>
              <a:rPr lang="zh-TW" altLang="en-US" sz="3000" b="1" dirty="0">
                <a:solidFill>
                  <a:srgbClr val="003192"/>
                </a:solidFill>
                <a:latin typeface="微軟正黑體" panose="020B0604030504040204" pitchFamily="34" charset="-120"/>
                <a:ea typeface="微軟正黑體" panose="020B0604030504040204" pitchFamily="34" charset="-120"/>
              </a:rPr>
              <a:t>：學測、分科測驗</a:t>
            </a:r>
            <a:endParaRPr lang="zh-CN" altLang="en-US" sz="3000" b="1" dirty="0">
              <a:solidFill>
                <a:srgbClr val="00319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77332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heel(1)">
                                      <p:cBhvr>
                                        <p:cTn id="19" dur="2000"/>
                                        <p:tgtEl>
                                          <p:spTgt spid="37"/>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heel(1)">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heckerboard(across)">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heckerboard(across)">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heckerboard(across)">
                                      <p:cBhvr>
                                        <p:cTn id="37" dur="500"/>
                                        <p:tgtEl>
                                          <p:spTgt spid="28"/>
                                        </p:tgtEl>
                                      </p:cBhvr>
                                    </p:animEffect>
                                  </p:childTnLst>
                                </p:cTn>
                              </p:par>
                              <p:par>
                                <p:cTn id="38" presetID="5"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12</a:t>
            </a:fld>
            <a:endParaRPr kumimoji="1" lang="zh-TW" altLang="en-US"/>
          </a:p>
        </p:txBody>
      </p:sp>
      <p:sp>
        <p:nvSpPr>
          <p:cNvPr id="4" name="標題 3"/>
          <p:cNvSpPr>
            <a:spLocks noGrp="1"/>
          </p:cNvSpPr>
          <p:nvPr>
            <p:ph type="title"/>
          </p:nvPr>
        </p:nvSpPr>
        <p:spPr>
          <a:xfrm>
            <a:off x="776913" y="101157"/>
            <a:ext cx="8229600" cy="646625"/>
          </a:xfrm>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2.</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繁星推薦</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sp>
        <p:nvSpPr>
          <p:cNvPr id="7" name="文字方塊 6">
            <a:extLst>
              <a:ext uri="{FF2B5EF4-FFF2-40B4-BE49-F238E27FC236}">
                <a16:creationId xmlns:a16="http://schemas.microsoft.com/office/drawing/2014/main" id="{F46E1143-44D5-A545-A728-700FEC23B653}"/>
              </a:ext>
            </a:extLst>
          </p:cNvPr>
          <p:cNvSpPr txBox="1"/>
          <p:nvPr/>
        </p:nvSpPr>
        <p:spPr>
          <a:xfrm>
            <a:off x="1124799" y="747782"/>
            <a:ext cx="5994666" cy="692498"/>
          </a:xfrm>
          <a:prstGeom prst="rect">
            <a:avLst/>
          </a:prstGeom>
          <a:noFill/>
        </p:spPr>
        <p:txBody>
          <a:bodyPr wrap="square" lIns="68580" tIns="34290" rIns="68580" bIns="34290" rtlCol="0">
            <a:spAutoFit/>
          </a:bodyPr>
          <a:lstStyle/>
          <a:p>
            <a:pPr>
              <a:lnSpc>
                <a:spcPct val="150000"/>
              </a:lnSpc>
            </a:pPr>
            <a:r>
              <a:rPr lang="zh-TW" altLang="en-US" sz="2700" b="1" dirty="0">
                <a:latin typeface="微軟正黑體" panose="020B0604030504040204" pitchFamily="34" charset="-120"/>
                <a:ea typeface="微軟正黑體" panose="020B0604030504040204" pitchFamily="34" charset="-120"/>
              </a:rPr>
              <a:t>※  不同管道參採重點與招生條件不同</a:t>
            </a:r>
          </a:p>
        </p:txBody>
      </p:sp>
      <p:graphicFrame>
        <p:nvGraphicFramePr>
          <p:cNvPr id="8" name="資料庫圖表 7"/>
          <p:cNvGraphicFramePr/>
          <p:nvPr>
            <p:extLst>
              <p:ext uri="{D42A27DB-BD31-4B8C-83A1-F6EECF244321}">
                <p14:modId xmlns:p14="http://schemas.microsoft.com/office/powerpoint/2010/main" val="185195268"/>
              </p:ext>
            </p:extLst>
          </p:nvPr>
        </p:nvGraphicFramePr>
        <p:xfrm>
          <a:off x="1165786" y="1440280"/>
          <a:ext cx="7506834" cy="3294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字方塊 10">
            <a:extLst>
              <a:ext uri="{FF2B5EF4-FFF2-40B4-BE49-F238E27FC236}">
                <a16:creationId xmlns:a16="http://schemas.microsoft.com/office/drawing/2014/main" id="{F46E1143-44D5-A545-A728-700FEC23B653}"/>
              </a:ext>
            </a:extLst>
          </p:cNvPr>
          <p:cNvSpPr txBox="1"/>
          <p:nvPr/>
        </p:nvSpPr>
        <p:spPr>
          <a:xfrm>
            <a:off x="1899675" y="4360411"/>
            <a:ext cx="5994666" cy="317010"/>
          </a:xfrm>
          <a:prstGeom prst="rect">
            <a:avLst/>
          </a:prstGeom>
          <a:noFill/>
        </p:spPr>
        <p:txBody>
          <a:bodyPr wrap="square" lIns="68580" tIns="34290" rIns="68580" bIns="34290" rtlCol="0">
            <a:spAutoFit/>
          </a:bodyPr>
          <a:lstStyle/>
          <a:p>
            <a:pPr marL="134779" defTabSz="800100" hangingPunct="0">
              <a:lnSpc>
                <a:spcPct val="70000"/>
              </a:lnSpc>
              <a:spcBef>
                <a:spcPct val="0"/>
              </a:spcBef>
            </a:pPr>
            <a:r>
              <a:rPr lang="en-US" altLang="zh-TW" sz="23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3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綜高</a:t>
            </a:r>
            <a:r>
              <a:rPr lang="zh-TW" altLang="en-US" sz="23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單科學業成績</a:t>
            </a:r>
            <a:r>
              <a:rPr lang="zh-TW" altLang="en-US" sz="23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由學校自訂計算方式</a:t>
            </a:r>
            <a:endParaRPr lang="zh-TW" altLang="en-US" sz="23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3902034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graphicEl>
                                              <a:dgm id="{52CD98B8-EEE0-43DB-92B6-9069EB2D01F8}"/>
                                            </p:graphicEl>
                                          </p:spTgt>
                                        </p:tgtEl>
                                        <p:attrNameLst>
                                          <p:attrName>style.visibility</p:attrName>
                                        </p:attrNameLst>
                                      </p:cBhvr>
                                      <p:to>
                                        <p:strVal val="visible"/>
                                      </p:to>
                                    </p:set>
                                    <p:animEffect transition="in" filter="wipe(left)">
                                      <p:cBhvr>
                                        <p:cTn id="7" dur="500"/>
                                        <p:tgtEl>
                                          <p:spTgt spid="8">
                                            <p:graphicEl>
                                              <a:dgm id="{52CD98B8-EEE0-43DB-92B6-9069EB2D01F8}"/>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graphicEl>
                                              <a:dgm id="{51613D21-045F-44D3-89F6-141A4F6759A1}"/>
                                            </p:graphicEl>
                                          </p:spTgt>
                                        </p:tgtEl>
                                        <p:attrNameLst>
                                          <p:attrName>style.visibility</p:attrName>
                                        </p:attrNameLst>
                                      </p:cBhvr>
                                      <p:to>
                                        <p:strVal val="visible"/>
                                      </p:to>
                                    </p:set>
                                    <p:animEffect transition="in" filter="wipe(left)">
                                      <p:cBhvr>
                                        <p:cTn id="11" dur="500"/>
                                        <p:tgtEl>
                                          <p:spTgt spid="8">
                                            <p:graphicEl>
                                              <a:dgm id="{51613D21-045F-44D3-89F6-141A4F6759A1}"/>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graphicEl>
                                              <a:dgm id="{B3687C52-7340-4BAE-94EB-895FF2CEF4D4}"/>
                                            </p:graphicEl>
                                          </p:spTgt>
                                        </p:tgtEl>
                                        <p:attrNameLst>
                                          <p:attrName>style.visibility</p:attrName>
                                        </p:attrNameLst>
                                      </p:cBhvr>
                                      <p:to>
                                        <p:strVal val="visible"/>
                                      </p:to>
                                    </p:set>
                                    <p:animEffect transition="in" filter="wipe(left)">
                                      <p:cBhvr>
                                        <p:cTn id="15" dur="500"/>
                                        <p:tgtEl>
                                          <p:spTgt spid="8">
                                            <p:graphicEl>
                                              <a:dgm id="{B3687C52-7340-4BAE-94EB-895FF2CEF4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graphicEl>
                                              <a:dgm id="{B351A16B-6F4A-4A31-AA35-B03FD81F200D}"/>
                                            </p:graphicEl>
                                          </p:spTgt>
                                        </p:tgtEl>
                                        <p:attrNameLst>
                                          <p:attrName>style.visibility</p:attrName>
                                        </p:attrNameLst>
                                      </p:cBhvr>
                                      <p:to>
                                        <p:strVal val="visible"/>
                                      </p:to>
                                    </p:set>
                                    <p:animEffect transition="in" filter="wipe(left)">
                                      <p:cBhvr>
                                        <p:cTn id="20" dur="500"/>
                                        <p:tgtEl>
                                          <p:spTgt spid="8">
                                            <p:graphicEl>
                                              <a:dgm id="{B351A16B-6F4A-4A31-AA35-B03FD81F200D}"/>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graphicEl>
                                              <a:dgm id="{A99EDFCD-20EE-4B79-BE1A-6A0E07E0C6E4}"/>
                                            </p:graphicEl>
                                          </p:spTgt>
                                        </p:tgtEl>
                                        <p:attrNameLst>
                                          <p:attrName>style.visibility</p:attrName>
                                        </p:attrNameLst>
                                      </p:cBhvr>
                                      <p:to>
                                        <p:strVal val="visible"/>
                                      </p:to>
                                    </p:set>
                                    <p:animEffect transition="in" filter="wipe(left)">
                                      <p:cBhvr>
                                        <p:cTn id="24" dur="500"/>
                                        <p:tgtEl>
                                          <p:spTgt spid="8">
                                            <p:graphicEl>
                                              <a:dgm id="{A99EDFCD-20EE-4B79-BE1A-6A0E07E0C6E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grpSp>
        <p:nvGrpSpPr>
          <p:cNvPr id="5" name="群組 4"/>
          <p:cNvGrpSpPr/>
          <p:nvPr/>
        </p:nvGrpSpPr>
        <p:grpSpPr>
          <a:xfrm>
            <a:off x="1123187" y="900727"/>
            <a:ext cx="7883326" cy="4297498"/>
            <a:chOff x="1031694" y="1132248"/>
            <a:chExt cx="10885232" cy="5754893"/>
          </a:xfrm>
        </p:grpSpPr>
        <p:grpSp>
          <p:nvGrpSpPr>
            <p:cNvPr id="6" name="群組 5"/>
            <p:cNvGrpSpPr/>
            <p:nvPr/>
          </p:nvGrpSpPr>
          <p:grpSpPr>
            <a:xfrm>
              <a:off x="1031694" y="1132248"/>
              <a:ext cx="10885232" cy="5754893"/>
              <a:chOff x="1524435" y="1608920"/>
              <a:chExt cx="10733061" cy="5754892"/>
            </a:xfrm>
          </p:grpSpPr>
          <p:sp>
            <p:nvSpPr>
              <p:cNvPr id="8" name="橢圓 7">
                <a:extLst>
                  <a:ext uri="{FF2B5EF4-FFF2-40B4-BE49-F238E27FC236}">
                    <a16:creationId xmlns:a16="http://schemas.microsoft.com/office/drawing/2014/main" id="{F6154300-E28E-432F-A583-9FF6FFD8D7A8}"/>
                  </a:ext>
                </a:extLst>
              </p:cNvPr>
              <p:cNvSpPr/>
              <p:nvPr/>
            </p:nvSpPr>
            <p:spPr bwMode="auto">
              <a:xfrm>
                <a:off x="2345267" y="1608921"/>
                <a:ext cx="1775737" cy="1195949"/>
              </a:xfrm>
              <a:prstGeom prst="ellipse">
                <a:avLst/>
              </a:prstGeom>
              <a:ln>
                <a:headEnd type="none" w="med" len="med"/>
                <a:tailEnd type="none" w="med" len="med"/>
              </a:ln>
              <a:effectLst>
                <a:outerShdw blurRad="50800" dist="38100" dir="5400000" algn="t" rotWithShape="0">
                  <a:prstClr val="black">
                    <a:alpha val="40000"/>
                  </a:prstClr>
                </a:outerShdw>
              </a:effectLst>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pPr>
                <a:r>
                  <a:rPr lang="zh-TW" altLang="en-US" sz="2700" b="1" dirty="0">
                    <a:solidFill>
                      <a:schemeClr val="tx1"/>
                    </a:solidFill>
                    <a:latin typeface="微軟正黑體" panose="020B0604030504040204" pitchFamily="34" charset="-120"/>
                    <a:ea typeface="微軟正黑體" panose="020B0604030504040204" pitchFamily="34" charset="-120"/>
                  </a:rPr>
                  <a:t>高中推薦</a:t>
                </a:r>
              </a:p>
            </p:txBody>
          </p:sp>
          <p:grpSp>
            <p:nvGrpSpPr>
              <p:cNvPr id="9" name="群組 12">
                <a:extLst>
                  <a:ext uri="{FF2B5EF4-FFF2-40B4-BE49-F238E27FC236}">
                    <a16:creationId xmlns:a16="http://schemas.microsoft.com/office/drawing/2014/main" id="{1E94C99A-2BFB-4E05-B6F5-13BE1F8318B6}"/>
                  </a:ext>
                </a:extLst>
              </p:cNvPr>
              <p:cNvGrpSpPr/>
              <p:nvPr/>
            </p:nvGrpSpPr>
            <p:grpSpPr>
              <a:xfrm>
                <a:off x="5327953" y="1608920"/>
                <a:ext cx="2369716" cy="1261775"/>
                <a:chOff x="4718851" y="1490730"/>
                <a:chExt cx="2370024" cy="1261775"/>
              </a:xfrm>
            </p:grpSpPr>
            <p:sp>
              <p:nvSpPr>
                <p:cNvPr id="16" name="橢圓 15">
                  <a:extLst>
                    <a:ext uri="{FF2B5EF4-FFF2-40B4-BE49-F238E27FC236}">
                      <a16:creationId xmlns:a16="http://schemas.microsoft.com/office/drawing/2014/main" id="{246F82CF-0640-44A5-8753-3F0D44F408CF}"/>
                    </a:ext>
                  </a:extLst>
                </p:cNvPr>
                <p:cNvSpPr/>
                <p:nvPr/>
              </p:nvSpPr>
              <p:spPr bwMode="auto">
                <a:xfrm>
                  <a:off x="5015880" y="1490730"/>
                  <a:ext cx="1775967" cy="1195950"/>
                </a:xfrm>
                <a:prstGeom prst="ellips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defTabSz="685800" fontAlgn="base">
                    <a:spcBef>
                      <a:spcPct val="0"/>
                    </a:spcBef>
                    <a:spcAft>
                      <a:spcPct val="0"/>
                    </a:spcAft>
                  </a:pPr>
                  <a:endParaRPr lang="zh-TW" altLang="en-US" sz="2700" b="1" dirty="0">
                    <a:solidFill>
                      <a:schemeClr val="tx1"/>
                    </a:solidFill>
                    <a:latin typeface="Arial" charset="0"/>
                  </a:endParaRPr>
                </a:p>
              </p:txBody>
            </p:sp>
            <p:sp>
              <p:nvSpPr>
                <p:cNvPr id="17" name="矩形 16">
                  <a:extLst>
                    <a:ext uri="{FF2B5EF4-FFF2-40B4-BE49-F238E27FC236}">
                      <a16:creationId xmlns:a16="http://schemas.microsoft.com/office/drawing/2014/main" id="{531196F9-8259-4298-8B8C-8A7A2D6418BE}"/>
                    </a:ext>
                  </a:extLst>
                </p:cNvPr>
                <p:cNvSpPr/>
                <p:nvPr/>
              </p:nvSpPr>
              <p:spPr>
                <a:xfrm>
                  <a:off x="4718851" y="1516049"/>
                  <a:ext cx="2370024" cy="1236456"/>
                </a:xfrm>
                <a:prstGeom prst="rect">
                  <a:avLst/>
                </a:prstGeom>
                <a:effectLst>
                  <a:outerShdw blurRad="50800" dist="38100" dir="5400000" algn="t" rotWithShape="0">
                    <a:prstClr val="black">
                      <a:alpha val="40000"/>
                    </a:prstClr>
                  </a:outerShdw>
                </a:effectLst>
              </p:spPr>
              <p:txBody>
                <a:bodyPr wrap="square">
                  <a:spAutoFit/>
                </a:bodyPr>
                <a:lstStyle/>
                <a:p>
                  <a:pPr algn="ctr"/>
                  <a:r>
                    <a:rPr lang="zh-TW" altLang="en-US" b="1" dirty="0">
                      <a:latin typeface="微軟正黑體" panose="020B0604030504040204" pitchFamily="34" charset="-120"/>
                      <a:ea typeface="微軟正黑體" panose="020B0604030504040204" pitchFamily="34" charset="-120"/>
                    </a:rPr>
                    <a:t>符合大學</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校排百分比</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規定</a:t>
                  </a:r>
                </a:p>
              </p:txBody>
            </p:sp>
          </p:grpSp>
          <p:grpSp>
            <p:nvGrpSpPr>
              <p:cNvPr id="10" name="群組 17">
                <a:extLst>
                  <a:ext uri="{FF2B5EF4-FFF2-40B4-BE49-F238E27FC236}">
                    <a16:creationId xmlns:a16="http://schemas.microsoft.com/office/drawing/2014/main" id="{99821F42-B6D8-49E6-879B-AD3B09FA0AE6}"/>
                  </a:ext>
                </a:extLst>
              </p:cNvPr>
              <p:cNvGrpSpPr/>
              <p:nvPr/>
            </p:nvGrpSpPr>
            <p:grpSpPr>
              <a:xfrm>
                <a:off x="9081707" y="1637363"/>
                <a:ext cx="1775737" cy="1195950"/>
                <a:chOff x="8568504" y="1519174"/>
                <a:chExt cx="1775968" cy="1195950"/>
              </a:xfrm>
            </p:grpSpPr>
            <p:sp>
              <p:nvSpPr>
                <p:cNvPr id="14" name="橢圓 13">
                  <a:extLst>
                    <a:ext uri="{FF2B5EF4-FFF2-40B4-BE49-F238E27FC236}">
                      <a16:creationId xmlns:a16="http://schemas.microsoft.com/office/drawing/2014/main" id="{405311CA-93F6-4250-AB93-E17021044D42}"/>
                    </a:ext>
                  </a:extLst>
                </p:cNvPr>
                <p:cNvSpPr/>
                <p:nvPr/>
              </p:nvSpPr>
              <p:spPr bwMode="auto">
                <a:xfrm>
                  <a:off x="8568504" y="1519174"/>
                  <a:ext cx="1775968" cy="1195950"/>
                </a:xfrm>
                <a:prstGeom prst="ellipse">
                  <a:avLst/>
                </a:prstGeom>
                <a:ln>
                  <a:headEnd type="none" w="med" len="med"/>
                  <a:tailEnd type="none" w="med" len="med"/>
                </a:ln>
                <a:effectLst>
                  <a:outerShdw blurRad="50800" dist="38100" dir="5400000" algn="t" rotWithShape="0">
                    <a:prstClr val="black">
                      <a:alpha val="40000"/>
                    </a:prstClr>
                  </a:outerShdw>
                </a:effectLs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pPr>
                  <a:endParaRPr lang="zh-TW" altLang="en-US" sz="2700" b="1" dirty="0">
                    <a:solidFill>
                      <a:schemeClr val="tx1"/>
                    </a:solidFill>
                    <a:latin typeface="Arial" charset="0"/>
                  </a:endParaRPr>
                </a:p>
              </p:txBody>
            </p:sp>
            <p:sp>
              <p:nvSpPr>
                <p:cNvPr id="15" name="矩形 14">
                  <a:extLst>
                    <a:ext uri="{FF2B5EF4-FFF2-40B4-BE49-F238E27FC236}">
                      <a16:creationId xmlns:a16="http://schemas.microsoft.com/office/drawing/2014/main" id="{98DDE0AE-73CE-4B10-A8E1-F7614589224A}"/>
                    </a:ext>
                  </a:extLst>
                </p:cNvPr>
                <p:cNvSpPr/>
                <p:nvPr/>
              </p:nvSpPr>
              <p:spPr>
                <a:xfrm>
                  <a:off x="8702127" y="1684389"/>
                  <a:ext cx="1508721" cy="865519"/>
                </a:xfrm>
                <a:prstGeom prst="rect">
                  <a:avLst/>
                </a:prstGeom>
              </p:spPr>
              <p:txBody>
                <a:bodyPr wrap="none">
                  <a:spAutoFit/>
                </a:bodyPr>
                <a:lstStyle/>
                <a:p>
                  <a:pPr algn="ctr"/>
                  <a:r>
                    <a:rPr lang="zh-TW" altLang="en-US" b="1" dirty="0">
                      <a:latin typeface="微軟正黑體" panose="020B0604030504040204" pitchFamily="34" charset="-120"/>
                      <a:ea typeface="微軟正黑體" panose="020B0604030504040204" pitchFamily="34" charset="-120"/>
                    </a:rPr>
                    <a:t>通過檢定</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再比序</a:t>
                  </a:r>
                </a:p>
              </p:txBody>
            </p:sp>
          </p:grpSp>
          <p:sp>
            <p:nvSpPr>
              <p:cNvPr id="11" name="矩形 10">
                <a:extLst>
                  <a:ext uri="{FF2B5EF4-FFF2-40B4-BE49-F238E27FC236}">
                    <a16:creationId xmlns:a16="http://schemas.microsoft.com/office/drawing/2014/main" id="{F6DC6A9C-58B9-4635-A07A-09DD931D7FAF}"/>
                  </a:ext>
                </a:extLst>
              </p:cNvPr>
              <p:cNvSpPr/>
              <p:nvPr/>
            </p:nvSpPr>
            <p:spPr>
              <a:xfrm>
                <a:off x="1524435" y="2857620"/>
                <a:ext cx="3614341" cy="4506192"/>
              </a:xfrm>
              <a:prstGeom prst="rect">
                <a:avLst/>
              </a:prstGeom>
              <a:solidFill>
                <a:schemeClr val="accent6">
                  <a:lumMod val="20000"/>
                  <a:lumOff val="80000"/>
                </a:schemeClr>
              </a:solidFill>
            </p:spPr>
            <p:txBody>
              <a:bodyPr wrap="square">
                <a:spAutoFit/>
              </a:bodyPr>
              <a:lstStyle/>
              <a:p>
                <a:pPr marL="214313" indent="-214313">
                  <a:spcAft>
                    <a:spcPts val="450"/>
                  </a:spcAft>
                  <a:buFont typeface="Wingdings" panose="05000000000000000000" pitchFamily="2" charset="2"/>
                  <a:buChar char="u"/>
                  <a:defRPr/>
                </a:pPr>
                <a:r>
                  <a:rPr lang="zh-TW" altLang="en-US" sz="1400" b="1" dirty="0">
                    <a:solidFill>
                      <a:srgbClr val="FF0000"/>
                    </a:solidFill>
                    <a:latin typeface="微軟正黑體" panose="020B0604030504040204" pitchFamily="34" charset="-120"/>
                    <a:ea typeface="微軟正黑體" panose="020B0604030504040204" pitchFamily="34" charset="-120"/>
                  </a:rPr>
                  <a:t>全程就讀</a:t>
                </a:r>
                <a:r>
                  <a:rPr lang="zh-TW" altLang="en-US" sz="1400" b="1" dirty="0">
                    <a:solidFill>
                      <a:prstClr val="black"/>
                    </a:solidFill>
                    <a:latin typeface="微軟正黑體" panose="020B0604030504040204" pitchFamily="34" charset="-120"/>
                    <a:ea typeface="微軟正黑體" panose="020B0604030504040204" pitchFamily="34" charset="-120"/>
                  </a:rPr>
                  <a:t>國內同一所高中並修滿高一、高二各學期及高三上學期之應屆畢業生</a:t>
                </a:r>
                <a:endParaRPr lang="en-US" altLang="zh-TW" sz="1400" b="1" dirty="0">
                  <a:solidFill>
                    <a:prstClr val="black"/>
                  </a:solidFill>
                  <a:latin typeface="微軟正黑體" panose="020B0604030504040204" pitchFamily="34" charset="-120"/>
                  <a:ea typeface="微軟正黑體" panose="020B0604030504040204" pitchFamily="34" charset="-120"/>
                </a:endParaRPr>
              </a:p>
              <a:p>
                <a:pPr marL="214313" indent="-214313">
                  <a:spcAft>
                    <a:spcPts val="450"/>
                  </a:spcAft>
                  <a:buFont typeface="Wingdings" panose="05000000000000000000" pitchFamily="2" charset="2"/>
                  <a:buChar char="u"/>
                  <a:defRPr/>
                </a:pPr>
                <a:r>
                  <a:rPr lang="zh-TW" altLang="en-US" sz="1400" b="1" dirty="0">
                    <a:solidFill>
                      <a:srgbClr val="FF0000"/>
                    </a:solidFill>
                    <a:latin typeface="微軟正黑體" panose="020B0604030504040204" pitchFamily="34" charset="-120"/>
                    <a:ea typeface="微軟正黑體" panose="020B0604030504040204" pitchFamily="34" charset="-120"/>
                  </a:rPr>
                  <a:t>同一名學生僅限推薦報名至一所大學之一個學群</a:t>
                </a:r>
                <a:endParaRPr lang="en-US" altLang="zh-TW" sz="1400" b="1" dirty="0">
                  <a:solidFill>
                    <a:srgbClr val="FF0000"/>
                  </a:solidFill>
                  <a:latin typeface="微軟正黑體" panose="020B0604030504040204" pitchFamily="34" charset="-120"/>
                  <a:ea typeface="微軟正黑體" panose="020B0604030504040204" pitchFamily="34" charset="-120"/>
                </a:endParaRPr>
              </a:p>
              <a:p>
                <a:pPr marL="214313" indent="-214313">
                  <a:spcAft>
                    <a:spcPts val="450"/>
                  </a:spcAft>
                  <a:buFont typeface="Wingdings" panose="05000000000000000000" pitchFamily="2" charset="2"/>
                  <a:buChar char="u"/>
                  <a:defRPr/>
                </a:pPr>
                <a:r>
                  <a:rPr lang="zh-TW" altLang="en-US" sz="1400" b="1" dirty="0">
                    <a:solidFill>
                      <a:srgbClr val="0000FF"/>
                    </a:solidFill>
                    <a:latin typeface="微軟正黑體" panose="020B0604030504040204" pitchFamily="34" charset="-120"/>
                    <a:ea typeface="微軟正黑體" panose="020B0604030504040204" pitchFamily="34" charset="-120"/>
                  </a:rPr>
                  <a:t>第</a:t>
                </a:r>
                <a:r>
                  <a:rPr lang="en-US" altLang="zh-TW" sz="1400" b="1" dirty="0">
                    <a:solidFill>
                      <a:srgbClr val="0000FF"/>
                    </a:solidFill>
                    <a:latin typeface="微軟正黑體" panose="020B0604030504040204" pitchFamily="34" charset="-120"/>
                    <a:ea typeface="微軟正黑體" panose="020B0604030504040204" pitchFamily="34" charset="-120"/>
                  </a:rPr>
                  <a:t>1.2.3</a:t>
                </a:r>
                <a:r>
                  <a:rPr lang="zh-TW" altLang="en-US" sz="1400" b="1" dirty="0">
                    <a:solidFill>
                      <a:srgbClr val="0000FF"/>
                    </a:solidFill>
                    <a:latin typeface="微軟正黑體" panose="020B0604030504040204" pitchFamily="34" charset="-120"/>
                    <a:ea typeface="微軟正黑體" panose="020B0604030504040204" pitchFamily="34" charset="-120"/>
                  </a:rPr>
                  <a:t>類</a:t>
                </a:r>
                <a:r>
                  <a:rPr lang="zh-TW" altLang="en-US" sz="1400" b="1" dirty="0">
                    <a:solidFill>
                      <a:prstClr val="black"/>
                    </a:solidFill>
                    <a:latin typeface="微軟正黑體" panose="020B0604030504040204" pitchFamily="34" charset="-120"/>
                    <a:ea typeface="微軟正黑體" panose="020B0604030504040204" pitchFamily="34" charset="-120"/>
                  </a:rPr>
                  <a:t>學群得各推薦符合資格學生至多</a:t>
                </a:r>
                <a:r>
                  <a:rPr lang="en-US" altLang="zh-TW" sz="1400" b="1" dirty="0">
                    <a:solidFill>
                      <a:prstClr val="black"/>
                    </a:solidFill>
                    <a:latin typeface="微軟正黑體" panose="020B0604030504040204" pitchFamily="34" charset="-120"/>
                    <a:ea typeface="微軟正黑體" panose="020B0604030504040204" pitchFamily="34" charset="-120"/>
                  </a:rPr>
                  <a:t>2</a:t>
                </a:r>
                <a:r>
                  <a:rPr lang="zh-TW" altLang="en-US" sz="1400" b="1" dirty="0">
                    <a:solidFill>
                      <a:prstClr val="black"/>
                    </a:solidFill>
                    <a:latin typeface="微軟正黑體" panose="020B0604030504040204" pitchFamily="34" charset="-120"/>
                    <a:ea typeface="微軟正黑體" panose="020B0604030504040204" pitchFamily="34" charset="-120"/>
                  </a:rPr>
                  <a:t>名，需</a:t>
                </a:r>
                <a:r>
                  <a:rPr lang="zh-TW" altLang="en-US" sz="1400" b="1" dirty="0">
                    <a:solidFill>
                      <a:srgbClr val="0000FF"/>
                    </a:solidFill>
                    <a:latin typeface="微軟正黑體" panose="020B0604030504040204" pitchFamily="34" charset="-120"/>
                    <a:ea typeface="微軟正黑體" panose="020B0604030504040204" pitchFamily="34" charset="-120"/>
                  </a:rPr>
                  <a:t>合併排定</a:t>
                </a:r>
                <a:r>
                  <a:rPr lang="zh-TW" altLang="en-US" sz="1400" b="1" dirty="0">
                    <a:solidFill>
                      <a:prstClr val="black"/>
                    </a:solidFill>
                    <a:latin typeface="微軟正黑體" panose="020B0604030504040204" pitchFamily="34" charset="-120"/>
                    <a:ea typeface="微軟正黑體" panose="020B0604030504040204" pitchFamily="34" charset="-120"/>
                  </a:rPr>
                  <a:t>推薦學生之推薦順序</a:t>
                </a:r>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推薦順序</a:t>
                </a:r>
                <a:r>
                  <a:rPr lang="en-US" altLang="zh-TW" sz="1400" b="1" dirty="0">
                    <a:solidFill>
                      <a:prstClr val="black"/>
                    </a:solidFill>
                    <a:latin typeface="微軟正黑體" panose="020B0604030504040204" pitchFamily="34" charset="-120"/>
                    <a:ea typeface="微軟正黑體" panose="020B0604030504040204" pitchFamily="34" charset="-120"/>
                  </a:rPr>
                  <a:t>1</a:t>
                </a:r>
                <a:r>
                  <a:rPr lang="zh-TW" altLang="en-US" sz="1400" b="1" dirty="0">
                    <a:solidFill>
                      <a:prstClr val="black"/>
                    </a:solidFill>
                    <a:latin typeface="微軟正黑體" panose="020B0604030504040204" pitchFamily="34" charset="-120"/>
                    <a:ea typeface="微軟正黑體" panose="020B0604030504040204" pitchFamily="34" charset="-120"/>
                  </a:rPr>
                  <a:t>至</a:t>
                </a:r>
                <a:r>
                  <a:rPr lang="en-US" altLang="zh-TW" sz="1400" b="1" dirty="0">
                    <a:solidFill>
                      <a:prstClr val="black"/>
                    </a:solidFill>
                    <a:latin typeface="微軟正黑體" panose="020B0604030504040204" pitchFamily="34" charset="-120"/>
                    <a:ea typeface="微軟正黑體" panose="020B0604030504040204" pitchFamily="34" charset="-120"/>
                  </a:rPr>
                  <a:t>6)</a:t>
                </a:r>
              </a:p>
              <a:p>
                <a:pPr marL="214313" indent="-214313">
                  <a:spcAft>
                    <a:spcPts val="450"/>
                  </a:spcAft>
                  <a:buFont typeface="Wingdings" panose="05000000000000000000" pitchFamily="2" charset="2"/>
                  <a:buChar char="u"/>
                  <a:defRPr/>
                </a:pPr>
                <a:r>
                  <a:rPr lang="zh-TW" altLang="en-US" sz="1400" b="1" dirty="0">
                    <a:solidFill>
                      <a:srgbClr val="0000FF"/>
                    </a:solidFill>
                    <a:latin typeface="微軟正黑體" panose="020B0604030504040204" pitchFamily="34" charset="-120"/>
                    <a:ea typeface="微軟正黑體" panose="020B0604030504040204" pitchFamily="34" charset="-120"/>
                  </a:rPr>
                  <a:t>第</a:t>
                </a:r>
                <a:r>
                  <a:rPr lang="en-US" altLang="zh-TW" sz="1400" b="1" dirty="0">
                    <a:solidFill>
                      <a:srgbClr val="0000FF"/>
                    </a:solidFill>
                    <a:latin typeface="微軟正黑體" panose="020B0604030504040204" pitchFamily="34" charset="-120"/>
                    <a:ea typeface="微軟正黑體" panose="020B0604030504040204" pitchFamily="34" charset="-120"/>
                  </a:rPr>
                  <a:t>4.5.6.7.8</a:t>
                </a:r>
                <a:r>
                  <a:rPr lang="zh-TW" altLang="en-US" sz="1400" b="1" dirty="0">
                    <a:solidFill>
                      <a:srgbClr val="0000FF"/>
                    </a:solidFill>
                    <a:latin typeface="微軟正黑體" panose="020B0604030504040204" pitchFamily="34" charset="-120"/>
                    <a:ea typeface="微軟正黑體" panose="020B0604030504040204" pitchFamily="34" charset="-120"/>
                  </a:rPr>
                  <a:t>類</a:t>
                </a:r>
                <a:r>
                  <a:rPr lang="zh-TW" altLang="en-US" sz="1400" b="1" dirty="0">
                    <a:solidFill>
                      <a:prstClr val="black"/>
                    </a:solidFill>
                    <a:latin typeface="微軟正黑體" panose="020B0604030504040204" pitchFamily="34" charset="-120"/>
                    <a:ea typeface="微軟正黑體" panose="020B0604030504040204" pitchFamily="34" charset="-120"/>
                  </a:rPr>
                  <a:t>學群得各別推薦符合資格學生至多</a:t>
                </a:r>
                <a:r>
                  <a:rPr lang="en-US" altLang="zh-TW" sz="1400" b="1" dirty="0">
                    <a:solidFill>
                      <a:prstClr val="black"/>
                    </a:solidFill>
                    <a:latin typeface="微軟正黑體" panose="020B0604030504040204" pitchFamily="34" charset="-120"/>
                    <a:ea typeface="微軟正黑體" panose="020B0604030504040204" pitchFamily="34" charset="-120"/>
                  </a:rPr>
                  <a:t>2</a:t>
                </a:r>
                <a:r>
                  <a:rPr lang="zh-TW" altLang="en-US" sz="1400" b="1" dirty="0">
                    <a:solidFill>
                      <a:prstClr val="black"/>
                    </a:solidFill>
                    <a:latin typeface="微軟正黑體" panose="020B0604030504040204" pitchFamily="34" charset="-120"/>
                    <a:ea typeface="微軟正黑體" panose="020B0604030504040204" pitchFamily="34" charset="-120"/>
                  </a:rPr>
                  <a:t>名，</a:t>
                </a:r>
                <a:r>
                  <a:rPr lang="zh-TW" altLang="en-US" sz="1400" b="1" dirty="0">
                    <a:solidFill>
                      <a:srgbClr val="0000FF"/>
                    </a:solidFill>
                    <a:latin typeface="微軟正黑體" panose="020B0604030504040204" pitchFamily="34" charset="-120"/>
                    <a:ea typeface="微軟正黑體" panose="020B0604030504040204" pitchFamily="34" charset="-120"/>
                  </a:rPr>
                  <a:t>各別排定</a:t>
                </a:r>
                <a:r>
                  <a:rPr lang="zh-TW" altLang="en-US" sz="1400" b="1" dirty="0">
                    <a:solidFill>
                      <a:prstClr val="black"/>
                    </a:solidFill>
                    <a:latin typeface="微軟正黑體" panose="020B0604030504040204" pitchFamily="34" charset="-120"/>
                    <a:ea typeface="微軟正黑體" panose="020B0604030504040204" pitchFamily="34" charset="-120"/>
                  </a:rPr>
                  <a:t>推薦順序</a:t>
                </a:r>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推薦順序</a:t>
                </a:r>
                <a:r>
                  <a:rPr lang="en-US" altLang="zh-TW" sz="1400" b="1" dirty="0">
                    <a:solidFill>
                      <a:prstClr val="black"/>
                    </a:solidFill>
                    <a:latin typeface="微軟正黑體" panose="020B0604030504040204" pitchFamily="34" charset="-120"/>
                    <a:ea typeface="微軟正黑體" panose="020B0604030504040204" pitchFamily="34" charset="-120"/>
                  </a:rPr>
                  <a:t>1</a:t>
                </a:r>
                <a:r>
                  <a:rPr lang="zh-TW" altLang="en-US" sz="1400" b="1" dirty="0">
                    <a:solidFill>
                      <a:prstClr val="black"/>
                    </a:solidFill>
                    <a:latin typeface="微軟正黑體" panose="020B0604030504040204" pitchFamily="34" charset="-120"/>
                    <a:ea typeface="微軟正黑體" panose="020B0604030504040204" pitchFamily="34" charset="-120"/>
                  </a:rPr>
                  <a:t>至</a:t>
                </a:r>
                <a:r>
                  <a:rPr lang="en-US" altLang="zh-TW" sz="1400" b="1" dirty="0">
                    <a:solidFill>
                      <a:prstClr val="black"/>
                    </a:solidFill>
                    <a:latin typeface="微軟正黑體" panose="020B0604030504040204" pitchFamily="34" charset="-120"/>
                    <a:ea typeface="微軟正黑體" panose="020B0604030504040204" pitchFamily="34" charset="-120"/>
                  </a:rPr>
                  <a:t>2</a:t>
                </a:r>
                <a:r>
                  <a:rPr lang="en-US" altLang="zh-TW" sz="1400" b="1" dirty="0" smtClean="0">
                    <a:solidFill>
                      <a:prstClr val="black"/>
                    </a:solidFill>
                    <a:latin typeface="微軟正黑體" panose="020B0604030504040204" pitchFamily="34" charset="-120"/>
                    <a:ea typeface="微軟正黑體" panose="020B0604030504040204" pitchFamily="34" charset="-120"/>
                  </a:rPr>
                  <a:t>)</a:t>
                </a:r>
              </a:p>
              <a:p>
                <a:pPr marL="214313" indent="-214313">
                  <a:spcAft>
                    <a:spcPts val="450"/>
                  </a:spcAft>
                  <a:buFont typeface="Wingdings" panose="05000000000000000000" pitchFamily="2" charset="2"/>
                  <a:buChar char="u"/>
                  <a:defRPr/>
                </a:pP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1FB8E8B5-31F1-45C8-9B1E-BDF2D8987797}"/>
                  </a:ext>
                </a:extLst>
              </p:cNvPr>
              <p:cNvSpPr/>
              <p:nvPr/>
            </p:nvSpPr>
            <p:spPr>
              <a:xfrm>
                <a:off x="5138776" y="2880756"/>
                <a:ext cx="2963635" cy="2847281"/>
              </a:xfrm>
              <a:prstGeom prst="rect">
                <a:avLst/>
              </a:prstGeom>
              <a:solidFill>
                <a:schemeClr val="accent5">
                  <a:lumMod val="20000"/>
                  <a:lumOff val="80000"/>
                </a:schemeClr>
              </a:solidFill>
            </p:spPr>
            <p:txBody>
              <a:bodyPr wrap="square">
                <a:spAutoFit/>
              </a:bodyPr>
              <a:lstStyle/>
              <a:p>
                <a:pPr marL="214313" indent="-214313">
                  <a:spcBef>
                    <a:spcPts val="450"/>
                  </a:spcBef>
                  <a:spcAft>
                    <a:spcPts val="450"/>
                  </a:spcAft>
                  <a:buFont typeface="Wingdings" panose="05000000000000000000" pitchFamily="2" charset="2"/>
                  <a:buChar char="u"/>
                  <a:defRPr/>
                </a:pPr>
                <a:r>
                  <a:rPr lang="zh-TW" altLang="en-US" sz="1600" b="1" dirty="0">
                    <a:solidFill>
                      <a:prstClr val="black"/>
                    </a:solidFill>
                    <a:latin typeface="微軟正黑體" panose="020B0604030504040204" pitchFamily="34" charset="-120"/>
                    <a:ea typeface="微軟正黑體" panose="020B0604030504040204" pitchFamily="34" charset="-120"/>
                  </a:rPr>
                  <a:t>「在校學業成績」全校排名百分比</a:t>
                </a:r>
                <a:r>
                  <a:rPr lang="zh-TW" altLang="en-US" sz="1600" b="1" dirty="0">
                    <a:solidFill>
                      <a:srgbClr val="FF0000"/>
                    </a:solidFill>
                    <a:latin typeface="微軟正黑體" panose="020B0604030504040204" pitchFamily="34" charset="-120"/>
                    <a:ea typeface="微軟正黑體" panose="020B0604030504040204" pitchFamily="34" charset="-120"/>
                  </a:rPr>
                  <a:t>前</a:t>
                </a:r>
                <a:r>
                  <a:rPr lang="en-US" altLang="zh-TW" sz="1600" b="1" dirty="0">
                    <a:solidFill>
                      <a:srgbClr val="FF0000"/>
                    </a:solidFill>
                    <a:latin typeface="微軟正黑體" panose="020B0604030504040204" pitchFamily="34" charset="-120"/>
                    <a:ea typeface="微軟正黑體" panose="020B0604030504040204" pitchFamily="34" charset="-120"/>
                  </a:rPr>
                  <a:t>50%</a:t>
                </a:r>
                <a:r>
                  <a:rPr lang="zh-TW" altLang="en-US" sz="1600" b="1" dirty="0">
                    <a:solidFill>
                      <a:prstClr val="black"/>
                    </a:solidFill>
                    <a:latin typeface="微軟正黑體" panose="020B0604030504040204" pitchFamily="34" charset="-120"/>
                    <a:ea typeface="微軟正黑體" panose="020B0604030504040204" pitchFamily="34" charset="-120"/>
                  </a:rPr>
                  <a:t>，有被高中推薦的資格</a:t>
                </a:r>
                <a:endParaRPr lang="en-US" altLang="zh-TW" sz="1600" b="1" dirty="0">
                  <a:solidFill>
                    <a:prstClr val="black"/>
                  </a:solidFill>
                  <a:latin typeface="微軟正黑體" panose="020B0604030504040204" pitchFamily="34" charset="-120"/>
                  <a:ea typeface="微軟正黑體" panose="020B0604030504040204" pitchFamily="34" charset="-120"/>
                </a:endParaRPr>
              </a:p>
              <a:p>
                <a:pPr marL="214313" indent="-214313">
                  <a:buFont typeface="Wingdings" panose="05000000000000000000" pitchFamily="2" charset="2"/>
                  <a:buChar char="u"/>
                  <a:defRPr/>
                </a:pPr>
                <a:r>
                  <a:rPr lang="zh-TW" altLang="en-US" sz="1600" b="1" dirty="0">
                    <a:solidFill>
                      <a:prstClr val="black"/>
                    </a:solidFill>
                    <a:latin typeface="微軟正黑體" panose="020B0604030504040204" pitchFamily="34" charset="-120"/>
                    <a:ea typeface="微軟正黑體" panose="020B0604030504040204" pitchFamily="34" charset="-120"/>
                  </a:rPr>
                  <a:t>各大學校系可律定全校排名百分比之規定</a:t>
                </a:r>
                <a:r>
                  <a:rPr lang="en-US" altLang="zh-TW" sz="1600" b="1" dirty="0">
                    <a:solidFill>
                      <a:prstClr val="black"/>
                    </a:solidFill>
                    <a:latin typeface="微軟正黑體" panose="020B0604030504040204" pitchFamily="34" charset="-120"/>
                    <a:ea typeface="微軟正黑體" panose="020B0604030504040204" pitchFamily="34" charset="-120"/>
                  </a:rPr>
                  <a:t>(20%</a:t>
                </a:r>
                <a:r>
                  <a:rPr lang="zh-TW" altLang="en-US" sz="1600" b="1" dirty="0">
                    <a:solidFill>
                      <a:prstClr val="black"/>
                    </a:solidFill>
                    <a:latin typeface="微軟正黑體" panose="020B0604030504040204" pitchFamily="34" charset="-120"/>
                    <a:ea typeface="微軟正黑體" panose="020B0604030504040204" pitchFamily="34" charset="-120"/>
                  </a:rPr>
                  <a:t>、</a:t>
                </a:r>
                <a:r>
                  <a:rPr lang="en-US" altLang="zh-TW" sz="1600" b="1" dirty="0">
                    <a:solidFill>
                      <a:prstClr val="black"/>
                    </a:solidFill>
                    <a:latin typeface="微軟正黑體" panose="020B0604030504040204" pitchFamily="34" charset="-120"/>
                    <a:ea typeface="微軟正黑體" panose="020B0604030504040204" pitchFamily="34" charset="-120"/>
                  </a:rPr>
                  <a:t>30%</a:t>
                </a:r>
                <a:r>
                  <a:rPr lang="zh-TW" altLang="en-US" sz="1600" b="1" dirty="0">
                    <a:solidFill>
                      <a:prstClr val="black"/>
                    </a:solidFill>
                    <a:latin typeface="微軟正黑體" panose="020B0604030504040204" pitchFamily="34" charset="-120"/>
                    <a:ea typeface="微軟正黑體" panose="020B0604030504040204" pitchFamily="34" charset="-120"/>
                  </a:rPr>
                  <a:t>、</a:t>
                </a:r>
                <a:r>
                  <a:rPr lang="en-US" altLang="zh-TW" sz="1600" b="1" dirty="0">
                    <a:solidFill>
                      <a:prstClr val="black"/>
                    </a:solidFill>
                    <a:latin typeface="微軟正黑體" panose="020B0604030504040204" pitchFamily="34" charset="-120"/>
                    <a:ea typeface="微軟正黑體" panose="020B0604030504040204" pitchFamily="34" charset="-120"/>
                  </a:rPr>
                  <a:t>40%</a:t>
                </a:r>
                <a:r>
                  <a:rPr lang="zh-TW" altLang="en-US" sz="1600" b="1" dirty="0">
                    <a:solidFill>
                      <a:prstClr val="black"/>
                    </a:solidFill>
                    <a:latin typeface="微軟正黑體" panose="020B0604030504040204" pitchFamily="34" charset="-120"/>
                    <a:ea typeface="微軟正黑體" panose="020B0604030504040204" pitchFamily="34" charset="-120"/>
                  </a:rPr>
                  <a:t>或</a:t>
                </a:r>
                <a:r>
                  <a:rPr lang="en-US" altLang="zh-TW" sz="1600" b="1" dirty="0">
                    <a:solidFill>
                      <a:prstClr val="black"/>
                    </a:solidFill>
                    <a:latin typeface="微軟正黑體" panose="020B0604030504040204" pitchFamily="34" charset="-120"/>
                    <a:ea typeface="微軟正黑體" panose="020B0604030504040204" pitchFamily="34" charset="-120"/>
                  </a:rPr>
                  <a:t>50%)</a:t>
                </a:r>
                <a:endParaRPr lang="zh-TW" altLang="en-US" sz="1600" b="1" dirty="0">
                  <a:solidFill>
                    <a:prstClr val="black"/>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6AB0109A-CF2F-4C33-8C3E-D7ADA77F6574}"/>
                  </a:ext>
                </a:extLst>
              </p:cNvPr>
              <p:cNvSpPr/>
              <p:nvPr/>
            </p:nvSpPr>
            <p:spPr>
              <a:xfrm>
                <a:off x="8194457" y="2849395"/>
                <a:ext cx="4063039" cy="4337896"/>
              </a:xfrm>
              <a:prstGeom prst="rect">
                <a:avLst/>
              </a:prstGeom>
              <a:solidFill>
                <a:schemeClr val="accent3">
                  <a:lumMod val="40000"/>
                  <a:lumOff val="60000"/>
                </a:schemeClr>
              </a:solidFill>
            </p:spPr>
            <p:txBody>
              <a:bodyPr wrap="square">
                <a:spAutoFit/>
              </a:bodyPr>
              <a:lstStyle/>
              <a:p>
                <a:pPr marL="214313" indent="-214313">
                  <a:spcAft>
                    <a:spcPts val="450"/>
                  </a:spcAft>
                  <a:buFont typeface="Wingdings" panose="05000000000000000000" pitchFamily="2" charset="2"/>
                  <a:buChar char="u"/>
                  <a:defRPr/>
                </a:pPr>
                <a:r>
                  <a:rPr lang="zh-TW" altLang="en-US" sz="1600" b="1" dirty="0">
                    <a:solidFill>
                      <a:srgbClr val="0000FF"/>
                    </a:solidFill>
                    <a:latin typeface="微軟正黑體" panose="020B0604030504040204" pitchFamily="34" charset="-120"/>
                    <a:ea typeface="微軟正黑體" panose="020B0604030504040204" pitchFamily="34" charset="-120"/>
                  </a:rPr>
                  <a:t>校系檢定、篩選及比序之</a:t>
                </a:r>
                <a:r>
                  <a:rPr lang="zh-TW" altLang="en-US" sz="1600" b="1" dirty="0">
                    <a:solidFill>
                      <a:srgbClr val="FF0000"/>
                    </a:solidFill>
                    <a:latin typeface="微軟正黑體" panose="020B0604030504040204" pitchFamily="34" charset="-120"/>
                    <a:ea typeface="微軟正黑體" panose="020B0604030504040204" pitchFamily="34" charset="-120"/>
                  </a:rPr>
                  <a:t>學測科目至多</a:t>
                </a: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科</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marL="214313" indent="-214313">
                  <a:spcAft>
                    <a:spcPts val="450"/>
                  </a:spcAft>
                  <a:buFont typeface="Wingdings" panose="05000000000000000000" pitchFamily="2" charset="2"/>
                  <a:buChar char="u"/>
                  <a:defRPr/>
                </a:pPr>
                <a:r>
                  <a:rPr lang="zh-TW" altLang="en-US" sz="1600" b="1" dirty="0">
                    <a:solidFill>
                      <a:srgbClr val="FF0000"/>
                    </a:solidFill>
                    <a:latin typeface="微軟正黑體" panose="020B0604030504040204" pitchFamily="34" charset="-120"/>
                    <a:ea typeface="微軟正黑體" panose="020B0604030504040204" pitchFamily="34" charset="-120"/>
                  </a:rPr>
                  <a:t>考生須先通過檢定，得參加分發比序</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marL="214313" indent="-214313">
                  <a:spcAft>
                    <a:spcPts val="450"/>
                  </a:spcAft>
                  <a:buFont typeface="Wingdings" panose="05000000000000000000" pitchFamily="2" charset="2"/>
                  <a:buChar char="u"/>
                  <a:defRPr/>
                </a:pPr>
                <a:r>
                  <a:rPr lang="zh-TW" altLang="en-US" sz="1600" b="1" dirty="0">
                    <a:solidFill>
                      <a:srgbClr val="7030A0"/>
                    </a:solidFill>
                    <a:latin typeface="微軟正黑體" panose="020B0604030504040204" pitchFamily="34" charset="-120"/>
                    <a:ea typeface="微軟正黑體" panose="020B0604030504040204" pitchFamily="34" charset="-120"/>
                  </a:rPr>
                  <a:t>不得參加分發比序</a:t>
                </a:r>
                <a:r>
                  <a:rPr lang="zh-TW" altLang="en-US" sz="1600" b="1" dirty="0">
                    <a:solidFill>
                      <a:prstClr val="black"/>
                    </a:solidFill>
                    <a:latin typeface="微軟正黑體" panose="020B0604030504040204" pitchFamily="34" charset="-120"/>
                    <a:ea typeface="微軟正黑體" panose="020B0604030504040204" pitchFamily="34" charset="-120"/>
                  </a:rPr>
                  <a:t>：</a:t>
                </a:r>
                <a:endParaRPr lang="en-US" altLang="zh-TW" sz="1600" b="1" dirty="0">
                  <a:solidFill>
                    <a:prstClr val="black"/>
                  </a:solidFill>
                  <a:latin typeface="微軟正黑體" panose="020B0604030504040204" pitchFamily="34" charset="-120"/>
                  <a:ea typeface="微軟正黑體" panose="020B0604030504040204" pitchFamily="34" charset="-120"/>
                </a:endParaRPr>
              </a:p>
              <a:p>
                <a:pPr marL="407194" indent="-135731">
                  <a:defRPr/>
                </a:pPr>
                <a:r>
                  <a:rPr lang="en-US" altLang="zh-TW" sz="1600" b="1" dirty="0">
                    <a:solidFill>
                      <a:prstClr val="black"/>
                    </a:solidFill>
                    <a:latin typeface="微軟正黑體" panose="020B0604030504040204" pitchFamily="34" charset="-120"/>
                    <a:ea typeface="微軟正黑體" panose="020B0604030504040204" pitchFamily="34" charset="-120"/>
                  </a:rPr>
                  <a:t>1.</a:t>
                </a:r>
                <a:r>
                  <a:rPr lang="zh-TW" altLang="en-US" sz="1600" b="1" dirty="0">
                    <a:solidFill>
                      <a:prstClr val="black"/>
                    </a:solidFill>
                    <a:latin typeface="微軟正黑體" panose="020B0604030504040204" pitchFamily="34" charset="-120"/>
                    <a:ea typeface="微軟正黑體" panose="020B0604030504040204" pitchFamily="34" charset="-120"/>
                  </a:rPr>
                  <a:t>校系要求檢定及分發比序之學測科目成績總和為</a:t>
                </a:r>
                <a:r>
                  <a:rPr lang="en-US" altLang="zh-TW" sz="1600" b="1" dirty="0">
                    <a:solidFill>
                      <a:prstClr val="black"/>
                    </a:solidFill>
                    <a:latin typeface="微軟正黑體" panose="020B0604030504040204" pitchFamily="34" charset="-120"/>
                    <a:ea typeface="微軟正黑體" panose="020B0604030504040204" pitchFamily="34" charset="-120"/>
                  </a:rPr>
                  <a:t>0</a:t>
                </a:r>
                <a:r>
                  <a:rPr lang="zh-TW" altLang="en-US" sz="1600" b="1" dirty="0">
                    <a:solidFill>
                      <a:prstClr val="black"/>
                    </a:solidFill>
                    <a:latin typeface="微軟正黑體" panose="020B0604030504040204" pitchFamily="34" charset="-120"/>
                    <a:ea typeface="微軟正黑體" panose="020B0604030504040204" pitchFamily="34" charset="-120"/>
                  </a:rPr>
                  <a:t>級分</a:t>
                </a:r>
                <a:r>
                  <a:rPr lang="en-US" altLang="zh-TW" sz="1600" b="1" dirty="0">
                    <a:solidFill>
                      <a:prstClr val="black"/>
                    </a:solidFill>
                    <a:latin typeface="微軟正黑體" panose="020B0604030504040204" pitchFamily="34" charset="-120"/>
                    <a:ea typeface="微軟正黑體" panose="020B0604030504040204" pitchFamily="34" charset="-120"/>
                  </a:rPr>
                  <a:t>(</a:t>
                </a:r>
                <a:r>
                  <a:rPr lang="zh-TW" altLang="en-US" sz="1600" b="1" dirty="0">
                    <a:solidFill>
                      <a:prstClr val="black"/>
                    </a:solidFill>
                    <a:latin typeface="微軟正黑體" panose="020B0604030504040204" pitchFamily="34" charset="-120"/>
                    <a:ea typeface="微軟正黑體" panose="020B0604030504040204" pitchFamily="34" charset="-120"/>
                  </a:rPr>
                  <a:t>缺考、未報考成績以</a:t>
                </a:r>
                <a:r>
                  <a:rPr lang="en-US" altLang="zh-TW" sz="1600" b="1" dirty="0">
                    <a:solidFill>
                      <a:prstClr val="black"/>
                    </a:solidFill>
                    <a:latin typeface="微軟正黑體" panose="020B0604030504040204" pitchFamily="34" charset="-120"/>
                    <a:ea typeface="微軟正黑體" panose="020B0604030504040204" pitchFamily="34" charset="-120"/>
                  </a:rPr>
                  <a:t>0</a:t>
                </a:r>
                <a:r>
                  <a:rPr lang="zh-TW" altLang="en-US" sz="1600" b="1" dirty="0">
                    <a:solidFill>
                      <a:prstClr val="black"/>
                    </a:solidFill>
                    <a:latin typeface="微軟正黑體" panose="020B0604030504040204" pitchFamily="34" charset="-120"/>
                    <a:ea typeface="微軟正黑體" panose="020B0604030504040204" pitchFamily="34" charset="-120"/>
                  </a:rPr>
                  <a:t>級分計</a:t>
                </a:r>
                <a:r>
                  <a:rPr lang="en-US" altLang="zh-TW" sz="1600" b="1" dirty="0">
                    <a:solidFill>
                      <a:prstClr val="black"/>
                    </a:solidFill>
                    <a:latin typeface="微軟正黑體" panose="020B0604030504040204" pitchFamily="34" charset="-120"/>
                    <a:ea typeface="微軟正黑體" panose="020B0604030504040204" pitchFamily="34" charset="-120"/>
                  </a:rPr>
                  <a:t>)</a:t>
                </a:r>
              </a:p>
              <a:p>
                <a:pPr marL="407194" indent="-135731">
                  <a:defRPr/>
                </a:pPr>
                <a:r>
                  <a:rPr lang="en-US" altLang="zh-TW" sz="1600" b="1" dirty="0">
                    <a:solidFill>
                      <a:prstClr val="black"/>
                    </a:solidFill>
                    <a:latin typeface="微軟正黑體" panose="020B0604030504040204" pitchFamily="34" charset="-120"/>
                    <a:ea typeface="微軟正黑體" panose="020B0604030504040204" pitchFamily="34" charset="-120"/>
                  </a:rPr>
                  <a:t>2.</a:t>
                </a:r>
                <a:r>
                  <a:rPr lang="zh-TW" altLang="en-US" sz="1600" b="1" dirty="0">
                    <a:solidFill>
                      <a:prstClr val="black"/>
                    </a:solidFill>
                    <a:latin typeface="微軟正黑體" panose="020B0604030504040204" pitchFamily="34" charset="-120"/>
                    <a:ea typeface="微軟正黑體" panose="020B0604030504040204" pitchFamily="34" charset="-120"/>
                  </a:rPr>
                  <a:t>校系要求檢定或分發比序之術科考試項目為</a:t>
                </a:r>
                <a:r>
                  <a:rPr lang="en-US" altLang="zh-TW" sz="1600" b="1" dirty="0">
                    <a:solidFill>
                      <a:prstClr val="black"/>
                    </a:solidFill>
                    <a:latin typeface="微軟正黑體" panose="020B0604030504040204" pitchFamily="34" charset="-120"/>
                    <a:ea typeface="微軟正黑體" panose="020B0604030504040204" pitchFamily="34" charset="-120"/>
                  </a:rPr>
                  <a:t>0</a:t>
                </a:r>
                <a:r>
                  <a:rPr lang="zh-TW" altLang="en-US" sz="1600" b="1" dirty="0">
                    <a:solidFill>
                      <a:prstClr val="black"/>
                    </a:solidFill>
                    <a:latin typeface="微軟正黑體" panose="020B0604030504040204" pitchFamily="34" charset="-120"/>
                    <a:ea typeface="微軟正黑體" panose="020B0604030504040204" pitchFamily="34" charset="-120"/>
                  </a:rPr>
                  <a:t>分</a:t>
                </a:r>
                <a:r>
                  <a:rPr lang="en-US" altLang="zh-TW" sz="1600" b="1" dirty="0">
                    <a:solidFill>
                      <a:prstClr val="black"/>
                    </a:solidFill>
                    <a:latin typeface="微軟正黑體" panose="020B0604030504040204" pitchFamily="34" charset="-120"/>
                    <a:ea typeface="微軟正黑體" panose="020B0604030504040204" pitchFamily="34" charset="-120"/>
                  </a:rPr>
                  <a:t>(</a:t>
                </a:r>
                <a:r>
                  <a:rPr lang="zh-TW" altLang="en-US" sz="1600" b="1" dirty="0">
                    <a:solidFill>
                      <a:prstClr val="black"/>
                    </a:solidFill>
                    <a:latin typeface="微軟正黑體" panose="020B0604030504040204" pitchFamily="34" charset="-120"/>
                    <a:ea typeface="微軟正黑體" panose="020B0604030504040204" pitchFamily="34" charset="-120"/>
                  </a:rPr>
                  <a:t>缺考、未報考成績以</a:t>
                </a:r>
                <a:r>
                  <a:rPr lang="en-US" altLang="zh-TW" sz="1600" b="1" dirty="0">
                    <a:solidFill>
                      <a:prstClr val="black"/>
                    </a:solidFill>
                    <a:latin typeface="微軟正黑體" panose="020B0604030504040204" pitchFamily="34" charset="-120"/>
                    <a:ea typeface="微軟正黑體" panose="020B0604030504040204" pitchFamily="34" charset="-120"/>
                  </a:rPr>
                  <a:t>0</a:t>
                </a:r>
                <a:r>
                  <a:rPr lang="zh-TW" altLang="en-US" sz="1600" b="1" dirty="0">
                    <a:solidFill>
                      <a:prstClr val="black"/>
                    </a:solidFill>
                    <a:latin typeface="微軟正黑體" panose="020B0604030504040204" pitchFamily="34" charset="-120"/>
                    <a:ea typeface="微軟正黑體" panose="020B0604030504040204" pitchFamily="34" charset="-120"/>
                  </a:rPr>
                  <a:t>分計</a:t>
                </a:r>
                <a:r>
                  <a:rPr lang="en-US" altLang="zh-TW" sz="1600" b="1" dirty="0">
                    <a:solidFill>
                      <a:prstClr val="black"/>
                    </a:solidFill>
                    <a:latin typeface="微軟正黑體" panose="020B0604030504040204" pitchFamily="34" charset="-120"/>
                    <a:ea typeface="微軟正黑體" panose="020B0604030504040204" pitchFamily="34" charset="-120"/>
                  </a:rPr>
                  <a:t>)</a:t>
                </a:r>
                <a:endParaRPr lang="zh-TW" altLang="en-US" sz="1600" b="1" dirty="0">
                  <a:solidFill>
                    <a:prstClr val="black"/>
                  </a:solidFill>
                  <a:latin typeface="微軟正黑體" panose="020B0604030504040204" pitchFamily="34" charset="-120"/>
                  <a:ea typeface="微軟正黑體" panose="020B0604030504040204" pitchFamily="34" charset="-120"/>
                </a:endParaRPr>
              </a:p>
            </p:txBody>
          </p:sp>
        </p:gr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35" t="37408" r="43594" b="26944"/>
            <a:stretch/>
          </p:blipFill>
          <p:spPr bwMode="auto">
            <a:xfrm>
              <a:off x="4697281" y="5247667"/>
              <a:ext cx="3005650" cy="1462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投影片編號版面配置區 2"/>
          <p:cNvSpPr>
            <a:spLocks noGrp="1"/>
          </p:cNvSpPr>
          <p:nvPr>
            <p:ph type="sldNum" sz="quarter" idx="12"/>
          </p:nvPr>
        </p:nvSpPr>
        <p:spPr>
          <a:xfrm>
            <a:off x="6911389" y="4767263"/>
            <a:ext cx="2133600" cy="273844"/>
          </a:xfrm>
        </p:spPr>
        <p:txBody>
          <a:bodyPr/>
          <a:lstStyle/>
          <a:p>
            <a:fld id="{77FB1FFA-84B8-BF45-92CD-1DB958381E74}" type="slidenum">
              <a:rPr kumimoji="1" lang="zh-TW" altLang="en-US" smtClean="0"/>
              <a:pPr/>
              <a:t>13</a:t>
            </a:fld>
            <a:endParaRPr kumimoji="1" lang="zh-TW" altLang="en-US" dirty="0"/>
          </a:p>
        </p:txBody>
      </p:sp>
    </p:spTree>
    <p:extLst>
      <p:ext uri="{BB962C8B-B14F-4D97-AF65-F5344CB8AC3E}">
        <p14:creationId xmlns:p14="http://schemas.microsoft.com/office/powerpoint/2010/main" val="27576585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14</a:t>
            </a:fld>
            <a:endParaRPr kumimoji="1" lang="zh-TW" altLang="en-US"/>
          </a:p>
        </p:txBody>
      </p:sp>
      <p:sp>
        <p:nvSpPr>
          <p:cNvPr id="4" name="標題 3"/>
          <p:cNvSpPr>
            <a:spLocks noGrp="1"/>
          </p:cNvSpPr>
          <p:nvPr>
            <p:ph type="title"/>
          </p:nvPr>
        </p:nvSpPr>
        <p:spPr>
          <a:xfrm>
            <a:off x="641182" y="0"/>
            <a:ext cx="8229600" cy="646625"/>
          </a:xfrm>
        </p:spPr>
        <p:txBody>
          <a:bodyPr/>
          <a:lstStyle/>
          <a:p>
            <a:pPr algn="ctr"/>
            <a:r>
              <a:rPr lang="zh-TW" altLang="en-US" dirty="0" smtClean="0"/>
              <a:t>繁星推薦</a:t>
            </a:r>
            <a:r>
              <a:rPr lang="zh-TW" altLang="en-US" dirty="0" smtClean="0">
                <a:hlinkClick r:id="rId3"/>
              </a:rPr>
              <a:t>簡章</a:t>
            </a:r>
            <a:endParaRPr lang="zh-TW" altLang="en-US" dirty="0"/>
          </a:p>
        </p:txBody>
      </p:sp>
      <p:pic>
        <p:nvPicPr>
          <p:cNvPr id="2050" name="Picture 2"/>
          <p:cNvPicPr>
            <a:picLocks noChangeAspect="1" noChangeArrowheads="1"/>
          </p:cNvPicPr>
          <p:nvPr/>
        </p:nvPicPr>
        <p:blipFill>
          <a:blip r:embed="rId4"/>
          <a:srcRect/>
          <a:stretch>
            <a:fillRect/>
          </a:stretch>
        </p:blipFill>
        <p:spPr bwMode="auto">
          <a:xfrm>
            <a:off x="137487" y="646625"/>
            <a:ext cx="8899357" cy="4402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15</a:t>
            </a:fld>
            <a:endParaRPr kumimoji="1" lang="zh-TW" altLang="en-US"/>
          </a:p>
        </p:txBody>
      </p:sp>
      <p:sp>
        <p:nvSpPr>
          <p:cNvPr id="4" name="標題 3"/>
          <p:cNvSpPr>
            <a:spLocks noGrp="1"/>
          </p:cNvSpPr>
          <p:nvPr>
            <p:ph type="title"/>
          </p:nvPr>
        </p:nvSpPr>
        <p:spPr/>
        <p:txBody>
          <a:bodyPr/>
          <a:lstStyle/>
          <a:p>
            <a:pPr algn="ctr"/>
            <a:r>
              <a:rPr lang="zh-TW" altLang="en-US" dirty="0" smtClean="0"/>
              <a:t>繁星推薦簡章</a:t>
            </a:r>
            <a:endParaRPr lang="zh-TW" altLang="en-US" dirty="0"/>
          </a:p>
        </p:txBody>
      </p:sp>
      <p:pic>
        <p:nvPicPr>
          <p:cNvPr id="3075" name="Picture 3"/>
          <p:cNvPicPr>
            <a:picLocks noGrp="1" noChangeAspect="1" noChangeArrowheads="1"/>
          </p:cNvPicPr>
          <p:nvPr>
            <p:ph idx="1"/>
          </p:nvPr>
        </p:nvPicPr>
        <p:blipFill>
          <a:blip r:embed="rId2"/>
          <a:srcRect/>
          <a:stretch>
            <a:fillRect/>
          </a:stretch>
        </p:blipFill>
        <p:spPr bwMode="auto">
          <a:xfrm>
            <a:off x="350044" y="965199"/>
            <a:ext cx="8508206" cy="380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16</a:t>
            </a:fld>
            <a:endParaRPr kumimoji="1" lang="zh-TW" altLang="en-US"/>
          </a:p>
        </p:txBody>
      </p:sp>
      <p:sp>
        <p:nvSpPr>
          <p:cNvPr id="4" name="標題 3"/>
          <p:cNvSpPr>
            <a:spLocks noGrp="1"/>
          </p:cNvSpPr>
          <p:nvPr>
            <p:ph type="title"/>
          </p:nvPr>
        </p:nvSpPr>
        <p:spPr/>
        <p:txBody>
          <a:bodyPr/>
          <a:lstStyle/>
          <a:p>
            <a:endParaRPr lang="zh-TW" altLang="en-US"/>
          </a:p>
        </p:txBody>
      </p:sp>
      <p:pic>
        <p:nvPicPr>
          <p:cNvPr id="2050" name="Picture 2" descr="https://www.hhsh.chc.edu.tw/ischool/news/attached/10519/%E9%84%AD%E2%97%8B%E7%92%8B6%E7%A7%91%E6%BB%BF%E7%B4%9A%E5%88%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904" y="1"/>
            <a:ext cx="459461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3"/>
          <a:stretch>
            <a:fillRect/>
          </a:stretch>
        </p:blipFill>
        <p:spPr>
          <a:xfrm>
            <a:off x="27420" y="1"/>
            <a:ext cx="3993477" cy="5143500"/>
          </a:xfrm>
          <a:prstGeom prst="rect">
            <a:avLst/>
          </a:prstGeom>
        </p:spPr>
      </p:pic>
      <p:sp>
        <p:nvSpPr>
          <p:cNvPr id="6" name="六角星形 5"/>
          <p:cNvSpPr/>
          <p:nvPr/>
        </p:nvSpPr>
        <p:spPr>
          <a:xfrm>
            <a:off x="2499976" y="4033212"/>
            <a:ext cx="474133" cy="335588"/>
          </a:xfrm>
          <a:prstGeom prst="star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11065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17</a:t>
            </a:fld>
            <a:endParaRPr kumimoji="1" lang="zh-TW" altLang="en-US"/>
          </a:p>
        </p:txBody>
      </p:sp>
      <p:sp>
        <p:nvSpPr>
          <p:cNvPr id="4" name="標題 3"/>
          <p:cNvSpPr>
            <a:spLocks noGrp="1"/>
          </p:cNvSpPr>
          <p:nvPr>
            <p:ph type="title"/>
          </p:nvPr>
        </p:nvSpPr>
        <p:spPr/>
        <p:txBody>
          <a:bodyPr/>
          <a:lstStyle/>
          <a:p>
            <a:endParaRPr lang="zh-TW" altLang="en-US"/>
          </a:p>
        </p:txBody>
      </p:sp>
      <p:pic>
        <p:nvPicPr>
          <p:cNvPr id="1026"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01"/>
            <a:ext cx="4815068" cy="51915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hhsh.chc.edu.tw/ischool/news/attached/10645/%E7%B9%81%E6%98%9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476" y="0"/>
            <a:ext cx="4012037" cy="504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48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18</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pic>
        <p:nvPicPr>
          <p:cNvPr id="5" name="Picture 3"/>
          <p:cNvPicPr>
            <a:picLocks noChangeAspect="1" noChangeArrowheads="1"/>
          </p:cNvPicPr>
          <p:nvPr/>
        </p:nvPicPr>
        <p:blipFill>
          <a:blip r:embed="rId2" cstate="print"/>
          <a:srcRect l="9662" t="25293" r="741"/>
          <a:stretch>
            <a:fillRect/>
          </a:stretch>
        </p:blipFill>
        <p:spPr bwMode="auto">
          <a:xfrm>
            <a:off x="1296170" y="1267658"/>
            <a:ext cx="7694389" cy="1435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4"/>
          <p:cNvPicPr>
            <a:picLocks noChangeAspect="1" noChangeArrowheads="1"/>
          </p:cNvPicPr>
          <p:nvPr/>
        </p:nvPicPr>
        <p:blipFill>
          <a:blip r:embed="rId3" cstate="print"/>
          <a:srcRect l="9661" t="21371"/>
          <a:stretch>
            <a:fillRect/>
          </a:stretch>
        </p:blipFill>
        <p:spPr bwMode="auto">
          <a:xfrm>
            <a:off x="1299257" y="3111861"/>
            <a:ext cx="7745910" cy="1589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標題 1"/>
          <p:cNvSpPr txBox="1">
            <a:spLocks/>
          </p:cNvSpPr>
          <p:nvPr/>
        </p:nvSpPr>
        <p:spPr>
          <a:xfrm>
            <a:off x="140950" y="2846536"/>
            <a:ext cx="969401" cy="1920727"/>
          </a:xfrm>
          <a:prstGeom prst="rect">
            <a:avLst/>
          </a:prstGeom>
        </p:spPr>
        <p:txBody>
          <a:bodyPr lIns="68580" tIns="34290" rIns="68580" bIns="68580" anchor="b" anchorCtr="0">
            <a:noAutofit/>
          </a:bodyPr>
          <a:lstStyle/>
          <a:p>
            <a:pPr algn="ctr">
              <a:spcBef>
                <a:spcPct val="0"/>
              </a:spcBef>
            </a:pPr>
            <a:r>
              <a:rPr lang="zh-TW" altLang="en-US" sz="3000" b="1" dirty="0">
                <a:solidFill>
                  <a:srgbClr val="003192"/>
                </a:solidFill>
                <a:latin typeface="微軟正黑體" panose="020B0604030504040204" pitchFamily="34" charset="-120"/>
                <a:ea typeface="微軟正黑體" panose="020B0604030504040204" pitchFamily="34" charset="-120"/>
              </a:rPr>
              <a:t>招生名額</a:t>
            </a:r>
            <a:r>
              <a:rPr lang="zh-TW" altLang="en-US" sz="3000" b="1" dirty="0">
                <a:solidFill>
                  <a:srgbClr val="FF0000"/>
                </a:solidFill>
                <a:latin typeface="微軟正黑體" panose="020B0604030504040204" pitchFamily="34" charset="-120"/>
                <a:ea typeface="微軟正黑體" panose="020B0604030504040204" pitchFamily="34" charset="-120"/>
              </a:rPr>
              <a:t>申請</a:t>
            </a:r>
            <a:r>
              <a:rPr lang="zh-TW" altLang="en-US" sz="3000" b="1" dirty="0">
                <a:solidFill>
                  <a:srgbClr val="003192"/>
                </a:solidFill>
                <a:latin typeface="微軟正黑體" panose="020B0604030504040204" pitchFamily="34" charset="-120"/>
                <a:ea typeface="微軟正黑體" panose="020B0604030504040204" pitchFamily="34" charset="-120"/>
              </a:rPr>
              <a:t>最多</a:t>
            </a:r>
            <a:endParaRPr lang="zh-CN" altLang="en-US" sz="3000" b="1" dirty="0">
              <a:solidFill>
                <a:srgbClr val="003192"/>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988298" y="2379236"/>
            <a:ext cx="4056870" cy="284693"/>
          </a:xfrm>
          <a:prstGeom prst="rect">
            <a:avLst/>
          </a:prstGeom>
        </p:spPr>
        <p:txBody>
          <a:bodyPr wrap="square" lIns="68580" tIns="34290" rIns="68580" bIns="34290">
            <a:spAutoFit/>
          </a:bodyPr>
          <a:lstStyle/>
          <a:p>
            <a:r>
              <a:rPr lang="en-US" altLang="zh-TW" sz="1400" b="1" dirty="0">
                <a:solidFill>
                  <a:srgbClr val="1E00D0"/>
                </a:solidFill>
                <a:hlinkClick r:id="rId4"/>
              </a:rPr>
              <a:t>https://udn.com/news/story/124303/8335819</a:t>
            </a:r>
            <a:endParaRPr lang="zh-TW" altLang="en-US" sz="1400" b="1" dirty="0">
              <a:solidFill>
                <a:srgbClr val="1E00D0"/>
              </a:solidFill>
            </a:endParaRPr>
          </a:p>
        </p:txBody>
      </p:sp>
      <p:sp>
        <p:nvSpPr>
          <p:cNvPr id="9" name="矩形 8"/>
          <p:cNvSpPr/>
          <p:nvPr/>
        </p:nvSpPr>
        <p:spPr>
          <a:xfrm>
            <a:off x="5136357" y="4416801"/>
            <a:ext cx="3772898" cy="284693"/>
          </a:xfrm>
          <a:prstGeom prst="rect">
            <a:avLst/>
          </a:prstGeom>
        </p:spPr>
        <p:txBody>
          <a:bodyPr wrap="square" lIns="68580" tIns="34290" rIns="68580" bIns="34290">
            <a:spAutoFit/>
          </a:bodyPr>
          <a:lstStyle/>
          <a:p>
            <a:r>
              <a:rPr lang="en-US" altLang="zh-TW" sz="1400" b="1" dirty="0">
                <a:solidFill>
                  <a:srgbClr val="1E00D0"/>
                </a:solidFill>
                <a:hlinkClick r:id="rId5"/>
              </a:rPr>
              <a:t>https://udn.com/news/story/6925/8341823</a:t>
            </a:r>
            <a:endParaRPr lang="zh-TW" altLang="en-US" sz="1400" b="1" dirty="0">
              <a:solidFill>
                <a:srgbClr val="1E00D0"/>
              </a:solidFill>
            </a:endParaRPr>
          </a:p>
        </p:txBody>
      </p:sp>
      <p:sp>
        <p:nvSpPr>
          <p:cNvPr id="10" name="矩形 9">
            <a:extLst>
              <a:ext uri="{FF2B5EF4-FFF2-40B4-BE49-F238E27FC236}">
                <a16:creationId xmlns:a16="http://schemas.microsoft.com/office/drawing/2014/main" id="{619A5230-AFE5-451E-872C-E25142CA95B2}"/>
              </a:ext>
            </a:extLst>
          </p:cNvPr>
          <p:cNvSpPr/>
          <p:nvPr/>
        </p:nvSpPr>
        <p:spPr bwMode="auto">
          <a:xfrm>
            <a:off x="3980578" y="1303726"/>
            <a:ext cx="815268" cy="27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a:solidFill>
                <a:prstClr val="black"/>
              </a:solidFill>
              <a:latin typeface="Arial" charset="0"/>
            </a:endParaRPr>
          </a:p>
        </p:txBody>
      </p:sp>
      <p:sp>
        <p:nvSpPr>
          <p:cNvPr id="11" name="矩形 10">
            <a:extLst>
              <a:ext uri="{FF2B5EF4-FFF2-40B4-BE49-F238E27FC236}">
                <a16:creationId xmlns:a16="http://schemas.microsoft.com/office/drawing/2014/main" id="{619A5230-AFE5-451E-872C-E25142CA95B2}"/>
              </a:ext>
            </a:extLst>
          </p:cNvPr>
          <p:cNvSpPr/>
          <p:nvPr/>
        </p:nvSpPr>
        <p:spPr bwMode="auto">
          <a:xfrm>
            <a:off x="3612532" y="1662084"/>
            <a:ext cx="968131" cy="27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a:solidFill>
                <a:prstClr val="black"/>
              </a:solidFill>
              <a:latin typeface="Arial" charset="0"/>
            </a:endParaRPr>
          </a:p>
        </p:txBody>
      </p:sp>
      <p:sp>
        <p:nvSpPr>
          <p:cNvPr id="12" name="矩形 11">
            <a:extLst>
              <a:ext uri="{FF2B5EF4-FFF2-40B4-BE49-F238E27FC236}">
                <a16:creationId xmlns:a16="http://schemas.microsoft.com/office/drawing/2014/main" id="{619A5230-AFE5-451E-872C-E25142CA95B2}"/>
              </a:ext>
            </a:extLst>
          </p:cNvPr>
          <p:cNvSpPr/>
          <p:nvPr/>
        </p:nvSpPr>
        <p:spPr bwMode="auto">
          <a:xfrm>
            <a:off x="8217686" y="1645729"/>
            <a:ext cx="611451" cy="27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a:solidFill>
                <a:prstClr val="black"/>
              </a:solidFill>
              <a:latin typeface="Arial" charset="0"/>
            </a:endParaRPr>
          </a:p>
        </p:txBody>
      </p:sp>
      <p:sp>
        <p:nvSpPr>
          <p:cNvPr id="13" name="矩形 12">
            <a:extLst>
              <a:ext uri="{FF2B5EF4-FFF2-40B4-BE49-F238E27FC236}">
                <a16:creationId xmlns:a16="http://schemas.microsoft.com/office/drawing/2014/main" id="{619A5230-AFE5-451E-872C-E25142CA95B2}"/>
              </a:ext>
            </a:extLst>
          </p:cNvPr>
          <p:cNvSpPr/>
          <p:nvPr/>
        </p:nvSpPr>
        <p:spPr bwMode="auto">
          <a:xfrm>
            <a:off x="7784574" y="1993268"/>
            <a:ext cx="866223" cy="27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a:solidFill>
                <a:prstClr val="black"/>
              </a:solidFill>
              <a:latin typeface="Arial" charset="0"/>
            </a:endParaRPr>
          </a:p>
        </p:txBody>
      </p:sp>
      <p:sp>
        <p:nvSpPr>
          <p:cNvPr id="14" name="矩形 13">
            <a:extLst>
              <a:ext uri="{FF2B5EF4-FFF2-40B4-BE49-F238E27FC236}">
                <a16:creationId xmlns:a16="http://schemas.microsoft.com/office/drawing/2014/main" id="{619A5230-AFE5-451E-872C-E25142CA95B2}"/>
              </a:ext>
            </a:extLst>
          </p:cNvPr>
          <p:cNvSpPr/>
          <p:nvPr/>
        </p:nvSpPr>
        <p:spPr bwMode="auto">
          <a:xfrm>
            <a:off x="1460459" y="1993268"/>
            <a:ext cx="229295" cy="27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dirty="0">
              <a:solidFill>
                <a:prstClr val="black"/>
              </a:solidFill>
              <a:latin typeface="Arial" charset="0"/>
            </a:endParaRPr>
          </a:p>
        </p:txBody>
      </p:sp>
      <p:sp>
        <p:nvSpPr>
          <p:cNvPr id="15" name="矩形 14">
            <a:extLst>
              <a:ext uri="{FF2B5EF4-FFF2-40B4-BE49-F238E27FC236}">
                <a16:creationId xmlns:a16="http://schemas.microsoft.com/office/drawing/2014/main" id="{619A5230-AFE5-451E-872C-E25142CA95B2}"/>
              </a:ext>
            </a:extLst>
          </p:cNvPr>
          <p:cNvSpPr/>
          <p:nvPr/>
        </p:nvSpPr>
        <p:spPr bwMode="auto">
          <a:xfrm>
            <a:off x="4173029" y="3248693"/>
            <a:ext cx="815268" cy="27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dirty="0">
              <a:solidFill>
                <a:prstClr val="black"/>
              </a:solidFill>
              <a:latin typeface="Arial" charset="0"/>
            </a:endParaRPr>
          </a:p>
        </p:txBody>
      </p:sp>
      <p:sp>
        <p:nvSpPr>
          <p:cNvPr id="16" name="矩形 15">
            <a:extLst>
              <a:ext uri="{FF2B5EF4-FFF2-40B4-BE49-F238E27FC236}">
                <a16:creationId xmlns:a16="http://schemas.microsoft.com/office/drawing/2014/main" id="{619A5230-AFE5-451E-872C-E25142CA95B2}"/>
              </a:ext>
            </a:extLst>
          </p:cNvPr>
          <p:cNvSpPr/>
          <p:nvPr/>
        </p:nvSpPr>
        <p:spPr bwMode="auto">
          <a:xfrm>
            <a:off x="1689754" y="3609677"/>
            <a:ext cx="891701" cy="297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zh-TW" altLang="en-US" dirty="0">
              <a:solidFill>
                <a:prstClr val="black"/>
              </a:solidFill>
              <a:latin typeface="Arial" charset="0"/>
            </a:endParaRPr>
          </a:p>
        </p:txBody>
      </p:sp>
    </p:spTree>
    <p:extLst>
      <p:ext uri="{BB962C8B-B14F-4D97-AF65-F5344CB8AC3E}">
        <p14:creationId xmlns:p14="http://schemas.microsoft.com/office/powerpoint/2010/main" val="25719928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20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20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20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2000"/>
                                        <p:tgtEl>
                                          <p:spTgt spid="1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20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2000"/>
                                        <p:tgtEl>
                                          <p:spTgt spid="14"/>
                                        </p:tgtEl>
                                      </p:cBhvr>
                                    </p:animEffect>
                                  </p:childTnLst>
                                </p:cTn>
                              </p:par>
                              <p:par>
                                <p:cTn id="23" presetID="5"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2000"/>
                                        <p:tgtEl>
                                          <p:spTgt spid="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2000"/>
                                        <p:tgtEl>
                                          <p:spTgt spid="1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2000"/>
                                        <p:tgtEl>
                                          <p:spTgt spid="16"/>
                                        </p:tgtEl>
                                      </p:cBhvr>
                                    </p:animEffect>
                                  </p:childTnLst>
                                </p:cTn>
                              </p:par>
                              <p:par>
                                <p:cTn id="37" presetID="5"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heckerboard(across)">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19</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3.</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申請入學</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graphicFrame>
        <p:nvGraphicFramePr>
          <p:cNvPr id="5" name="資料庫圖表 4"/>
          <p:cNvGraphicFramePr/>
          <p:nvPr>
            <p:extLst>
              <p:ext uri="{D42A27DB-BD31-4B8C-83A1-F6EECF244321}">
                <p14:modId xmlns:p14="http://schemas.microsoft.com/office/powerpoint/2010/main" val="4113887759"/>
              </p:ext>
            </p:extLst>
          </p:nvPr>
        </p:nvGraphicFramePr>
        <p:xfrm>
          <a:off x="1239408" y="1545750"/>
          <a:ext cx="7145258"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語音泡泡: 圓角矩形 3">
            <a:extLst>
              <a:ext uri="{FF2B5EF4-FFF2-40B4-BE49-F238E27FC236}">
                <a16:creationId xmlns:a16="http://schemas.microsoft.com/office/drawing/2014/main" id="{C2A864B7-0998-418B-A021-2BA4DC39ADE8}"/>
              </a:ext>
            </a:extLst>
          </p:cNvPr>
          <p:cNvSpPr/>
          <p:nvPr/>
        </p:nvSpPr>
        <p:spPr>
          <a:xfrm>
            <a:off x="2752019" y="3759996"/>
            <a:ext cx="5535721" cy="1087012"/>
          </a:xfrm>
          <a:prstGeom prst="wedgeRoundRectCallout">
            <a:avLst>
              <a:gd name="adj1" fmla="val -21411"/>
              <a:gd name="adj2" fmla="val -733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P=P</a:t>
            </a:r>
            <a:r>
              <a:rPr lang="en-US" altLang="zh-TW" sz="2100" b="1" baseline="-25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+P</a:t>
            </a:r>
            <a:r>
              <a:rPr lang="en-US" altLang="zh-TW" sz="2100" b="1" baseline="-25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≧50%</a:t>
            </a:r>
            <a:b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P</a:t>
            </a:r>
            <a:r>
              <a:rPr lang="en-US" altLang="zh-TW" sz="2100" b="1" baseline="-25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1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為</a:t>
            </a:r>
            <a:r>
              <a:rPr lang="zh-TW" altLang="zh-TW" sz="2100" b="1" dirty="0">
                <a:solidFill>
                  <a:srgbClr val="0000FF"/>
                </a:solidFill>
                <a:latin typeface="微軟正黑體" panose="020B0604030504040204" pitchFamily="34" charset="-120"/>
                <a:ea typeface="微軟正黑體" panose="020B0604030504040204" pitchFamily="34" charset="-120"/>
              </a:rPr>
              <a:t>學習歷程檔案</a:t>
            </a:r>
            <a:r>
              <a:rPr lang="zh-TW" altLang="en-US" sz="2100" b="1" dirty="0">
                <a:solidFill>
                  <a:schemeClr val="tx1"/>
                </a:solidFill>
                <a:latin typeface="微軟正黑體" panose="020B0604030504040204" pitchFamily="34" charset="-120"/>
                <a:ea typeface="微軟正黑體" panose="020B0604030504040204" pitchFamily="34" charset="-120"/>
              </a:rPr>
              <a:t>勾</a:t>
            </a:r>
            <a:r>
              <a:rPr lang="zh-TW" altLang="zh-TW" sz="2100" b="1" dirty="0">
                <a:solidFill>
                  <a:schemeClr val="tx1"/>
                </a:solidFill>
                <a:latin typeface="微軟正黑體" panose="020B0604030504040204" pitchFamily="34" charset="-120"/>
                <a:ea typeface="微軟正黑體" panose="020B0604030504040204" pitchFamily="34" charset="-120"/>
              </a:rPr>
              <a:t>選</a:t>
            </a:r>
            <a:r>
              <a:rPr lang="zh-TW" altLang="en-US" sz="2100" b="1" dirty="0">
                <a:solidFill>
                  <a:schemeClr val="tx1"/>
                </a:solidFill>
                <a:latin typeface="微軟正黑體" panose="020B0604030504040204" pitchFamily="34" charset="-120"/>
                <a:ea typeface="微軟正黑體" panose="020B0604030504040204" pitchFamily="34" charset="-120"/>
              </a:rPr>
              <a:t>提供大學的</a:t>
            </a:r>
            <a:r>
              <a:rPr lang="zh-TW" altLang="zh-TW" sz="2100" b="1" dirty="0">
                <a:solidFill>
                  <a:srgbClr val="0000FF"/>
                </a:solidFill>
                <a:latin typeface="微軟正黑體" panose="020B0604030504040204" pitchFamily="34" charset="-120"/>
                <a:ea typeface="微軟正黑體" panose="020B0604030504040204" pitchFamily="34" charset="-120"/>
              </a:rPr>
              <a:t>備審資料</a:t>
            </a:r>
            <a:endParaRPr lang="en-US" altLang="zh-TW" sz="2100" b="1" dirty="0">
              <a:solidFill>
                <a:srgbClr val="0000FF"/>
              </a:solidFill>
              <a:latin typeface="微軟正黑體" panose="020B0604030504040204" pitchFamily="34" charset="-120"/>
              <a:ea typeface="微軟正黑體" panose="020B0604030504040204" pitchFamily="34" charset="-120"/>
            </a:endParaRPr>
          </a:p>
          <a:p>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P</a:t>
            </a:r>
            <a:r>
              <a:rPr lang="en-US" altLang="zh-TW" sz="2100" b="1" baseline="-25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1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為</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校系自訂甄試</a:t>
            </a:r>
            <a:r>
              <a:rPr lang="zh-TW" altLang="en-US" sz="21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項目</a:t>
            </a:r>
            <a:r>
              <a:rPr lang="en-US" altLang="zh-TW" sz="21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面試</a:t>
            </a:r>
            <a:r>
              <a:rPr lang="zh-TW" altLang="en-US" sz="2100" b="1" dirty="0">
                <a:solidFill>
                  <a:srgbClr val="FF0000"/>
                </a:solidFill>
                <a:latin typeface="微軟正黑體"/>
                <a:ea typeface="微軟正黑體"/>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實作</a:t>
            </a:r>
            <a:r>
              <a:rPr lang="zh-TW" altLang="en-US" sz="2100" b="1" dirty="0">
                <a:solidFill>
                  <a:srgbClr val="FF0000"/>
                </a:solidFill>
                <a:latin typeface="微軟正黑體"/>
                <a:ea typeface="微軟正黑體"/>
                <a:cs typeface="Times New Roman" panose="02020603050405020304" pitchFamily="18" charset="0"/>
              </a:rPr>
              <a:t>、</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筆試</a:t>
            </a:r>
            <a:r>
              <a:rPr lang="en-US" altLang="zh-TW" sz="21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a:endParaRPr lang="zh-TW" altLang="en-US" sz="2100"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F46E1143-44D5-A545-A728-700FEC23B653}"/>
              </a:ext>
            </a:extLst>
          </p:cNvPr>
          <p:cNvSpPr txBox="1"/>
          <p:nvPr/>
        </p:nvSpPr>
        <p:spPr>
          <a:xfrm>
            <a:off x="1248553" y="789552"/>
            <a:ext cx="5994666" cy="692498"/>
          </a:xfrm>
          <a:prstGeom prst="rect">
            <a:avLst/>
          </a:prstGeom>
          <a:noFill/>
        </p:spPr>
        <p:txBody>
          <a:bodyPr wrap="square" lIns="68580" tIns="34290" rIns="68580" bIns="34290" rtlCol="0">
            <a:spAutoFit/>
          </a:bodyPr>
          <a:lstStyle/>
          <a:p>
            <a:pPr>
              <a:lnSpc>
                <a:spcPct val="150000"/>
              </a:lnSpc>
            </a:pPr>
            <a:r>
              <a:rPr lang="zh-TW" altLang="en-US" sz="2700" b="1" dirty="0">
                <a:latin typeface="微軟正黑體" panose="020B0604030504040204" pitchFamily="34" charset="-120"/>
                <a:ea typeface="微軟正黑體" panose="020B0604030504040204" pitchFamily="34" charset="-120"/>
              </a:rPr>
              <a:t>※  不同管道參採重點與招生條件不同</a:t>
            </a:r>
          </a:p>
        </p:txBody>
      </p:sp>
    </p:spTree>
    <p:extLst>
      <p:ext uri="{BB962C8B-B14F-4D97-AF65-F5344CB8AC3E}">
        <p14:creationId xmlns:p14="http://schemas.microsoft.com/office/powerpoint/2010/main" val="27576585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dgm id="{52CD98B8-EEE0-43DB-92B6-9069EB2D01F8}"/>
                                            </p:graphicEl>
                                          </p:spTgt>
                                        </p:tgtEl>
                                        <p:attrNameLst>
                                          <p:attrName>style.visibility</p:attrName>
                                        </p:attrNameLst>
                                      </p:cBhvr>
                                      <p:to>
                                        <p:strVal val="visible"/>
                                      </p:to>
                                    </p:set>
                                    <p:animEffect transition="in" filter="wipe(left)">
                                      <p:cBhvr>
                                        <p:cTn id="7" dur="500"/>
                                        <p:tgtEl>
                                          <p:spTgt spid="5">
                                            <p:graphicEl>
                                              <a:dgm id="{52CD98B8-EEE0-43DB-92B6-9069EB2D01F8}"/>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dgm id="{51613D21-045F-44D3-89F6-141A4F6759A1}"/>
                                            </p:graphicEl>
                                          </p:spTgt>
                                        </p:tgtEl>
                                        <p:attrNameLst>
                                          <p:attrName>style.visibility</p:attrName>
                                        </p:attrNameLst>
                                      </p:cBhvr>
                                      <p:to>
                                        <p:strVal val="visible"/>
                                      </p:to>
                                    </p:set>
                                    <p:animEffect transition="in" filter="wipe(left)">
                                      <p:cBhvr>
                                        <p:cTn id="11" dur="500"/>
                                        <p:tgtEl>
                                          <p:spTgt spid="5">
                                            <p:graphicEl>
                                              <a:dgm id="{51613D21-045F-44D3-89F6-141A4F6759A1}"/>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graphicEl>
                                              <a:dgm id="{B3687C52-7340-4BAE-94EB-895FF2CEF4D4}"/>
                                            </p:graphicEl>
                                          </p:spTgt>
                                        </p:tgtEl>
                                        <p:attrNameLst>
                                          <p:attrName>style.visibility</p:attrName>
                                        </p:attrNameLst>
                                      </p:cBhvr>
                                      <p:to>
                                        <p:strVal val="visible"/>
                                      </p:to>
                                    </p:set>
                                    <p:animEffect transition="in" filter="wipe(left)">
                                      <p:cBhvr>
                                        <p:cTn id="15" dur="500"/>
                                        <p:tgtEl>
                                          <p:spTgt spid="5">
                                            <p:graphicEl>
                                              <a:dgm id="{B3687C52-7340-4BAE-94EB-895FF2CEF4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B351A16B-6F4A-4A31-AA35-B03FD81F200D}"/>
                                            </p:graphicEl>
                                          </p:spTgt>
                                        </p:tgtEl>
                                        <p:attrNameLst>
                                          <p:attrName>style.visibility</p:attrName>
                                        </p:attrNameLst>
                                      </p:cBhvr>
                                      <p:to>
                                        <p:strVal val="visible"/>
                                      </p:to>
                                    </p:set>
                                    <p:animEffect transition="in" filter="wipe(left)">
                                      <p:cBhvr>
                                        <p:cTn id="20" dur="500"/>
                                        <p:tgtEl>
                                          <p:spTgt spid="5">
                                            <p:graphicEl>
                                              <a:dgm id="{B351A16B-6F4A-4A31-AA35-B03FD81F200D}"/>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graphicEl>
                                              <a:dgm id="{A99EDFCD-20EE-4B79-BE1A-6A0E07E0C6E4}"/>
                                            </p:graphicEl>
                                          </p:spTgt>
                                        </p:tgtEl>
                                        <p:attrNameLst>
                                          <p:attrName>style.visibility</p:attrName>
                                        </p:attrNameLst>
                                      </p:cBhvr>
                                      <p:to>
                                        <p:strVal val="visible"/>
                                      </p:to>
                                    </p:set>
                                    <p:animEffect transition="in" filter="wipe(left)">
                                      <p:cBhvr>
                                        <p:cTn id="24" dur="500"/>
                                        <p:tgtEl>
                                          <p:spTgt spid="5">
                                            <p:graphicEl>
                                              <a:dgm id="{A99EDFCD-20EE-4B79-BE1A-6A0E07E0C6E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animEffect transition="in" filter="wipe(up)">
                                      <p:cBhvr>
                                        <p:cTn id="29" dur="500"/>
                                        <p:tgtEl>
                                          <p:spTgt spid="6">
                                            <p:bg/>
                                          </p:spTgt>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up)">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up)">
                                      <p:cBhvr>
                                        <p:cTn id="3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內容版面配置區 8"/>
          <p:cNvGraphicFramePr>
            <a:graphicFrameLocks noGrp="1"/>
          </p:cNvGraphicFramePr>
          <p:nvPr>
            <p:ph idx="1"/>
            <p:extLst>
              <p:ext uri="{D42A27DB-BD31-4B8C-83A1-F6EECF244321}">
                <p14:modId xmlns:p14="http://schemas.microsoft.com/office/powerpoint/2010/main" val="2686253317"/>
              </p:ext>
            </p:extLst>
          </p:nvPr>
        </p:nvGraphicFramePr>
        <p:xfrm>
          <a:off x="127262" y="1284992"/>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pPr>
              <a:defRPr/>
            </a:pPr>
            <a:fld id="{4EC30CFB-5247-4BF2-9AB4-3ADF4FE8C5D6}" type="slidenum">
              <a:rPr lang="zh-TW" altLang="en-US" smtClean="0"/>
              <a:pPr>
                <a:defRPr/>
              </a:pPr>
              <a:t>2</a:t>
            </a:fld>
            <a:endParaRPr lang="zh-TW" altLang="en-US"/>
          </a:p>
        </p:txBody>
      </p:sp>
      <p:sp>
        <p:nvSpPr>
          <p:cNvPr id="2" name="流程圖: 替代程序 1"/>
          <p:cNvSpPr/>
          <p:nvPr/>
        </p:nvSpPr>
        <p:spPr>
          <a:xfrm>
            <a:off x="3200400" y="126428"/>
            <a:ext cx="2743200" cy="775944"/>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4800" b="1" dirty="0">
                <a:latin typeface="Microsoft YaHei" panose="020B0503020204020204" pitchFamily="34" charset="-122"/>
                <a:ea typeface="Microsoft YaHei" panose="020B0503020204020204" pitchFamily="34" charset="-122"/>
                <a:cs typeface="Microsoft Sans Serif" panose="020B0604020202020204" pitchFamily="34" charset="0"/>
              </a:rPr>
              <a:t>大 綱</a:t>
            </a:r>
          </a:p>
        </p:txBody>
      </p:sp>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7308" t="31112" r="40481" b="33162"/>
          <a:stretch/>
        </p:blipFill>
        <p:spPr bwMode="auto">
          <a:xfrm>
            <a:off x="6265985" y="119205"/>
            <a:ext cx="2708031" cy="18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9306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20</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sp>
        <p:nvSpPr>
          <p:cNvPr id="5" name="圆角矩形 6">
            <a:extLst>
              <a:ext uri="{FF2B5EF4-FFF2-40B4-BE49-F238E27FC236}">
                <a16:creationId xmlns:a16="http://schemas.microsoft.com/office/drawing/2014/main" id="{2C0E4DCA-4DA5-40EC-A0AD-3E2BF7466970}"/>
              </a:ext>
            </a:extLst>
          </p:cNvPr>
          <p:cNvSpPr/>
          <p:nvPr/>
        </p:nvSpPr>
        <p:spPr>
          <a:xfrm>
            <a:off x="7042566" y="968080"/>
            <a:ext cx="1782232" cy="3672000"/>
          </a:xfrm>
          <a:prstGeom prst="roundRect">
            <a:avLst>
              <a:gd name="adj" fmla="val 10535"/>
            </a:avLst>
          </a:prstGeom>
          <a:solidFill>
            <a:srgbClr val="F7F7F7"/>
          </a:solidFill>
          <a:ln w="19050" cap="flat" cmpd="sng" algn="ctr">
            <a:gradFill flip="none" rotWithShape="1">
              <a:gsLst>
                <a:gs pos="0">
                  <a:sysClr val="window" lastClr="FFFFFF"/>
                </a:gs>
                <a:gs pos="100000">
                  <a:sysClr val="window" lastClr="FFFFFF">
                    <a:lumMod val="85000"/>
                  </a:sysClr>
                </a:gs>
              </a:gsLst>
              <a:lin ang="2700000" scaled="1"/>
              <a:tileRect/>
            </a:gradFill>
            <a:prstDash val="solid"/>
          </a:ln>
          <a:effectLst>
            <a:outerShdw blurRad="63500" sx="102000" sy="102000" algn="ctr" rotWithShape="0">
              <a:prstClr val="black">
                <a:alpha val="40000"/>
              </a:prstClr>
            </a:outerShdw>
          </a:effectLst>
        </p:spPr>
        <p:txBody>
          <a:bodyPr lIns="68580" tIns="34290" rIns="68580" bIns="34290" rtlCol="0" anchor="ctr"/>
          <a:lstStyle/>
          <a:p>
            <a:pPr algn="ctr" defTabSz="685800">
              <a:defRPr/>
            </a:pPr>
            <a:endParaRPr lang="zh-CN" altLang="en-US" sz="1400" kern="0" dirty="0">
              <a:solidFill>
                <a:prstClr val="white"/>
              </a:solidFill>
              <a:latin typeface="Arial Narrow"/>
              <a:ea typeface="宋体" panose="02010600030101010101" pitchFamily="2" charset="-122"/>
            </a:endParaRPr>
          </a:p>
        </p:txBody>
      </p:sp>
      <p:grpSp>
        <p:nvGrpSpPr>
          <p:cNvPr id="6" name="群組 5"/>
          <p:cNvGrpSpPr/>
          <p:nvPr/>
        </p:nvGrpSpPr>
        <p:grpSpPr>
          <a:xfrm>
            <a:off x="1425013" y="968079"/>
            <a:ext cx="7296204" cy="3895175"/>
            <a:chOff x="2109372" y="1725683"/>
            <a:chExt cx="9827352" cy="5292892"/>
          </a:xfrm>
        </p:grpSpPr>
        <p:sp>
          <p:nvSpPr>
            <p:cNvPr id="7" name="圆角矩形 5">
              <a:extLst>
                <a:ext uri="{FF2B5EF4-FFF2-40B4-BE49-F238E27FC236}">
                  <a16:creationId xmlns:a16="http://schemas.microsoft.com/office/drawing/2014/main" id="{8E2DF800-6616-4DF6-A6F9-CC53C39D0AE3}"/>
                </a:ext>
              </a:extLst>
            </p:cNvPr>
            <p:cNvSpPr/>
            <p:nvPr/>
          </p:nvSpPr>
          <p:spPr>
            <a:xfrm>
              <a:off x="5288184" y="1725683"/>
              <a:ext cx="4025398" cy="5292892"/>
            </a:xfrm>
            <a:prstGeom prst="roundRect">
              <a:avLst>
                <a:gd name="adj" fmla="val 10535"/>
              </a:avLst>
            </a:prstGeom>
            <a:solidFill>
              <a:srgbClr val="F7F7F7"/>
            </a:solidFill>
            <a:ln w="19050" cap="flat" cmpd="sng" algn="ctr">
              <a:gradFill flip="none" rotWithShape="1">
                <a:gsLst>
                  <a:gs pos="0">
                    <a:sysClr val="window" lastClr="FFFFFF"/>
                  </a:gs>
                  <a:gs pos="100000">
                    <a:sysClr val="window" lastClr="FFFFFF">
                      <a:lumMod val="85000"/>
                    </a:sysClr>
                  </a:gs>
                </a:gsLst>
                <a:lin ang="2700000" scaled="1"/>
                <a:tileRect/>
              </a:gradFill>
              <a:prstDash val="solid"/>
            </a:ln>
            <a:effectLst>
              <a:outerShdw blurRad="635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nvGrpSpPr>
            <p:cNvPr id="8" name="组合 38">
              <a:extLst>
                <a:ext uri="{FF2B5EF4-FFF2-40B4-BE49-F238E27FC236}">
                  <a16:creationId xmlns:a16="http://schemas.microsoft.com/office/drawing/2014/main" id="{F352F301-AF2D-4F0F-9ABF-E11F5ECEFE35}"/>
                </a:ext>
              </a:extLst>
            </p:cNvPr>
            <p:cNvGrpSpPr/>
            <p:nvPr/>
          </p:nvGrpSpPr>
          <p:grpSpPr>
            <a:xfrm>
              <a:off x="9011752" y="6241628"/>
              <a:ext cx="956917" cy="202121"/>
              <a:chOff x="4111386" y="2043778"/>
              <a:chExt cx="926499" cy="158012"/>
            </a:xfrm>
          </p:grpSpPr>
          <p:grpSp>
            <p:nvGrpSpPr>
              <p:cNvPr id="65" name="组合 39">
                <a:extLst>
                  <a:ext uri="{FF2B5EF4-FFF2-40B4-BE49-F238E27FC236}">
                    <a16:creationId xmlns:a16="http://schemas.microsoft.com/office/drawing/2014/main" id="{C930E898-56A7-47FA-B416-436A4EDB9AC4}"/>
                  </a:ext>
                </a:extLst>
              </p:cNvPr>
              <p:cNvGrpSpPr/>
              <p:nvPr/>
            </p:nvGrpSpPr>
            <p:grpSpPr>
              <a:xfrm>
                <a:off x="4879875" y="2043778"/>
                <a:ext cx="158010" cy="158012"/>
                <a:chOff x="4486616" y="3001075"/>
                <a:chExt cx="274695" cy="274699"/>
              </a:xfrm>
            </p:grpSpPr>
            <p:sp>
              <p:nvSpPr>
                <p:cNvPr id="71" name="椭圆 45">
                  <a:extLst>
                    <a:ext uri="{FF2B5EF4-FFF2-40B4-BE49-F238E27FC236}">
                      <a16:creationId xmlns:a16="http://schemas.microsoft.com/office/drawing/2014/main" id="{6F71CE31-D78F-4257-875A-1658ECB23EF0}"/>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72" name="椭圆 46">
                  <a:extLst>
                    <a:ext uri="{FF2B5EF4-FFF2-40B4-BE49-F238E27FC236}">
                      <a16:creationId xmlns:a16="http://schemas.microsoft.com/office/drawing/2014/main" id="{D9704793-8FDA-4E32-9190-270BB1721EB5}"/>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66" name="组合 40">
                <a:extLst>
                  <a:ext uri="{FF2B5EF4-FFF2-40B4-BE49-F238E27FC236}">
                    <a16:creationId xmlns:a16="http://schemas.microsoft.com/office/drawing/2014/main" id="{C1D389F8-505F-4BA1-B241-68AEE837A0A5}"/>
                  </a:ext>
                </a:extLst>
              </p:cNvPr>
              <p:cNvGrpSpPr/>
              <p:nvPr/>
            </p:nvGrpSpPr>
            <p:grpSpPr>
              <a:xfrm>
                <a:off x="4111386" y="2043778"/>
                <a:ext cx="158010" cy="158012"/>
                <a:chOff x="4486616" y="3001075"/>
                <a:chExt cx="274695" cy="274699"/>
              </a:xfrm>
            </p:grpSpPr>
            <p:sp>
              <p:nvSpPr>
                <p:cNvPr id="69" name="椭圆 43">
                  <a:extLst>
                    <a:ext uri="{FF2B5EF4-FFF2-40B4-BE49-F238E27FC236}">
                      <a16:creationId xmlns:a16="http://schemas.microsoft.com/office/drawing/2014/main" id="{0EB9F6F8-B2E6-4909-970C-7650F5C623D2}"/>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70" name="椭圆 44">
                  <a:extLst>
                    <a:ext uri="{FF2B5EF4-FFF2-40B4-BE49-F238E27FC236}">
                      <a16:creationId xmlns:a16="http://schemas.microsoft.com/office/drawing/2014/main" id="{373C6DCE-676B-4650-A9C2-9719D8573400}"/>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67" name="圆角矩形 41">
                <a:extLst>
                  <a:ext uri="{FF2B5EF4-FFF2-40B4-BE49-F238E27FC236}">
                    <a16:creationId xmlns:a16="http://schemas.microsoft.com/office/drawing/2014/main" id="{B55B84A5-F79F-4911-8F8C-B86201D19132}"/>
                  </a:ext>
                </a:extLst>
              </p:cNvPr>
              <p:cNvSpPr/>
              <p:nvPr/>
            </p:nvSpPr>
            <p:spPr>
              <a:xfrm rot="16200000" flipH="1" flipV="1">
                <a:off x="4563173" y="1773812"/>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68" name="圆角矩形 42">
                <a:extLst>
                  <a:ext uri="{FF2B5EF4-FFF2-40B4-BE49-F238E27FC236}">
                    <a16:creationId xmlns:a16="http://schemas.microsoft.com/office/drawing/2014/main" id="{82C60107-2A9C-49E8-9A14-6143001C9FA1}"/>
                  </a:ext>
                </a:extLst>
              </p:cNvPr>
              <p:cNvSpPr/>
              <p:nvPr/>
            </p:nvSpPr>
            <p:spPr>
              <a:xfrm rot="16200000" flipH="1" flipV="1">
                <a:off x="4563173" y="1728247"/>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9" name="组合 75">
              <a:extLst>
                <a:ext uri="{FF2B5EF4-FFF2-40B4-BE49-F238E27FC236}">
                  <a16:creationId xmlns:a16="http://schemas.microsoft.com/office/drawing/2014/main" id="{27B06651-BD0D-42C7-BC60-895BE80553A3}"/>
                </a:ext>
              </a:extLst>
            </p:cNvPr>
            <p:cNvGrpSpPr/>
            <p:nvPr/>
          </p:nvGrpSpPr>
          <p:grpSpPr>
            <a:xfrm>
              <a:off x="5295684" y="1972263"/>
              <a:ext cx="4025397" cy="666615"/>
              <a:chOff x="1947258" y="3466616"/>
              <a:chExt cx="2252284" cy="853540"/>
            </a:xfrm>
          </p:grpSpPr>
          <p:sp>
            <p:nvSpPr>
              <p:cNvPr id="62" name="矩形 61">
                <a:extLst>
                  <a:ext uri="{FF2B5EF4-FFF2-40B4-BE49-F238E27FC236}">
                    <a16:creationId xmlns:a16="http://schemas.microsoft.com/office/drawing/2014/main" id="{C0150A56-66A7-4974-AF3E-8667A67334BE}"/>
                  </a:ext>
                </a:extLst>
              </p:cNvPr>
              <p:cNvSpPr/>
              <p:nvPr/>
            </p:nvSpPr>
            <p:spPr>
              <a:xfrm>
                <a:off x="1947258" y="3471751"/>
                <a:ext cx="2252284" cy="843078"/>
              </a:xfrm>
              <a:prstGeom prst="rect">
                <a:avLst/>
              </a:prstGeom>
              <a:solidFill>
                <a:srgbClr val="01ACBE"/>
              </a:soli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63" name="矩形 62">
                <a:extLst>
                  <a:ext uri="{FF2B5EF4-FFF2-40B4-BE49-F238E27FC236}">
                    <a16:creationId xmlns:a16="http://schemas.microsoft.com/office/drawing/2014/main" id="{C486EEA0-383B-4271-AA68-057F43D472EF}"/>
                  </a:ext>
                </a:extLst>
              </p:cNvPr>
              <p:cNvSpPr/>
              <p:nvPr/>
            </p:nvSpPr>
            <p:spPr>
              <a:xfrm>
                <a:off x="1947258" y="3466616"/>
                <a:ext cx="2252284" cy="189695"/>
              </a:xfrm>
              <a:prstGeom prst="rect">
                <a:avLst/>
              </a:prstGeom>
              <a:gradFill>
                <a:gsLst>
                  <a:gs pos="65000">
                    <a:sysClr val="windowText" lastClr="000000">
                      <a:alpha val="3000"/>
                    </a:sysClr>
                  </a:gs>
                  <a:gs pos="0">
                    <a:sysClr val="windowText" lastClr="000000">
                      <a:alpha val="31000"/>
                    </a:sysClr>
                  </a:gs>
                  <a:gs pos="100000">
                    <a:sysClr val="window" lastClr="FFFFFF">
                      <a:alpha val="0"/>
                    </a:sysClr>
                  </a:gs>
                </a:gsLst>
                <a:lin ang="5400000" scaled="0"/>
              </a:gra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64" name="矩形 63">
                <a:extLst>
                  <a:ext uri="{FF2B5EF4-FFF2-40B4-BE49-F238E27FC236}">
                    <a16:creationId xmlns:a16="http://schemas.microsoft.com/office/drawing/2014/main" id="{B86BD492-0C85-46FD-8B4F-F9CF8ADF53C7}"/>
                  </a:ext>
                </a:extLst>
              </p:cNvPr>
              <p:cNvSpPr/>
              <p:nvPr/>
            </p:nvSpPr>
            <p:spPr>
              <a:xfrm>
                <a:off x="1947258" y="4130461"/>
                <a:ext cx="2252284" cy="189695"/>
              </a:xfrm>
              <a:prstGeom prst="rect">
                <a:avLst/>
              </a:prstGeom>
              <a:gradFill>
                <a:gsLst>
                  <a:gs pos="45000">
                    <a:sysClr val="windowText" lastClr="000000">
                      <a:alpha val="3000"/>
                    </a:sysClr>
                  </a:gs>
                  <a:gs pos="100000">
                    <a:sysClr val="windowText" lastClr="000000">
                      <a:alpha val="30000"/>
                    </a:sysClr>
                  </a:gs>
                  <a:gs pos="0">
                    <a:sysClr val="window" lastClr="FFFFFF">
                      <a:alpha val="0"/>
                    </a:sysClr>
                  </a:gs>
                </a:gsLst>
                <a:lin ang="5400000" scaled="0"/>
              </a:gra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10" name="组合 79">
              <a:extLst>
                <a:ext uri="{FF2B5EF4-FFF2-40B4-BE49-F238E27FC236}">
                  <a16:creationId xmlns:a16="http://schemas.microsoft.com/office/drawing/2014/main" id="{58FE4F96-997E-4DFE-9F4E-EFC794AF3A6B}"/>
                </a:ext>
              </a:extLst>
            </p:cNvPr>
            <p:cNvGrpSpPr/>
            <p:nvPr/>
          </p:nvGrpSpPr>
          <p:grpSpPr>
            <a:xfrm>
              <a:off x="9652373" y="1972263"/>
              <a:ext cx="2255184" cy="666615"/>
              <a:chOff x="1947258" y="3466616"/>
              <a:chExt cx="2252284" cy="853540"/>
            </a:xfrm>
          </p:grpSpPr>
          <p:sp>
            <p:nvSpPr>
              <p:cNvPr id="59" name="矩形 58">
                <a:extLst>
                  <a:ext uri="{FF2B5EF4-FFF2-40B4-BE49-F238E27FC236}">
                    <a16:creationId xmlns:a16="http://schemas.microsoft.com/office/drawing/2014/main" id="{36721768-0BC1-4497-A213-DA95906BFD0A}"/>
                  </a:ext>
                </a:extLst>
              </p:cNvPr>
              <p:cNvSpPr/>
              <p:nvPr/>
            </p:nvSpPr>
            <p:spPr>
              <a:xfrm>
                <a:off x="1947258" y="3471751"/>
                <a:ext cx="2252284" cy="843078"/>
              </a:xfrm>
              <a:prstGeom prst="rect">
                <a:avLst/>
              </a:prstGeom>
              <a:solidFill>
                <a:srgbClr val="FFB850"/>
              </a:soli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60" name="矩形 59">
                <a:extLst>
                  <a:ext uri="{FF2B5EF4-FFF2-40B4-BE49-F238E27FC236}">
                    <a16:creationId xmlns:a16="http://schemas.microsoft.com/office/drawing/2014/main" id="{048B4B74-CBA2-458B-B08D-280461C346E6}"/>
                  </a:ext>
                </a:extLst>
              </p:cNvPr>
              <p:cNvSpPr/>
              <p:nvPr/>
            </p:nvSpPr>
            <p:spPr>
              <a:xfrm>
                <a:off x="1947258" y="3466616"/>
                <a:ext cx="2252284" cy="189695"/>
              </a:xfrm>
              <a:prstGeom prst="rect">
                <a:avLst/>
              </a:prstGeom>
              <a:gradFill>
                <a:gsLst>
                  <a:gs pos="65000">
                    <a:sysClr val="windowText" lastClr="000000">
                      <a:alpha val="3000"/>
                    </a:sysClr>
                  </a:gs>
                  <a:gs pos="0">
                    <a:sysClr val="windowText" lastClr="000000">
                      <a:alpha val="20000"/>
                    </a:sysClr>
                  </a:gs>
                  <a:gs pos="100000">
                    <a:sysClr val="window" lastClr="FFFFFF">
                      <a:alpha val="0"/>
                    </a:sysClr>
                  </a:gs>
                </a:gsLst>
                <a:lin ang="5400000" scaled="0"/>
              </a:gra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61" name="矩形 60">
                <a:extLst>
                  <a:ext uri="{FF2B5EF4-FFF2-40B4-BE49-F238E27FC236}">
                    <a16:creationId xmlns:a16="http://schemas.microsoft.com/office/drawing/2014/main" id="{7B5E9096-E8D9-4B0F-A694-0E6FAE6802A7}"/>
                  </a:ext>
                </a:extLst>
              </p:cNvPr>
              <p:cNvSpPr/>
              <p:nvPr/>
            </p:nvSpPr>
            <p:spPr>
              <a:xfrm>
                <a:off x="1947258" y="4130461"/>
                <a:ext cx="2252284" cy="189695"/>
              </a:xfrm>
              <a:prstGeom prst="rect">
                <a:avLst/>
              </a:prstGeom>
              <a:gradFill>
                <a:gsLst>
                  <a:gs pos="45000">
                    <a:sysClr val="windowText" lastClr="000000">
                      <a:alpha val="3000"/>
                    </a:sysClr>
                  </a:gs>
                  <a:gs pos="100000">
                    <a:sysClr val="windowText" lastClr="000000">
                      <a:alpha val="20000"/>
                    </a:sysClr>
                  </a:gs>
                  <a:gs pos="0">
                    <a:sysClr val="window" lastClr="FFFFFF">
                      <a:alpha val="0"/>
                    </a:sysClr>
                  </a:gs>
                </a:gsLst>
                <a:lin ang="5400000" scaled="0"/>
              </a:gra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11" name="文本框 111">
              <a:extLst>
                <a:ext uri="{FF2B5EF4-FFF2-40B4-BE49-F238E27FC236}">
                  <a16:creationId xmlns:a16="http://schemas.microsoft.com/office/drawing/2014/main" id="{FD4C85BB-BD30-4F1A-A1A9-F19430A1144D}"/>
                </a:ext>
              </a:extLst>
            </p:cNvPr>
            <p:cNvSpPr txBox="1"/>
            <p:nvPr/>
          </p:nvSpPr>
          <p:spPr>
            <a:xfrm>
              <a:off x="6050029" y="1986596"/>
              <a:ext cx="2689015" cy="752791"/>
            </a:xfrm>
            <a:prstGeom prst="rect">
              <a:avLst/>
            </a:prstGeom>
            <a:noFill/>
          </p:spPr>
          <p:txBody>
            <a:bodyPr wrap="square" rtlCol="0">
              <a:spAutoFit/>
            </a:bodyPr>
            <a:lstStyle/>
            <a:p>
              <a:pPr algn="ctr">
                <a:defRPr/>
              </a:pPr>
              <a:r>
                <a:rPr lang="zh-TW" altLang="en-US" sz="3000" b="1" dirty="0">
                  <a:solidFill>
                    <a:prstClr val="white"/>
                  </a:solidFill>
                  <a:effectLst>
                    <a:outerShdw blurRad="101600" dist="50800" dir="2700000" algn="tl" rotWithShape="0">
                      <a:prstClr val="black">
                        <a:alpha val="40000"/>
                      </a:prstClr>
                    </a:outerShdw>
                  </a:effectLst>
                  <a:latin typeface="微軟正黑體" panose="020B0604030504040204" pitchFamily="34" charset="-120"/>
                  <a:ea typeface="微軟正黑體" panose="020B0604030504040204" pitchFamily="34" charset="-120"/>
                </a:rPr>
                <a:t>第二階段</a:t>
              </a:r>
              <a:endParaRPr lang="zh-CN" altLang="en-US" sz="3000" b="1" dirty="0">
                <a:solidFill>
                  <a:prstClr val="white"/>
                </a:solidFill>
                <a:effectLst>
                  <a:outerShdw blurRad="101600" dist="50800" dir="2700000" algn="tl" rotWithShape="0">
                    <a:prstClr val="black">
                      <a:alpha val="40000"/>
                    </a:prstClr>
                  </a:outerShdw>
                </a:effectLst>
                <a:latin typeface="方正姚体"/>
              </a:endParaRPr>
            </a:p>
          </p:txBody>
        </p:sp>
        <p:sp>
          <p:nvSpPr>
            <p:cNvPr id="12" name="文本框 112">
              <a:extLst>
                <a:ext uri="{FF2B5EF4-FFF2-40B4-BE49-F238E27FC236}">
                  <a16:creationId xmlns:a16="http://schemas.microsoft.com/office/drawing/2014/main" id="{A6F6B751-372A-4EC6-BA20-C3EBB245AA90}"/>
                </a:ext>
              </a:extLst>
            </p:cNvPr>
            <p:cNvSpPr txBox="1"/>
            <p:nvPr/>
          </p:nvSpPr>
          <p:spPr>
            <a:xfrm>
              <a:off x="9968667" y="1986596"/>
              <a:ext cx="1625257" cy="752791"/>
            </a:xfrm>
            <a:prstGeom prst="rect">
              <a:avLst/>
            </a:prstGeom>
            <a:noFill/>
          </p:spPr>
          <p:txBody>
            <a:bodyPr wrap="square" rtlCol="0">
              <a:spAutoFit/>
            </a:bodyPr>
            <a:lstStyle/>
            <a:p>
              <a:pPr algn="ctr">
                <a:defRPr/>
              </a:pPr>
              <a:r>
                <a:rPr lang="zh-TW" altLang="en-US" sz="3000" b="1" dirty="0">
                  <a:solidFill>
                    <a:prstClr val="white"/>
                  </a:solidFill>
                  <a:effectLst>
                    <a:outerShdw blurRad="101600" dist="50800" dir="2700000" algn="tl" rotWithShape="0">
                      <a:prstClr val="black">
                        <a:alpha val="40000"/>
                      </a:prstClr>
                    </a:outerShdw>
                  </a:effectLst>
                  <a:latin typeface="微軟正黑體" panose="020B0604030504040204" pitchFamily="34" charset="-120"/>
                  <a:ea typeface="微軟正黑體" panose="020B0604030504040204" pitchFamily="34" charset="-120"/>
                </a:rPr>
                <a:t>分發</a:t>
              </a:r>
              <a:endParaRPr lang="zh-CN" altLang="en-US" sz="3000" b="1" dirty="0">
                <a:solidFill>
                  <a:prstClr val="white"/>
                </a:solidFill>
                <a:effectLst>
                  <a:outerShdw blurRad="101600" dist="50800" dir="2700000" algn="tl" rotWithShape="0">
                    <a:prstClr val="black">
                      <a:alpha val="40000"/>
                    </a:prstClr>
                  </a:outerShdw>
                </a:effectLst>
                <a:latin typeface="方正姚体"/>
              </a:endParaRPr>
            </a:p>
          </p:txBody>
        </p:sp>
        <p:sp>
          <p:nvSpPr>
            <p:cNvPr id="13" name="矩形 12">
              <a:extLst>
                <a:ext uri="{FF2B5EF4-FFF2-40B4-BE49-F238E27FC236}">
                  <a16:creationId xmlns:a16="http://schemas.microsoft.com/office/drawing/2014/main" id="{326861D4-B71A-46B3-A5D6-0BE299F7612F}"/>
                </a:ext>
              </a:extLst>
            </p:cNvPr>
            <p:cNvSpPr/>
            <p:nvPr/>
          </p:nvSpPr>
          <p:spPr>
            <a:xfrm>
              <a:off x="5314225" y="2655177"/>
              <a:ext cx="4013381" cy="1327839"/>
            </a:xfrm>
            <a:prstGeom prst="rect">
              <a:avLst/>
            </a:prstGeom>
          </p:spPr>
          <p:txBody>
            <a:bodyPr wrap="square">
              <a:spAutoFit/>
            </a:bodyPr>
            <a:lstStyle/>
            <a:p>
              <a:pPr>
                <a:lnSpc>
                  <a:spcPts val="2250"/>
                </a:lnSpc>
              </a:pPr>
              <a:r>
                <a:rPr lang="zh-TW" altLang="en-US" sz="1600" b="1" dirty="0">
                  <a:solidFill>
                    <a:srgbClr val="4BACC6"/>
                  </a:solidFill>
                  <a:latin typeface="微軟正黑體" panose="020B0604030504040204" pitchFamily="34" charset="-120"/>
                  <a:ea typeface="微軟正黑體" panose="020B0604030504040204" pitchFamily="34" charset="-120"/>
                </a:rPr>
                <a:t>通過一階篩選後，上傳</a:t>
              </a:r>
              <a:r>
                <a:rPr lang="en-US" altLang="zh-TW" sz="1600" b="1" dirty="0">
                  <a:solidFill>
                    <a:srgbClr val="4BACC6"/>
                  </a:solidFill>
                  <a:latin typeface="微軟正黑體" panose="020B0604030504040204" pitchFamily="34" charset="-120"/>
                  <a:ea typeface="微軟正黑體" panose="020B0604030504040204" pitchFamily="34" charset="-120"/>
                </a:rPr>
                <a:t>(</a:t>
              </a:r>
              <a:r>
                <a:rPr lang="zh-TW" altLang="en-US" sz="1600" b="1" dirty="0">
                  <a:solidFill>
                    <a:srgbClr val="4BACC6"/>
                  </a:solidFill>
                  <a:latin typeface="微軟正黑體" panose="020B0604030504040204" pitchFamily="34" charset="-120"/>
                  <a:ea typeface="微軟正黑體" panose="020B0604030504040204" pitchFamily="34" charset="-120"/>
                </a:rPr>
                <a:t>及勾選提交</a:t>
              </a:r>
              <a:r>
                <a:rPr lang="en-US" altLang="zh-TW" sz="1600" b="1" dirty="0">
                  <a:solidFill>
                    <a:srgbClr val="4BACC6"/>
                  </a:solidFill>
                  <a:latin typeface="微軟正黑體" panose="020B0604030504040204" pitchFamily="34" charset="-120"/>
                  <a:ea typeface="微軟正黑體" panose="020B0604030504040204" pitchFamily="34" charset="-120"/>
                </a:rPr>
                <a:t>)</a:t>
              </a:r>
              <a:r>
                <a:rPr lang="zh-TW" altLang="en-US" sz="1600" b="1" dirty="0">
                  <a:solidFill>
                    <a:srgbClr val="4BACC6"/>
                  </a:solidFill>
                  <a:latin typeface="微軟正黑體" panose="020B0604030504040204" pitchFamily="34" charset="-120"/>
                  <a:ea typeface="微軟正黑體" panose="020B0604030504040204" pitchFamily="34" charset="-120"/>
                </a:rPr>
                <a:t>課程學習成果</a:t>
              </a:r>
              <a:r>
                <a:rPr lang="en-US" altLang="zh-TW" sz="1600" b="1" dirty="0">
                  <a:solidFill>
                    <a:srgbClr val="4BACC6"/>
                  </a:solidFill>
                  <a:latin typeface="微軟正黑體" panose="020B0604030504040204" pitchFamily="34" charset="-120"/>
                  <a:ea typeface="微軟正黑體" panose="020B0604030504040204" pitchFamily="34" charset="-120"/>
                </a:rPr>
                <a:t>+</a:t>
              </a:r>
              <a:r>
                <a:rPr lang="zh-TW" altLang="en-US" sz="1600" b="1" dirty="0">
                  <a:solidFill>
                    <a:srgbClr val="4BACC6"/>
                  </a:solidFill>
                  <a:latin typeface="微軟正黑體" panose="020B0604030504040204" pitchFamily="34" charset="-120"/>
                  <a:ea typeface="微軟正黑體" panose="020B0604030504040204" pitchFamily="34" charset="-120"/>
                </a:rPr>
                <a:t>多元表現，參與校系甄選</a:t>
              </a:r>
              <a:endParaRPr lang="zh-TW" altLang="zh-TW" sz="1600" b="1" dirty="0">
                <a:solidFill>
                  <a:srgbClr val="4BACC6"/>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4FEDC1D8-F72D-4E48-91D1-38E2CAEF354F}"/>
                </a:ext>
              </a:extLst>
            </p:cNvPr>
            <p:cNvSpPr/>
            <p:nvPr/>
          </p:nvSpPr>
          <p:spPr>
            <a:xfrm>
              <a:off x="9680514" y="2694592"/>
              <a:ext cx="2198901" cy="1728630"/>
            </a:xfrm>
            <a:prstGeom prst="rect">
              <a:avLst/>
            </a:prstGeom>
          </p:spPr>
          <p:txBody>
            <a:bodyPr wrap="square">
              <a:spAutoFit/>
            </a:bodyPr>
            <a:lstStyle/>
            <a:p>
              <a:pPr>
                <a:lnSpc>
                  <a:spcPts val="2250"/>
                </a:lnSpc>
              </a:pPr>
              <a:r>
                <a:rPr lang="zh-TW" altLang="en-US" sz="1600" b="1" dirty="0">
                  <a:solidFill>
                    <a:srgbClr val="F79646"/>
                  </a:solidFill>
                  <a:latin typeface="微軟正黑體" panose="020B0604030504040204" pitchFamily="34" charset="-120"/>
                  <a:ea typeface="微軟正黑體" panose="020B0604030504040204" pitchFamily="34" charset="-120"/>
                </a:rPr>
                <a:t>大學校系公告正備取名單後，依學生所填寫的志願序，進行分發</a:t>
              </a:r>
            </a:p>
          </p:txBody>
        </p:sp>
        <p:grpSp>
          <p:nvGrpSpPr>
            <p:cNvPr id="15" name="组合 126">
              <a:extLst>
                <a:ext uri="{FF2B5EF4-FFF2-40B4-BE49-F238E27FC236}">
                  <a16:creationId xmlns:a16="http://schemas.microsoft.com/office/drawing/2014/main" id="{DAC255E2-D151-4125-BFB1-F4115C6D14BB}"/>
                </a:ext>
              </a:extLst>
            </p:cNvPr>
            <p:cNvGrpSpPr/>
            <p:nvPr/>
          </p:nvGrpSpPr>
          <p:grpSpPr>
            <a:xfrm>
              <a:off x="10398472" y="4525215"/>
              <a:ext cx="1532265" cy="1102473"/>
              <a:chOff x="5045251" y="856343"/>
              <a:chExt cx="707326" cy="804960"/>
            </a:xfrm>
            <a:solidFill>
              <a:srgbClr val="FFB850"/>
            </a:solidFill>
          </p:grpSpPr>
          <p:sp>
            <p:nvSpPr>
              <p:cNvPr id="56" name="Freeform 39">
                <a:extLst>
                  <a:ext uri="{FF2B5EF4-FFF2-40B4-BE49-F238E27FC236}">
                    <a16:creationId xmlns:a16="http://schemas.microsoft.com/office/drawing/2014/main" id="{7CECE545-9085-4C91-B183-9AEC2FF14C91}"/>
                  </a:ext>
                </a:extLst>
              </p:cNvPr>
              <p:cNvSpPr>
                <a:spLocks/>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b="0">
                  <a:solidFill>
                    <a:prstClr val="black"/>
                  </a:solidFill>
                  <a:latin typeface="Calibri"/>
                  <a:ea typeface="宋体" panose="02010600030101010101" pitchFamily="2" charset="-122"/>
                </a:endParaRPr>
              </a:p>
            </p:txBody>
          </p:sp>
          <p:sp>
            <p:nvSpPr>
              <p:cNvPr id="57" name="Freeform 40">
                <a:extLst>
                  <a:ext uri="{FF2B5EF4-FFF2-40B4-BE49-F238E27FC236}">
                    <a16:creationId xmlns:a16="http://schemas.microsoft.com/office/drawing/2014/main" id="{6769F496-2214-40E5-86F7-225329534653}"/>
                  </a:ext>
                </a:extLst>
              </p:cNvPr>
              <p:cNvSpPr>
                <a:spLocks noEditPoints="1"/>
              </p:cNvSpPr>
              <p:nvPr/>
            </p:nvSpPr>
            <p:spPr bwMode="auto">
              <a:xfrm>
                <a:off x="5045251" y="991648"/>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b="0">
                  <a:solidFill>
                    <a:prstClr val="black"/>
                  </a:solidFill>
                  <a:latin typeface="Calibri"/>
                  <a:ea typeface="宋体" panose="02010600030101010101" pitchFamily="2" charset="-122"/>
                </a:endParaRPr>
              </a:p>
            </p:txBody>
          </p:sp>
          <p:sp>
            <p:nvSpPr>
              <p:cNvPr id="58" name="Freeform 41">
                <a:extLst>
                  <a:ext uri="{FF2B5EF4-FFF2-40B4-BE49-F238E27FC236}">
                    <a16:creationId xmlns:a16="http://schemas.microsoft.com/office/drawing/2014/main" id="{043D55C2-F754-4A9F-B339-4EE53FCC6154}"/>
                  </a:ext>
                </a:extLst>
              </p:cNvPr>
              <p:cNvSpPr>
                <a:spLocks/>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b="0">
                  <a:solidFill>
                    <a:prstClr val="black"/>
                  </a:solidFill>
                  <a:latin typeface="Calibri"/>
                  <a:ea typeface="宋体" panose="02010600030101010101" pitchFamily="2" charset="-122"/>
                </a:endParaRPr>
              </a:p>
            </p:txBody>
          </p:sp>
        </p:grpSp>
        <p:grpSp>
          <p:nvGrpSpPr>
            <p:cNvPr id="16" name="群組 38">
              <a:extLst>
                <a:ext uri="{FF2B5EF4-FFF2-40B4-BE49-F238E27FC236}">
                  <a16:creationId xmlns:a16="http://schemas.microsoft.com/office/drawing/2014/main" id="{E8B928A9-C496-4046-8A1B-AB5BDF39B5F3}"/>
                </a:ext>
              </a:extLst>
            </p:cNvPr>
            <p:cNvGrpSpPr/>
            <p:nvPr/>
          </p:nvGrpSpPr>
          <p:grpSpPr>
            <a:xfrm>
              <a:off x="2109372" y="1730507"/>
              <a:ext cx="2729310" cy="4991090"/>
              <a:chOff x="1961851" y="1202076"/>
              <a:chExt cx="3233854" cy="5509874"/>
            </a:xfrm>
          </p:grpSpPr>
          <p:sp>
            <p:nvSpPr>
              <p:cNvPr id="47" name="圆角矩形 4">
                <a:extLst>
                  <a:ext uri="{FF2B5EF4-FFF2-40B4-BE49-F238E27FC236}">
                    <a16:creationId xmlns:a16="http://schemas.microsoft.com/office/drawing/2014/main" id="{7956D0F3-4FBA-4516-8BD8-ADDB59424189}"/>
                  </a:ext>
                </a:extLst>
              </p:cNvPr>
              <p:cNvSpPr/>
              <p:nvPr/>
            </p:nvSpPr>
            <p:spPr>
              <a:xfrm>
                <a:off x="2013735" y="1202076"/>
                <a:ext cx="3181970" cy="5509874"/>
              </a:xfrm>
              <a:prstGeom prst="roundRect">
                <a:avLst>
                  <a:gd name="adj" fmla="val 10535"/>
                </a:avLst>
              </a:prstGeom>
              <a:solidFill>
                <a:srgbClr val="F7F7F7"/>
              </a:solidFill>
              <a:ln w="19050" cap="flat" cmpd="sng" algn="ctr">
                <a:gradFill flip="none" rotWithShape="1">
                  <a:gsLst>
                    <a:gs pos="0">
                      <a:sysClr val="window" lastClr="FFFFFF"/>
                    </a:gs>
                    <a:gs pos="100000">
                      <a:sysClr val="window" lastClr="FFFFFF">
                        <a:lumMod val="85000"/>
                      </a:sysClr>
                    </a:gs>
                  </a:gsLst>
                  <a:lin ang="2700000" scaled="1"/>
                  <a:tileRect/>
                </a:gradFill>
                <a:prstDash val="solid"/>
              </a:ln>
              <a:effectLst>
                <a:outerShdw blurRad="635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pic>
            <p:nvPicPr>
              <p:cNvPr id="48" name="图片 48">
                <a:extLst>
                  <a:ext uri="{FF2B5EF4-FFF2-40B4-BE49-F238E27FC236}">
                    <a16:creationId xmlns:a16="http://schemas.microsoft.com/office/drawing/2014/main" id="{63E7DDDE-EB4C-4DF5-B010-9FBB28F715D0}"/>
                  </a:ext>
                </a:extLst>
              </p:cNvPr>
              <p:cNvPicPr>
                <a:picLocks noChangeAspect="1"/>
              </p:cNvPicPr>
              <p:nvPr/>
            </p:nvPicPr>
            <p:blipFill rotWithShape="1">
              <a:blip r:embed="rId2" cstate="print">
                <a:grayscl/>
              </a:blip>
              <a:srcRect b="72279"/>
              <a:stretch/>
            </p:blipFill>
            <p:spPr>
              <a:xfrm flipH="1" flipV="1">
                <a:off x="2034170" y="3798092"/>
                <a:ext cx="3039497" cy="289287"/>
              </a:xfrm>
              <a:prstGeom prst="rect">
                <a:avLst/>
              </a:prstGeom>
            </p:spPr>
          </p:pic>
          <p:grpSp>
            <p:nvGrpSpPr>
              <p:cNvPr id="49" name="组合 65">
                <a:extLst>
                  <a:ext uri="{FF2B5EF4-FFF2-40B4-BE49-F238E27FC236}">
                    <a16:creationId xmlns:a16="http://schemas.microsoft.com/office/drawing/2014/main" id="{D49C3A71-FC1E-499B-906A-7762324059C2}"/>
                  </a:ext>
                </a:extLst>
              </p:cNvPr>
              <p:cNvGrpSpPr/>
              <p:nvPr/>
            </p:nvGrpSpPr>
            <p:grpSpPr>
              <a:xfrm>
                <a:off x="1991544" y="1468960"/>
                <a:ext cx="3178714" cy="735904"/>
                <a:chOff x="1947258" y="3466616"/>
                <a:chExt cx="2252284" cy="853540"/>
              </a:xfrm>
            </p:grpSpPr>
            <p:sp>
              <p:nvSpPr>
                <p:cNvPr id="53" name="矩形 52">
                  <a:extLst>
                    <a:ext uri="{FF2B5EF4-FFF2-40B4-BE49-F238E27FC236}">
                      <a16:creationId xmlns:a16="http://schemas.microsoft.com/office/drawing/2014/main" id="{DE1CC8A8-11B8-459F-B5E3-AC67B6DB947A}"/>
                    </a:ext>
                  </a:extLst>
                </p:cNvPr>
                <p:cNvSpPr/>
                <p:nvPr/>
              </p:nvSpPr>
              <p:spPr>
                <a:xfrm>
                  <a:off x="1947258" y="3471751"/>
                  <a:ext cx="2252284" cy="843078"/>
                </a:xfrm>
                <a:prstGeom prst="rect">
                  <a:avLst/>
                </a:prstGeom>
                <a:solidFill>
                  <a:srgbClr val="E87071"/>
                </a:soli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54" name="矩形 53">
                  <a:extLst>
                    <a:ext uri="{FF2B5EF4-FFF2-40B4-BE49-F238E27FC236}">
                      <a16:creationId xmlns:a16="http://schemas.microsoft.com/office/drawing/2014/main" id="{846574CF-11EC-40A5-AA93-3A7805CDEEB2}"/>
                    </a:ext>
                  </a:extLst>
                </p:cNvPr>
                <p:cNvSpPr/>
                <p:nvPr/>
              </p:nvSpPr>
              <p:spPr>
                <a:xfrm>
                  <a:off x="1947258" y="3466616"/>
                  <a:ext cx="2252284" cy="189695"/>
                </a:xfrm>
                <a:prstGeom prst="rect">
                  <a:avLst/>
                </a:prstGeom>
                <a:gradFill>
                  <a:gsLst>
                    <a:gs pos="65000">
                      <a:sysClr val="windowText" lastClr="000000">
                        <a:alpha val="3000"/>
                      </a:sysClr>
                    </a:gs>
                    <a:gs pos="0">
                      <a:sysClr val="windowText" lastClr="000000">
                        <a:alpha val="31000"/>
                      </a:sysClr>
                    </a:gs>
                    <a:gs pos="100000">
                      <a:sysClr val="window" lastClr="FFFFFF">
                        <a:alpha val="0"/>
                      </a:sysClr>
                    </a:gs>
                  </a:gsLst>
                  <a:lin ang="5400000" scaled="0"/>
                </a:gra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55" name="矩形 54">
                  <a:extLst>
                    <a:ext uri="{FF2B5EF4-FFF2-40B4-BE49-F238E27FC236}">
                      <a16:creationId xmlns:a16="http://schemas.microsoft.com/office/drawing/2014/main" id="{5B591D49-AC2C-4B1A-9B13-B50D9CFDF352}"/>
                    </a:ext>
                  </a:extLst>
                </p:cNvPr>
                <p:cNvSpPr/>
                <p:nvPr/>
              </p:nvSpPr>
              <p:spPr>
                <a:xfrm>
                  <a:off x="1947258" y="4130461"/>
                  <a:ext cx="2252284" cy="189695"/>
                </a:xfrm>
                <a:prstGeom prst="rect">
                  <a:avLst/>
                </a:prstGeom>
                <a:gradFill>
                  <a:gsLst>
                    <a:gs pos="45000">
                      <a:sysClr val="windowText" lastClr="000000">
                        <a:alpha val="3000"/>
                      </a:sysClr>
                    </a:gs>
                    <a:gs pos="100000">
                      <a:sysClr val="windowText" lastClr="000000">
                        <a:alpha val="30000"/>
                      </a:sysClr>
                    </a:gs>
                    <a:gs pos="0">
                      <a:sysClr val="window" lastClr="FFFFFF">
                        <a:alpha val="0"/>
                      </a:sysClr>
                    </a:gs>
                  </a:gsLst>
                  <a:lin ang="5400000" scaled="0"/>
                </a:gradFill>
                <a:ln w="25400" cap="flat" cmpd="sng" algn="ctr">
                  <a:noFill/>
                  <a:prstDash val="solid"/>
                </a:ln>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50" name="文本框 110">
                <a:extLst>
                  <a:ext uri="{FF2B5EF4-FFF2-40B4-BE49-F238E27FC236}">
                    <a16:creationId xmlns:a16="http://schemas.microsoft.com/office/drawing/2014/main" id="{67A4DA59-B57D-4504-81F5-757AA5F0CD0B}"/>
                  </a:ext>
                </a:extLst>
              </p:cNvPr>
              <p:cNvSpPr txBox="1"/>
              <p:nvPr/>
            </p:nvSpPr>
            <p:spPr>
              <a:xfrm>
                <a:off x="2038365" y="1485465"/>
                <a:ext cx="2953524" cy="831037"/>
              </a:xfrm>
              <a:prstGeom prst="rect">
                <a:avLst/>
              </a:prstGeom>
              <a:noFill/>
            </p:spPr>
            <p:txBody>
              <a:bodyPr wrap="square" rtlCol="0">
                <a:spAutoFit/>
              </a:bodyPr>
              <a:lstStyle/>
              <a:p>
                <a:pPr algn="ctr">
                  <a:defRPr/>
                </a:pPr>
                <a:r>
                  <a:rPr lang="zh-TW" altLang="en-US" sz="3000" b="1" dirty="0">
                    <a:solidFill>
                      <a:prstClr val="white"/>
                    </a:solidFill>
                    <a:effectLst>
                      <a:outerShdw blurRad="101600" dist="50800" dir="2700000" algn="tl" rotWithShape="0">
                        <a:prstClr val="black">
                          <a:alpha val="40000"/>
                        </a:prstClr>
                      </a:outerShdw>
                    </a:effectLst>
                    <a:latin typeface="微軟正黑體" panose="020B0604030504040204" pitchFamily="34" charset="-120"/>
                    <a:ea typeface="微軟正黑體" panose="020B0604030504040204" pitchFamily="34" charset="-120"/>
                  </a:rPr>
                  <a:t>第一階段</a:t>
                </a:r>
                <a:endParaRPr lang="zh-CN" altLang="en-US" sz="3000" b="1" dirty="0">
                  <a:solidFill>
                    <a:prstClr val="white"/>
                  </a:solidFill>
                  <a:effectLst>
                    <a:outerShdw blurRad="101600" dist="50800" dir="2700000" algn="tl" rotWithShape="0">
                      <a:prstClr val="black">
                        <a:alpha val="40000"/>
                      </a:prstClr>
                    </a:outerShdw>
                  </a:effectLst>
                  <a:latin typeface="方正姚体"/>
                </a:endParaRPr>
              </a:p>
            </p:txBody>
          </p:sp>
          <p:sp>
            <p:nvSpPr>
              <p:cNvPr id="51" name="文本框 113">
                <a:extLst>
                  <a:ext uri="{FF2B5EF4-FFF2-40B4-BE49-F238E27FC236}">
                    <a16:creationId xmlns:a16="http://schemas.microsoft.com/office/drawing/2014/main" id="{734B8714-A69F-49B2-9ED1-76C8FCCFEDDE}"/>
                  </a:ext>
                </a:extLst>
              </p:cNvPr>
              <p:cNvSpPr txBox="1"/>
              <p:nvPr/>
            </p:nvSpPr>
            <p:spPr>
              <a:xfrm>
                <a:off x="2045821" y="2222857"/>
                <a:ext cx="3070159" cy="1465857"/>
              </a:xfrm>
              <a:prstGeom prst="rect">
                <a:avLst/>
              </a:prstGeom>
              <a:noFill/>
            </p:spPr>
            <p:txBody>
              <a:bodyPr wrap="square" rtlCol="0">
                <a:spAutoFit/>
              </a:bodyPr>
              <a:lstStyle/>
              <a:p>
                <a:pPr>
                  <a:lnSpc>
                    <a:spcPts val="2250"/>
                  </a:lnSpc>
                  <a:defRPr/>
                </a:pPr>
                <a:r>
                  <a:rPr lang="zh-TW" altLang="en-US" sz="1600" b="1" dirty="0">
                    <a:solidFill>
                      <a:srgbClr val="C0504D"/>
                    </a:solidFill>
                    <a:latin typeface="微軟正黑體" panose="020B0604030504040204" pitchFamily="34" charset="-120"/>
                    <a:ea typeface="微軟正黑體" panose="020B0604030504040204" pitchFamily="34" charset="-120"/>
                  </a:rPr>
                  <a:t>參與學科能力測驗，符合大學校系所訂門檻</a:t>
                </a:r>
                <a:endParaRPr lang="zh-CN" altLang="en-US" sz="1600" b="1" dirty="0">
                  <a:solidFill>
                    <a:srgbClr val="C0504D"/>
                  </a:solidFill>
                  <a:latin typeface="微軟正黑體" panose="020B0604030504040204" pitchFamily="34" charset="-120"/>
                  <a:ea typeface="微軟正黑體" panose="020B0604030504040204" pitchFamily="34" charset="-120"/>
                </a:endParaRPr>
              </a:p>
            </p:txBody>
          </p:sp>
          <p:sp>
            <p:nvSpPr>
              <p:cNvPr id="52" name="矩形 51">
                <a:extLst>
                  <a:ext uri="{FF2B5EF4-FFF2-40B4-BE49-F238E27FC236}">
                    <a16:creationId xmlns:a16="http://schemas.microsoft.com/office/drawing/2014/main" id="{D6B451FE-AB48-46FB-B0F3-72D2D6957948}"/>
                  </a:ext>
                </a:extLst>
              </p:cNvPr>
              <p:cNvSpPr/>
              <p:nvPr/>
            </p:nvSpPr>
            <p:spPr>
              <a:xfrm>
                <a:off x="1961851" y="4208460"/>
                <a:ext cx="3207324" cy="1869833"/>
              </a:xfrm>
              <a:prstGeom prst="rect">
                <a:avLst/>
              </a:prstGeom>
            </p:spPr>
            <p:txBody>
              <a:bodyPr wrap="square">
                <a:spAutoFit/>
              </a:bodyPr>
              <a:lstStyle/>
              <a:p>
                <a:pPr marL="214313" indent="-214313">
                  <a:lnSpc>
                    <a:spcPts val="3000"/>
                  </a:lnSpc>
                  <a:buFont typeface="Wingdings" panose="05000000000000000000" pitchFamily="2" charset="2"/>
                  <a:buChar char="l"/>
                </a:pPr>
                <a:r>
                  <a:rPr lang="en-US" altLang="zh-TW" sz="2700" b="1" dirty="0">
                    <a:solidFill>
                      <a:prstClr val="black"/>
                    </a:solidFill>
                    <a:latin typeface="微軟正黑體" panose="020B0604030504040204" pitchFamily="34" charset="-120"/>
                    <a:ea typeface="微軟正黑體" panose="020B0604030504040204" pitchFamily="34" charset="-120"/>
                  </a:rPr>
                  <a:t>6</a:t>
                </a:r>
                <a:r>
                  <a:rPr lang="zh-TW" altLang="en-US" sz="2700" b="1" dirty="0">
                    <a:solidFill>
                      <a:prstClr val="black"/>
                    </a:solidFill>
                    <a:latin typeface="微軟正黑體" panose="020B0604030504040204" pitchFamily="34" charset="-120"/>
                    <a:ea typeface="微軟正黑體" panose="020B0604030504040204" pitchFamily="34" charset="-120"/>
                  </a:rPr>
                  <a:t>個志願</a:t>
                </a:r>
                <a:endParaRPr lang="en-US" altLang="zh-TW" sz="2700" b="1" dirty="0">
                  <a:solidFill>
                    <a:prstClr val="black"/>
                  </a:solidFill>
                  <a:latin typeface="微軟正黑體" panose="020B0604030504040204" pitchFamily="34" charset="-120"/>
                  <a:ea typeface="微軟正黑體" panose="020B0604030504040204" pitchFamily="34" charset="-120"/>
                </a:endParaRPr>
              </a:p>
              <a:p>
                <a:pPr marL="214313" indent="-214313">
                  <a:lnSpc>
                    <a:spcPts val="3000"/>
                  </a:lnSpc>
                  <a:buFont typeface="Wingdings" panose="05000000000000000000" pitchFamily="2" charset="2"/>
                  <a:buChar char="l"/>
                </a:pPr>
                <a:r>
                  <a:rPr lang="zh-TW" altLang="en-US" sz="2700" b="1" dirty="0">
                    <a:solidFill>
                      <a:prstClr val="black"/>
                    </a:solidFill>
                    <a:latin typeface="微軟正黑體" panose="020B0604030504040204" pitchFamily="34" charset="-120"/>
                    <a:ea typeface="微軟正黑體" panose="020B0604030504040204" pitchFamily="34" charset="-120"/>
                  </a:rPr>
                  <a:t>檢定</a:t>
                </a:r>
                <a:endParaRPr lang="en-US" altLang="zh-TW" sz="2700" b="1" dirty="0">
                  <a:solidFill>
                    <a:prstClr val="black"/>
                  </a:solidFill>
                  <a:latin typeface="微軟正黑體" panose="020B0604030504040204" pitchFamily="34" charset="-120"/>
                  <a:ea typeface="微軟正黑體" panose="020B0604030504040204" pitchFamily="34" charset="-120"/>
                </a:endParaRPr>
              </a:p>
              <a:p>
                <a:pPr marL="214313" indent="-214313">
                  <a:lnSpc>
                    <a:spcPts val="3000"/>
                  </a:lnSpc>
                  <a:buFont typeface="Wingdings" panose="05000000000000000000" pitchFamily="2" charset="2"/>
                  <a:buChar char="l"/>
                </a:pPr>
                <a:r>
                  <a:rPr lang="zh-TW" altLang="en-US" sz="2700" b="1" dirty="0">
                    <a:solidFill>
                      <a:prstClr val="black"/>
                    </a:solidFill>
                    <a:latin typeface="微軟正黑體" panose="020B0604030504040204" pitchFamily="34" charset="-120"/>
                    <a:ea typeface="微軟正黑體" panose="020B0604030504040204" pitchFamily="34" charset="-120"/>
                  </a:rPr>
                  <a:t>倍率篩選</a:t>
                </a:r>
                <a:endParaRPr lang="en-US" altLang="zh-TW" sz="2700" b="1" dirty="0">
                  <a:solidFill>
                    <a:prstClr val="black"/>
                  </a:solidFill>
                  <a:latin typeface="微軟正黑體" panose="020B0604030504040204" pitchFamily="34" charset="-120"/>
                  <a:ea typeface="微軟正黑體" panose="020B0604030504040204" pitchFamily="34" charset="-120"/>
                </a:endParaRPr>
              </a:p>
            </p:txBody>
          </p:sp>
        </p:grpSp>
        <p:grpSp>
          <p:nvGrpSpPr>
            <p:cNvPr id="17" name="组合 19">
              <a:extLst>
                <a:ext uri="{FF2B5EF4-FFF2-40B4-BE49-F238E27FC236}">
                  <a16:creationId xmlns:a16="http://schemas.microsoft.com/office/drawing/2014/main" id="{19602A20-08BD-4BFC-9FD5-E6AB0A847828}"/>
                </a:ext>
              </a:extLst>
            </p:cNvPr>
            <p:cNvGrpSpPr/>
            <p:nvPr/>
          </p:nvGrpSpPr>
          <p:grpSpPr>
            <a:xfrm>
              <a:off x="4582312" y="2218992"/>
              <a:ext cx="989239" cy="228902"/>
              <a:chOff x="4111386" y="2043778"/>
              <a:chExt cx="926499" cy="158012"/>
            </a:xfrm>
          </p:grpSpPr>
          <p:grpSp>
            <p:nvGrpSpPr>
              <p:cNvPr id="39" name="组合 11">
                <a:extLst>
                  <a:ext uri="{FF2B5EF4-FFF2-40B4-BE49-F238E27FC236}">
                    <a16:creationId xmlns:a16="http://schemas.microsoft.com/office/drawing/2014/main" id="{62A0AA68-86A9-49DE-8E18-E802EDCB0F6D}"/>
                  </a:ext>
                </a:extLst>
              </p:cNvPr>
              <p:cNvGrpSpPr/>
              <p:nvPr/>
            </p:nvGrpSpPr>
            <p:grpSpPr>
              <a:xfrm>
                <a:off x="4879875" y="2043778"/>
                <a:ext cx="158010" cy="158012"/>
                <a:chOff x="4486616" y="3001075"/>
                <a:chExt cx="274695" cy="274699"/>
              </a:xfrm>
            </p:grpSpPr>
            <p:sp>
              <p:nvSpPr>
                <p:cNvPr id="45" name="椭圆 17">
                  <a:extLst>
                    <a:ext uri="{FF2B5EF4-FFF2-40B4-BE49-F238E27FC236}">
                      <a16:creationId xmlns:a16="http://schemas.microsoft.com/office/drawing/2014/main" id="{916D02D2-4049-4D50-B872-45B857666B97}"/>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46" name="椭圆 18">
                  <a:extLst>
                    <a:ext uri="{FF2B5EF4-FFF2-40B4-BE49-F238E27FC236}">
                      <a16:creationId xmlns:a16="http://schemas.microsoft.com/office/drawing/2014/main" id="{0DE36AE5-3E0C-4652-8B0E-7D5174EE14CD}"/>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40" name="组合 12">
                <a:extLst>
                  <a:ext uri="{FF2B5EF4-FFF2-40B4-BE49-F238E27FC236}">
                    <a16:creationId xmlns:a16="http://schemas.microsoft.com/office/drawing/2014/main" id="{11EFEA1D-DE84-44A1-9018-6D963435DEDB}"/>
                  </a:ext>
                </a:extLst>
              </p:cNvPr>
              <p:cNvGrpSpPr/>
              <p:nvPr/>
            </p:nvGrpSpPr>
            <p:grpSpPr>
              <a:xfrm>
                <a:off x="4111386" y="2043778"/>
                <a:ext cx="158010" cy="158012"/>
                <a:chOff x="4486616" y="3001075"/>
                <a:chExt cx="274695" cy="274699"/>
              </a:xfrm>
            </p:grpSpPr>
            <p:sp>
              <p:nvSpPr>
                <p:cNvPr id="43" name="椭圆 15">
                  <a:extLst>
                    <a:ext uri="{FF2B5EF4-FFF2-40B4-BE49-F238E27FC236}">
                      <a16:creationId xmlns:a16="http://schemas.microsoft.com/office/drawing/2014/main" id="{E1DD30F3-A093-495C-AF93-D2E5177D6FC4}"/>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44" name="椭圆 16">
                  <a:extLst>
                    <a:ext uri="{FF2B5EF4-FFF2-40B4-BE49-F238E27FC236}">
                      <a16:creationId xmlns:a16="http://schemas.microsoft.com/office/drawing/2014/main" id="{7AB18523-37B6-46D3-8940-5C4161214ADC}"/>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41" name="圆角矩形 13">
                <a:extLst>
                  <a:ext uri="{FF2B5EF4-FFF2-40B4-BE49-F238E27FC236}">
                    <a16:creationId xmlns:a16="http://schemas.microsoft.com/office/drawing/2014/main" id="{C42E0258-0CA0-4FA3-A6F6-98509EBD8827}"/>
                  </a:ext>
                </a:extLst>
              </p:cNvPr>
              <p:cNvSpPr/>
              <p:nvPr/>
            </p:nvSpPr>
            <p:spPr>
              <a:xfrm rot="16200000" flipH="1" flipV="1">
                <a:off x="4563173" y="1773812"/>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42" name="圆角矩形 14">
                <a:extLst>
                  <a:ext uri="{FF2B5EF4-FFF2-40B4-BE49-F238E27FC236}">
                    <a16:creationId xmlns:a16="http://schemas.microsoft.com/office/drawing/2014/main" id="{265134C2-E1C0-43EF-A569-5E5EF17C32A1}"/>
                  </a:ext>
                </a:extLst>
              </p:cNvPr>
              <p:cNvSpPr/>
              <p:nvPr/>
            </p:nvSpPr>
            <p:spPr>
              <a:xfrm rot="16200000" flipH="1" flipV="1">
                <a:off x="4563173" y="1728247"/>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18" name="组合 20">
              <a:extLst>
                <a:ext uri="{FF2B5EF4-FFF2-40B4-BE49-F238E27FC236}">
                  <a16:creationId xmlns:a16="http://schemas.microsoft.com/office/drawing/2014/main" id="{23AF3D94-26D5-4BE7-A743-D8FBCE135A67}"/>
                </a:ext>
              </a:extLst>
            </p:cNvPr>
            <p:cNvGrpSpPr/>
            <p:nvPr/>
          </p:nvGrpSpPr>
          <p:grpSpPr>
            <a:xfrm>
              <a:off x="9077837" y="2218992"/>
              <a:ext cx="890833" cy="201288"/>
              <a:chOff x="4111386" y="2043778"/>
              <a:chExt cx="926499" cy="158012"/>
            </a:xfrm>
          </p:grpSpPr>
          <p:grpSp>
            <p:nvGrpSpPr>
              <p:cNvPr id="31" name="组合 21">
                <a:extLst>
                  <a:ext uri="{FF2B5EF4-FFF2-40B4-BE49-F238E27FC236}">
                    <a16:creationId xmlns:a16="http://schemas.microsoft.com/office/drawing/2014/main" id="{A1F8772F-4A08-4AAE-A545-04EEB3EB8FF7}"/>
                  </a:ext>
                </a:extLst>
              </p:cNvPr>
              <p:cNvGrpSpPr/>
              <p:nvPr/>
            </p:nvGrpSpPr>
            <p:grpSpPr>
              <a:xfrm>
                <a:off x="4879875" y="2043778"/>
                <a:ext cx="158010" cy="158012"/>
                <a:chOff x="4486616" y="3001075"/>
                <a:chExt cx="274695" cy="274699"/>
              </a:xfrm>
            </p:grpSpPr>
            <p:sp>
              <p:nvSpPr>
                <p:cNvPr id="37" name="椭圆 27">
                  <a:extLst>
                    <a:ext uri="{FF2B5EF4-FFF2-40B4-BE49-F238E27FC236}">
                      <a16:creationId xmlns:a16="http://schemas.microsoft.com/office/drawing/2014/main" id="{375382F1-D7BE-4601-91AB-644D83539BCC}"/>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38" name="椭圆 28">
                  <a:extLst>
                    <a:ext uri="{FF2B5EF4-FFF2-40B4-BE49-F238E27FC236}">
                      <a16:creationId xmlns:a16="http://schemas.microsoft.com/office/drawing/2014/main" id="{9B581640-4FB9-436B-B0E9-AB6BC547F789}"/>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32" name="组合 22">
                <a:extLst>
                  <a:ext uri="{FF2B5EF4-FFF2-40B4-BE49-F238E27FC236}">
                    <a16:creationId xmlns:a16="http://schemas.microsoft.com/office/drawing/2014/main" id="{BC740660-1677-4C4D-BF06-AEBB63B21E8C}"/>
                  </a:ext>
                </a:extLst>
              </p:cNvPr>
              <p:cNvGrpSpPr/>
              <p:nvPr/>
            </p:nvGrpSpPr>
            <p:grpSpPr>
              <a:xfrm>
                <a:off x="4111386" y="2043778"/>
                <a:ext cx="158010" cy="158012"/>
                <a:chOff x="4486616" y="3001075"/>
                <a:chExt cx="274695" cy="274699"/>
              </a:xfrm>
            </p:grpSpPr>
            <p:sp>
              <p:nvSpPr>
                <p:cNvPr id="35" name="椭圆 25">
                  <a:extLst>
                    <a:ext uri="{FF2B5EF4-FFF2-40B4-BE49-F238E27FC236}">
                      <a16:creationId xmlns:a16="http://schemas.microsoft.com/office/drawing/2014/main" id="{4B13AE21-A6AB-45F8-9D17-A42BC5FFBBAF}"/>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36" name="椭圆 26">
                  <a:extLst>
                    <a:ext uri="{FF2B5EF4-FFF2-40B4-BE49-F238E27FC236}">
                      <a16:creationId xmlns:a16="http://schemas.microsoft.com/office/drawing/2014/main" id="{9C9D84E7-44C4-4D63-BF85-F1DBF16D155B}"/>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33" name="圆角矩形 23">
                <a:extLst>
                  <a:ext uri="{FF2B5EF4-FFF2-40B4-BE49-F238E27FC236}">
                    <a16:creationId xmlns:a16="http://schemas.microsoft.com/office/drawing/2014/main" id="{3B4485F4-EEF7-420A-9EAF-3E3CB5B4E45A}"/>
                  </a:ext>
                </a:extLst>
              </p:cNvPr>
              <p:cNvSpPr/>
              <p:nvPr/>
            </p:nvSpPr>
            <p:spPr>
              <a:xfrm rot="16200000" flipH="1" flipV="1">
                <a:off x="4563173" y="1773812"/>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34" name="圆角矩形 24">
                <a:extLst>
                  <a:ext uri="{FF2B5EF4-FFF2-40B4-BE49-F238E27FC236}">
                    <a16:creationId xmlns:a16="http://schemas.microsoft.com/office/drawing/2014/main" id="{C5BF35E4-E3F4-4757-A7E3-C079056E01A6}"/>
                  </a:ext>
                </a:extLst>
              </p:cNvPr>
              <p:cNvSpPr/>
              <p:nvPr/>
            </p:nvSpPr>
            <p:spPr>
              <a:xfrm rot="16200000" flipH="1" flipV="1">
                <a:off x="4563173" y="1728247"/>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19" name="组合 29">
              <a:extLst>
                <a:ext uri="{FF2B5EF4-FFF2-40B4-BE49-F238E27FC236}">
                  <a16:creationId xmlns:a16="http://schemas.microsoft.com/office/drawing/2014/main" id="{B0D71422-BA2C-4816-83BB-B2CECC5CB84D}"/>
                </a:ext>
              </a:extLst>
            </p:cNvPr>
            <p:cNvGrpSpPr/>
            <p:nvPr/>
          </p:nvGrpSpPr>
          <p:grpSpPr>
            <a:xfrm>
              <a:off x="4582311" y="6226420"/>
              <a:ext cx="1002342" cy="296804"/>
              <a:chOff x="4111386" y="2043778"/>
              <a:chExt cx="926499" cy="158012"/>
            </a:xfrm>
          </p:grpSpPr>
          <p:grpSp>
            <p:nvGrpSpPr>
              <p:cNvPr id="23" name="组合 30">
                <a:extLst>
                  <a:ext uri="{FF2B5EF4-FFF2-40B4-BE49-F238E27FC236}">
                    <a16:creationId xmlns:a16="http://schemas.microsoft.com/office/drawing/2014/main" id="{26CBB19B-4AE5-4CBE-959C-617A083E52EE}"/>
                  </a:ext>
                </a:extLst>
              </p:cNvPr>
              <p:cNvGrpSpPr/>
              <p:nvPr/>
            </p:nvGrpSpPr>
            <p:grpSpPr>
              <a:xfrm>
                <a:off x="4879875" y="2043778"/>
                <a:ext cx="158010" cy="158012"/>
                <a:chOff x="4486616" y="3001075"/>
                <a:chExt cx="274695" cy="274699"/>
              </a:xfrm>
            </p:grpSpPr>
            <p:sp>
              <p:nvSpPr>
                <p:cNvPr id="29" name="椭圆 36">
                  <a:extLst>
                    <a:ext uri="{FF2B5EF4-FFF2-40B4-BE49-F238E27FC236}">
                      <a16:creationId xmlns:a16="http://schemas.microsoft.com/office/drawing/2014/main" id="{E79823F9-0242-4D93-84EC-FAF119ACFACF}"/>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30" name="椭圆 37">
                  <a:extLst>
                    <a:ext uri="{FF2B5EF4-FFF2-40B4-BE49-F238E27FC236}">
                      <a16:creationId xmlns:a16="http://schemas.microsoft.com/office/drawing/2014/main" id="{BDABF3EF-D5D3-4997-B270-C427AF031B12}"/>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grpSp>
            <p:nvGrpSpPr>
              <p:cNvPr id="24" name="组合 31">
                <a:extLst>
                  <a:ext uri="{FF2B5EF4-FFF2-40B4-BE49-F238E27FC236}">
                    <a16:creationId xmlns:a16="http://schemas.microsoft.com/office/drawing/2014/main" id="{2077AF19-D728-470C-B5F8-A25C5EDF7706}"/>
                  </a:ext>
                </a:extLst>
              </p:cNvPr>
              <p:cNvGrpSpPr/>
              <p:nvPr/>
            </p:nvGrpSpPr>
            <p:grpSpPr>
              <a:xfrm>
                <a:off x="4111386" y="2043778"/>
                <a:ext cx="158010" cy="158012"/>
                <a:chOff x="4486616" y="3001075"/>
                <a:chExt cx="274695" cy="274699"/>
              </a:xfrm>
            </p:grpSpPr>
            <p:sp>
              <p:nvSpPr>
                <p:cNvPr id="27" name="椭圆 34">
                  <a:extLst>
                    <a:ext uri="{FF2B5EF4-FFF2-40B4-BE49-F238E27FC236}">
                      <a16:creationId xmlns:a16="http://schemas.microsoft.com/office/drawing/2014/main" id="{9931DF66-AC2E-4416-BB70-F820CA20FE43}"/>
                    </a:ext>
                  </a:extLst>
                </p:cNvPr>
                <p:cNvSpPr/>
                <p:nvPr/>
              </p:nvSpPr>
              <p:spPr>
                <a:xfrm rot="16200000">
                  <a:off x="4486614" y="3001077"/>
                  <a:ext cx="274699" cy="274695"/>
                </a:xfrm>
                <a:prstGeom prst="ellipse">
                  <a:avLst/>
                </a:prstGeom>
                <a:gradFill>
                  <a:gsLst>
                    <a:gs pos="75000">
                      <a:sysClr val="window" lastClr="FFFFFF">
                        <a:lumMod val="95000"/>
                      </a:sysClr>
                    </a:gs>
                    <a:gs pos="55000">
                      <a:sysClr val="window" lastClr="FFFFFF">
                        <a:lumMod val="65000"/>
                      </a:sysClr>
                    </a:gs>
                    <a:gs pos="35000">
                      <a:sysClr val="window" lastClr="FFFFFF">
                        <a:lumMod val="95000"/>
                      </a:sysClr>
                    </a:gs>
                    <a:gs pos="17000">
                      <a:sysClr val="window" lastClr="FFFFFF">
                        <a:lumMod val="65000"/>
                      </a:sysClr>
                    </a:gs>
                    <a:gs pos="0">
                      <a:sysClr val="window" lastClr="FFFFFF"/>
                    </a:gs>
                    <a:gs pos="100000">
                      <a:sysClr val="window" lastClr="FFFFFF">
                        <a:lumMod val="65000"/>
                      </a:sysClr>
                    </a:gs>
                  </a:gsLst>
                  <a:lin ang="2700000" scaled="1"/>
                </a:gradFill>
                <a:ln w="25400" cap="flat" cmpd="sng" algn="ctr">
                  <a:noFill/>
                  <a:prstDash val="solid"/>
                </a:ln>
                <a:effectLst>
                  <a:outerShdw blurRad="12700" dist="12700" dir="2700000" algn="tl"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28" name="椭圆 35">
                  <a:extLst>
                    <a:ext uri="{FF2B5EF4-FFF2-40B4-BE49-F238E27FC236}">
                      <a16:creationId xmlns:a16="http://schemas.microsoft.com/office/drawing/2014/main" id="{6484CFB6-FDC5-47A7-8F3C-55B4200BE387}"/>
                    </a:ext>
                  </a:extLst>
                </p:cNvPr>
                <p:cNvSpPr/>
                <p:nvPr/>
              </p:nvSpPr>
              <p:spPr>
                <a:xfrm rot="16200000">
                  <a:off x="4511585" y="3026055"/>
                  <a:ext cx="224753" cy="224751"/>
                </a:xfrm>
                <a:prstGeom prst="ellipse">
                  <a:avLst/>
                </a:prstGeom>
                <a:solidFill>
                  <a:sysClr val="windowText" lastClr="000000">
                    <a:lumMod val="65000"/>
                    <a:lumOff val="35000"/>
                  </a:sysClr>
                </a:solidFill>
                <a:ln w="25400" cap="flat" cmpd="sng" algn="ctr">
                  <a:noFill/>
                  <a:prstDash val="solid"/>
                </a:ln>
                <a:effectLst>
                  <a:innerShdw blurRad="12700" dist="12700" dir="13500000">
                    <a:prstClr val="black">
                      <a:alpha val="50000"/>
                    </a:prstClr>
                  </a:inn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25" name="圆角矩形 32">
                <a:extLst>
                  <a:ext uri="{FF2B5EF4-FFF2-40B4-BE49-F238E27FC236}">
                    <a16:creationId xmlns:a16="http://schemas.microsoft.com/office/drawing/2014/main" id="{93F4265D-D387-4E3B-84A1-D9EFBAF030E2}"/>
                  </a:ext>
                </a:extLst>
              </p:cNvPr>
              <p:cNvSpPr/>
              <p:nvPr/>
            </p:nvSpPr>
            <p:spPr>
              <a:xfrm rot="16200000" flipH="1" flipV="1">
                <a:off x="4563173" y="1773812"/>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sp>
            <p:nvSpPr>
              <p:cNvPr id="26" name="圆角矩形 33">
                <a:extLst>
                  <a:ext uri="{FF2B5EF4-FFF2-40B4-BE49-F238E27FC236}">
                    <a16:creationId xmlns:a16="http://schemas.microsoft.com/office/drawing/2014/main" id="{B884542C-7841-490C-B3AC-E46F47C4FD15}"/>
                  </a:ext>
                </a:extLst>
              </p:cNvPr>
              <p:cNvSpPr/>
              <p:nvPr/>
            </p:nvSpPr>
            <p:spPr>
              <a:xfrm rot="16200000" flipH="1" flipV="1">
                <a:off x="4563173" y="1728247"/>
                <a:ext cx="22409" cy="748925"/>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ln>
              <a:effectLst>
                <a:outerShdw blurRad="25400" sx="102000" sy="102000" algn="ctr" rotWithShape="0">
                  <a:prstClr val="black">
                    <a:alpha val="40000"/>
                  </a:prstClr>
                </a:outerShdw>
              </a:effectLst>
            </p:spPr>
            <p:txBody>
              <a:bodyPr rtlCol="0" anchor="ctr"/>
              <a:lstStyle/>
              <a:p>
                <a:pPr algn="ctr" defTabSz="685800">
                  <a:defRPr/>
                </a:pPr>
                <a:endParaRPr lang="zh-CN" altLang="en-US" sz="1400" kern="0">
                  <a:solidFill>
                    <a:prstClr val="white"/>
                  </a:solidFill>
                  <a:latin typeface="Arial Narrow"/>
                  <a:ea typeface="宋体" panose="02010600030101010101" pitchFamily="2" charset="-122"/>
                </a:endParaRPr>
              </a:p>
            </p:txBody>
          </p:sp>
        </p:grpSp>
        <p:sp>
          <p:nvSpPr>
            <p:cNvPr id="20" name="矩形 19">
              <a:extLst>
                <a:ext uri="{FF2B5EF4-FFF2-40B4-BE49-F238E27FC236}">
                  <a16:creationId xmlns:a16="http://schemas.microsoft.com/office/drawing/2014/main" id="{848BFB63-E0B2-43B4-A58B-F25CAA87AAAD}"/>
                </a:ext>
              </a:extLst>
            </p:cNvPr>
            <p:cNvSpPr/>
            <p:nvPr/>
          </p:nvSpPr>
          <p:spPr>
            <a:xfrm>
              <a:off x="5295685" y="3983017"/>
              <a:ext cx="4031922" cy="3035558"/>
            </a:xfrm>
            <a:prstGeom prst="rect">
              <a:avLst/>
            </a:prstGeom>
          </p:spPr>
          <p:txBody>
            <a:bodyPr wrap="square">
              <a:spAutoFit/>
            </a:bodyPr>
            <a:lstStyle/>
            <a:p>
              <a:pPr marL="214313" indent="-214313">
                <a:lnSpc>
                  <a:spcPts val="1650"/>
                </a:lnSpc>
                <a:buFont typeface="Wingdings" panose="05000000000000000000" pitchFamily="2" charset="2"/>
                <a:buChar char="l"/>
              </a:pPr>
              <a:r>
                <a:rPr lang="zh-TW" altLang="en-US" sz="2400" b="1" dirty="0">
                  <a:solidFill>
                    <a:prstClr val="black"/>
                  </a:solidFill>
                  <a:latin typeface="微軟正黑體" panose="020B0604030504040204" pitchFamily="34" charset="-120"/>
                  <a:ea typeface="微軟正黑體" panose="020B0604030504040204" pitchFamily="34" charset="-120"/>
                </a:rPr>
                <a:t>審查資料</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270272">
                <a:lnSpc>
                  <a:spcPts val="1350"/>
                </a:lnSpc>
                <a:spcAft>
                  <a:spcPts val="450"/>
                </a:spcAft>
              </a:pPr>
              <a:r>
                <a:rPr lang="zh-TW" altLang="en-US" sz="1200" b="1" dirty="0">
                  <a:solidFill>
                    <a:prstClr val="black"/>
                  </a:solidFill>
                  <a:latin typeface="微軟正黑體" panose="020B0604030504040204" pitchFamily="34" charset="-120"/>
                  <a:ea typeface="微軟正黑體" panose="020B0604030504040204" pitchFamily="34" charset="-120"/>
                </a:rPr>
                <a:t>如高中</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職</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在校修課紀錄、課程學習成果</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高中課堂學習成果</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、多元表現</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如競賽經驗、社團經驗等</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、多元表現綜整心得</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至多</a:t>
              </a:r>
              <a:r>
                <a:rPr lang="en-US" altLang="zh-TW" sz="1200" b="1" dirty="0">
                  <a:solidFill>
                    <a:prstClr val="black"/>
                  </a:solidFill>
                  <a:latin typeface="微軟正黑體" panose="020B0604030504040204" pitchFamily="34" charset="-120"/>
                  <a:ea typeface="微軟正黑體" panose="020B0604030504040204" pitchFamily="34" charset="-120"/>
                </a:rPr>
                <a:t>800</a:t>
              </a:r>
              <a:r>
                <a:rPr lang="zh-TW" altLang="en-US" sz="1200" b="1" dirty="0">
                  <a:solidFill>
                    <a:prstClr val="black"/>
                  </a:solidFill>
                  <a:latin typeface="微軟正黑體" panose="020B0604030504040204" pitchFamily="34" charset="-120"/>
                  <a:ea typeface="微軟正黑體" panose="020B0604030504040204" pitchFamily="34" charset="-120"/>
                </a:rPr>
                <a:t>字</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、學習歷程自述</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如學習反思、就讀動機、未來學習計畫與生涯規劃等</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、其他</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有利審查資料</a:t>
              </a:r>
              <a:r>
                <a:rPr lang="en-US" altLang="zh-TW" sz="1200" b="1" dirty="0">
                  <a:solidFill>
                    <a:prstClr val="black"/>
                  </a:solidFill>
                  <a:latin typeface="微軟正黑體" panose="020B0604030504040204" pitchFamily="34" charset="-120"/>
                  <a:ea typeface="微軟正黑體" panose="020B0604030504040204" pitchFamily="34" charset="-120"/>
                </a:rPr>
                <a:t>)….</a:t>
              </a:r>
            </a:p>
            <a:p>
              <a:pPr marL="214313" indent="-214313">
                <a:lnSpc>
                  <a:spcPts val="3000"/>
                </a:lnSpc>
                <a:buFont typeface="Wingdings" panose="05000000000000000000" pitchFamily="2" charset="2"/>
                <a:buChar char="l"/>
              </a:pPr>
              <a:r>
                <a:rPr lang="zh-TW" altLang="en-US" sz="2400" b="1" dirty="0">
                  <a:solidFill>
                    <a:prstClr val="black"/>
                  </a:solidFill>
                  <a:latin typeface="微軟正黑體" panose="020B0604030504040204" pitchFamily="34" charset="-120"/>
                  <a:ea typeface="微軟正黑體" panose="020B0604030504040204" pitchFamily="34" charset="-120"/>
                </a:rPr>
                <a:t>校系指定甄試項目</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nSpc>
                  <a:spcPts val="1650"/>
                </a:lnSpc>
              </a:pPr>
              <a:r>
                <a:rPr lang="zh-TW" altLang="en-US" sz="1100" b="1" dirty="0">
                  <a:solidFill>
                    <a:prstClr val="black"/>
                  </a:solidFill>
                  <a:latin typeface="微軟正黑體" panose="020B0604030504040204" pitchFamily="34" charset="-120"/>
                  <a:ea typeface="微軟正黑體" panose="020B0604030504040204" pitchFamily="34" charset="-120"/>
                </a:rPr>
                <a:t>        </a:t>
              </a:r>
              <a:r>
                <a:rPr lang="zh-TW" altLang="en-US" sz="1600" b="1" dirty="0">
                  <a:solidFill>
                    <a:prstClr val="black"/>
                  </a:solidFill>
                  <a:latin typeface="微軟正黑體" panose="020B0604030504040204" pitchFamily="34" charset="-120"/>
                  <a:ea typeface="微軟正黑體" panose="020B0604030504040204" pitchFamily="34" charset="-120"/>
                </a:rPr>
                <a:t>如面試、筆試、實作項目</a:t>
              </a:r>
              <a:r>
                <a:rPr lang="en-US" altLang="zh-TW" sz="1600" b="1" dirty="0">
                  <a:solidFill>
                    <a:prstClr val="black"/>
                  </a:solidFill>
                  <a:latin typeface="微軟正黑體" panose="020B0604030504040204" pitchFamily="34" charset="-120"/>
                  <a:ea typeface="微軟正黑體" panose="020B0604030504040204" pitchFamily="34" charset="-120"/>
                </a:rPr>
                <a:t>…</a:t>
              </a:r>
            </a:p>
          </p:txBody>
        </p:sp>
        <p:sp>
          <p:nvSpPr>
            <p:cNvPr id="21" name="矩形 20">
              <a:extLst>
                <a:ext uri="{FF2B5EF4-FFF2-40B4-BE49-F238E27FC236}">
                  <a16:creationId xmlns:a16="http://schemas.microsoft.com/office/drawing/2014/main" id="{82449DEC-431F-45AF-8B50-F15E108F81E8}"/>
                </a:ext>
              </a:extLst>
            </p:cNvPr>
            <p:cNvSpPr/>
            <p:nvPr/>
          </p:nvSpPr>
          <p:spPr>
            <a:xfrm>
              <a:off x="5298947" y="3854723"/>
              <a:ext cx="4025398" cy="219821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2" name="語音泡泡: 橢圓形 27">
              <a:extLst>
                <a:ext uri="{FF2B5EF4-FFF2-40B4-BE49-F238E27FC236}">
                  <a16:creationId xmlns:a16="http://schemas.microsoft.com/office/drawing/2014/main" id="{2374F2AD-BEA6-49FA-B308-F2A0B014D942}"/>
                </a:ext>
              </a:extLst>
            </p:cNvPr>
            <p:cNvSpPr/>
            <p:nvPr/>
          </p:nvSpPr>
          <p:spPr bwMode="auto">
            <a:xfrm>
              <a:off x="9432234" y="5935528"/>
              <a:ext cx="2504490" cy="974348"/>
            </a:xfrm>
            <a:prstGeom prst="wedgeEllipseCallout">
              <a:avLst>
                <a:gd name="adj1" fmla="val -52832"/>
                <a:gd name="adj2" fmla="val -96914"/>
              </a:avLst>
            </a:prstGeom>
            <a:solidFill>
              <a:srgbClr val="F2DCDB"/>
            </a:solidFill>
            <a:ln w="9525" cap="flat" cmpd="sng" algn="ctr">
              <a:solidFill>
                <a:srgbClr val="E57F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85800" fontAlgn="base">
                <a:lnSpc>
                  <a:spcPts val="1575"/>
                </a:lnSpc>
                <a:spcBef>
                  <a:spcPct val="0"/>
                </a:spcBef>
                <a:spcAft>
                  <a:spcPct val="0"/>
                </a:spcAft>
                <a:defRPr/>
              </a:pPr>
              <a:r>
                <a:rPr lang="zh-TW" altLang="en-US" sz="1500" b="1" u="sng" kern="0" dirty="0">
                  <a:solidFill>
                    <a:srgbClr val="C00000"/>
                  </a:solidFill>
                  <a:latin typeface="微軟正黑體" panose="020B0604030504040204" pitchFamily="34" charset="-120"/>
                  <a:ea typeface="微軟正黑體" panose="020B0604030504040204" pitchFamily="34" charset="-120"/>
                </a:rPr>
                <a:t>得由學習歷程檔案產出</a:t>
              </a:r>
            </a:p>
          </p:txBody>
        </p:sp>
      </p:grpSp>
    </p:spTree>
    <p:extLst>
      <p:ext uri="{BB962C8B-B14F-4D97-AF65-F5344CB8AC3E}">
        <p14:creationId xmlns:p14="http://schemas.microsoft.com/office/powerpoint/2010/main" val="27576585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21</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sp>
        <p:nvSpPr>
          <p:cNvPr id="5" name="矩形 4"/>
          <p:cNvSpPr/>
          <p:nvPr/>
        </p:nvSpPr>
        <p:spPr>
          <a:xfrm>
            <a:off x="1925193" y="860663"/>
            <a:ext cx="4178611" cy="392415"/>
          </a:xfrm>
          <a:prstGeom prst="rect">
            <a:avLst/>
          </a:prstGeom>
        </p:spPr>
        <p:txBody>
          <a:bodyPr wrap="none" lIns="68580" tIns="34290" rIns="68580" bIns="34290">
            <a:spAutoFit/>
          </a:bodyPr>
          <a:lstStyle/>
          <a:p>
            <a:r>
              <a:rPr lang="zh-TW" altLang="en-US" sz="2100" b="1" kern="0" dirty="0">
                <a:solidFill>
                  <a:srgbClr val="0070C0"/>
                </a:solidFill>
                <a:latin typeface="微軟正黑體" panose="020B0604030504040204" pitchFamily="34" charset="-120"/>
                <a:ea typeface="微軟正黑體" panose="020B0604030504040204" pitchFamily="34" charset="-120"/>
              </a:rPr>
              <a:t>申請入學備審資料上傳系統示意圖</a:t>
            </a:r>
            <a:endParaRPr lang="zh-TW" altLang="en-US" sz="2100" b="1"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7A016350-B0A3-4874-A214-CB8D094DB5FD}"/>
              </a:ext>
            </a:extLst>
          </p:cNvPr>
          <p:cNvSpPr/>
          <p:nvPr/>
        </p:nvSpPr>
        <p:spPr bwMode="auto">
          <a:xfrm>
            <a:off x="6354996" y="3998224"/>
            <a:ext cx="864096" cy="27003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7" name="矩形 6">
            <a:extLst>
              <a:ext uri="{FF2B5EF4-FFF2-40B4-BE49-F238E27FC236}">
                <a16:creationId xmlns:a16="http://schemas.microsoft.com/office/drawing/2014/main" id="{5FE20274-A08F-4274-8012-2524339D2E35}"/>
              </a:ext>
            </a:extLst>
          </p:cNvPr>
          <p:cNvSpPr/>
          <p:nvPr/>
        </p:nvSpPr>
        <p:spPr bwMode="auto">
          <a:xfrm>
            <a:off x="1709141" y="1292711"/>
            <a:ext cx="4995650" cy="351000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grpSp>
        <p:nvGrpSpPr>
          <p:cNvPr id="8" name="群組 7"/>
          <p:cNvGrpSpPr/>
          <p:nvPr/>
        </p:nvGrpSpPr>
        <p:grpSpPr>
          <a:xfrm>
            <a:off x="1736870" y="1400723"/>
            <a:ext cx="6507847" cy="3402378"/>
            <a:chOff x="912519" y="1836951"/>
            <a:chExt cx="8135845" cy="4876738"/>
          </a:xfrm>
        </p:grpSpPr>
        <p:sp>
          <p:nvSpPr>
            <p:cNvPr id="9" name="矩形 8">
              <a:extLst>
                <a:ext uri="{FF2B5EF4-FFF2-40B4-BE49-F238E27FC236}">
                  <a16:creationId xmlns:a16="http://schemas.microsoft.com/office/drawing/2014/main" id="{D3C5B5E3-0078-4243-9CD0-A338CF56ADF5}"/>
                </a:ext>
              </a:extLst>
            </p:cNvPr>
            <p:cNvSpPr/>
            <p:nvPr/>
          </p:nvSpPr>
          <p:spPr bwMode="auto">
            <a:xfrm>
              <a:off x="2629818" y="1908958"/>
              <a:ext cx="946651" cy="244827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學習歷程中央資料庫</a:t>
              </a:r>
            </a:p>
          </p:txBody>
        </p:sp>
        <p:sp>
          <p:nvSpPr>
            <p:cNvPr id="10" name="矩形 9">
              <a:extLst>
                <a:ext uri="{FF2B5EF4-FFF2-40B4-BE49-F238E27FC236}">
                  <a16:creationId xmlns:a16="http://schemas.microsoft.com/office/drawing/2014/main" id="{B4C7CD02-7862-48B9-9AA0-2A5133BCDD80}"/>
                </a:ext>
              </a:extLst>
            </p:cNvPr>
            <p:cNvSpPr/>
            <p:nvPr/>
          </p:nvSpPr>
          <p:spPr bwMode="auto">
            <a:xfrm>
              <a:off x="4080459" y="2225380"/>
              <a:ext cx="2447953" cy="706922"/>
            </a:xfrm>
            <a:prstGeom prst="rect">
              <a:avLst/>
            </a:prstGeom>
            <a:solidFill>
              <a:srgbClr val="F2DC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en-US" altLang="zh-TW" sz="1400" b="1" dirty="0">
                <a:solidFill>
                  <a:prstClr val="black"/>
                </a:solidFill>
                <a:latin typeface="Arial" charset="0"/>
                <a:ea typeface="新細明體" pitchFamily="18" charset="-120"/>
              </a:endParaRPr>
            </a:p>
            <a:p>
              <a:pPr defTabSz="685800" fontAlgn="base">
                <a:spcBef>
                  <a:spcPct val="0"/>
                </a:spcBef>
                <a:spcAft>
                  <a:spcPct val="0"/>
                </a:spcAft>
                <a:defRPr/>
              </a:pP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修課紀錄</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含成績</a:t>
              </a:r>
              <a:r>
                <a:rPr lang="en-US" altLang="zh-TW" sz="1200" b="1" dirty="0">
                  <a:solidFill>
                    <a:prstClr val="black"/>
                  </a:solidFill>
                  <a:latin typeface="微軟正黑體" panose="020B0604030504040204" pitchFamily="34" charset="-120"/>
                  <a:ea typeface="微軟正黑體" panose="020B0604030504040204" pitchFamily="34" charset="-120"/>
                </a:rPr>
                <a:t>)</a:t>
              </a:r>
              <a:endParaRPr lang="zh-TW" altLang="en-US" sz="1200" b="1" dirty="0">
                <a:solidFill>
                  <a:prstClr val="black"/>
                </a:solidFill>
                <a:latin typeface="微軟正黑體" panose="020B0604030504040204" pitchFamily="34" charset="-120"/>
                <a:ea typeface="微軟正黑體" panose="020B0604030504040204" pitchFamily="34" charset="-120"/>
              </a:endParaRPr>
            </a:p>
          </p:txBody>
        </p:sp>
        <p:sp>
          <p:nvSpPr>
            <p:cNvPr id="11" name="圓角矩形 4">
              <a:extLst>
                <a:ext uri="{FF2B5EF4-FFF2-40B4-BE49-F238E27FC236}">
                  <a16:creationId xmlns:a16="http://schemas.microsoft.com/office/drawing/2014/main" id="{79103D38-4CB3-4BC7-8FAB-52B2D408D23C}"/>
                </a:ext>
              </a:extLst>
            </p:cNvPr>
            <p:cNvSpPr/>
            <p:nvPr/>
          </p:nvSpPr>
          <p:spPr bwMode="auto">
            <a:xfrm>
              <a:off x="3720465" y="1908958"/>
              <a:ext cx="1799966" cy="504056"/>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系統自動代入</a:t>
              </a:r>
            </a:p>
          </p:txBody>
        </p:sp>
        <p:sp>
          <p:nvSpPr>
            <p:cNvPr id="12" name="矩形 11">
              <a:extLst>
                <a:ext uri="{FF2B5EF4-FFF2-40B4-BE49-F238E27FC236}">
                  <a16:creationId xmlns:a16="http://schemas.microsoft.com/office/drawing/2014/main" id="{CC1A532C-748D-4A78-8494-1D4DCA9259A0}"/>
                </a:ext>
              </a:extLst>
            </p:cNvPr>
            <p:cNvSpPr/>
            <p:nvPr/>
          </p:nvSpPr>
          <p:spPr bwMode="auto">
            <a:xfrm>
              <a:off x="4080458" y="3421126"/>
              <a:ext cx="2447952" cy="936104"/>
            </a:xfrm>
            <a:prstGeom prst="rect">
              <a:avLst/>
            </a:prstGeom>
            <a:solidFill>
              <a:srgbClr val="F2DCD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685800" fontAlgn="base">
                <a:spcBef>
                  <a:spcPct val="0"/>
                </a:spcBef>
                <a:spcAft>
                  <a:spcPct val="0"/>
                </a:spcAft>
                <a:defRPr/>
              </a:pP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課程學習成果</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至多</a:t>
              </a:r>
              <a:r>
                <a:rPr lang="en-US" altLang="zh-TW" sz="1200" b="1" dirty="0">
                  <a:solidFill>
                    <a:prstClr val="black"/>
                  </a:solidFill>
                  <a:latin typeface="微軟正黑體" panose="020B0604030504040204" pitchFamily="34" charset="-120"/>
                  <a:ea typeface="微軟正黑體" panose="020B0604030504040204" pitchFamily="34" charset="-120"/>
                </a:rPr>
                <a:t>3</a:t>
              </a:r>
              <a:r>
                <a:rPr lang="zh-TW" altLang="en-US" sz="1200" b="1" dirty="0">
                  <a:solidFill>
                    <a:prstClr val="black"/>
                  </a:solidFill>
                  <a:latin typeface="微軟正黑體" panose="020B0604030504040204" pitchFamily="34" charset="-120"/>
                  <a:ea typeface="微軟正黑體" panose="020B0604030504040204" pitchFamily="34" charset="-120"/>
                </a:rPr>
                <a:t>件</a:t>
              </a:r>
              <a:r>
                <a:rPr lang="en-US" altLang="zh-TW" sz="1200" b="1" dirty="0">
                  <a:solidFill>
                    <a:prstClr val="black"/>
                  </a:solidFill>
                  <a:latin typeface="微軟正黑體" panose="020B0604030504040204" pitchFamily="34" charset="-120"/>
                  <a:ea typeface="微軟正黑體" panose="020B0604030504040204" pitchFamily="34" charset="-120"/>
                </a:rPr>
                <a:t>)</a:t>
              </a:r>
            </a:p>
            <a:p>
              <a:pPr defTabSz="685800" fontAlgn="base">
                <a:spcBef>
                  <a:spcPct val="0"/>
                </a:spcBef>
                <a:spcAft>
                  <a:spcPct val="0"/>
                </a:spcAft>
                <a:defRPr/>
              </a:pP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多元表現</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至多</a:t>
              </a:r>
              <a:r>
                <a:rPr lang="en-US" altLang="zh-TW" sz="1200" b="1" dirty="0">
                  <a:solidFill>
                    <a:prstClr val="black"/>
                  </a:solidFill>
                  <a:latin typeface="微軟正黑體" panose="020B0604030504040204" pitchFamily="34" charset="-120"/>
                  <a:ea typeface="微軟正黑體" panose="020B0604030504040204" pitchFamily="34" charset="-120"/>
                </a:rPr>
                <a:t>10</a:t>
              </a:r>
              <a:r>
                <a:rPr lang="zh-TW" altLang="en-US" sz="1200" b="1" dirty="0">
                  <a:solidFill>
                    <a:prstClr val="black"/>
                  </a:solidFill>
                  <a:latin typeface="微軟正黑體" panose="020B0604030504040204" pitchFamily="34" charset="-120"/>
                  <a:ea typeface="微軟正黑體" panose="020B0604030504040204" pitchFamily="34" charset="-120"/>
                </a:rPr>
                <a:t>件</a:t>
              </a:r>
              <a:r>
                <a:rPr lang="en-US" altLang="zh-TW" sz="1200" b="1" dirty="0">
                  <a:solidFill>
                    <a:prstClr val="black"/>
                  </a:solidFill>
                  <a:latin typeface="微軟正黑體" panose="020B0604030504040204" pitchFamily="34" charset="-120"/>
                  <a:ea typeface="微軟正黑體" panose="020B0604030504040204" pitchFamily="34" charset="-120"/>
                </a:rPr>
                <a:t>)</a:t>
              </a:r>
              <a:endParaRPr lang="zh-TW" altLang="en-US" sz="1200" b="1" dirty="0">
                <a:solidFill>
                  <a:prstClr val="black"/>
                </a:solidFill>
                <a:latin typeface="微軟正黑體" panose="020B0604030504040204" pitchFamily="34" charset="-120"/>
                <a:ea typeface="微軟正黑體" panose="020B0604030504040204" pitchFamily="34" charset="-120"/>
              </a:endParaRPr>
            </a:p>
          </p:txBody>
        </p:sp>
        <p:sp>
          <p:nvSpPr>
            <p:cNvPr id="13" name="圓角矩形 9">
              <a:extLst>
                <a:ext uri="{FF2B5EF4-FFF2-40B4-BE49-F238E27FC236}">
                  <a16:creationId xmlns:a16="http://schemas.microsoft.com/office/drawing/2014/main" id="{20BD4946-321C-4A72-94F5-29CBE7026553}"/>
                </a:ext>
              </a:extLst>
            </p:cNvPr>
            <p:cNvSpPr/>
            <p:nvPr/>
          </p:nvSpPr>
          <p:spPr bwMode="auto">
            <a:xfrm>
              <a:off x="3720465" y="3061086"/>
              <a:ext cx="1799966" cy="504056"/>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學生勾選送出</a:t>
              </a:r>
            </a:p>
          </p:txBody>
        </p:sp>
        <p:sp>
          <p:nvSpPr>
            <p:cNvPr id="14" name="矩形 13">
              <a:extLst>
                <a:ext uri="{FF2B5EF4-FFF2-40B4-BE49-F238E27FC236}">
                  <a16:creationId xmlns:a16="http://schemas.microsoft.com/office/drawing/2014/main" id="{8DC8ECC1-4352-431B-91D6-47229E293B6A}"/>
                </a:ext>
              </a:extLst>
            </p:cNvPr>
            <p:cNvSpPr/>
            <p:nvPr/>
          </p:nvSpPr>
          <p:spPr bwMode="auto">
            <a:xfrm>
              <a:off x="4116458" y="4861286"/>
              <a:ext cx="2411952" cy="1080120"/>
            </a:xfrm>
            <a:prstGeom prst="rect">
              <a:avLst/>
            </a:prstGeom>
            <a:solidFill>
              <a:srgbClr val="F2DCD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685800" fontAlgn="base">
                <a:spcBef>
                  <a:spcPct val="0"/>
                </a:spcBef>
                <a:spcAft>
                  <a:spcPct val="0"/>
                </a:spcAft>
                <a:defRPr/>
              </a:pP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多元表現綜整心得</a:t>
              </a:r>
              <a:endParaRPr lang="en-US" altLang="zh-TW" sz="1200" b="1" dirty="0">
                <a:solidFill>
                  <a:prstClr val="black"/>
                </a:solidFill>
                <a:latin typeface="微軟正黑體" panose="020B0604030504040204" pitchFamily="34" charset="-120"/>
                <a:ea typeface="微軟正黑體" panose="020B0604030504040204" pitchFamily="34" charset="-120"/>
              </a:endParaRPr>
            </a:p>
            <a:p>
              <a:pPr marL="69056" indent="-69056" defTabSz="685800" fontAlgn="base">
                <a:spcBef>
                  <a:spcPct val="0"/>
                </a:spcBef>
                <a:spcAft>
                  <a:spcPct val="0"/>
                </a:spcAft>
                <a:defRPr/>
              </a:pP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學習歷程自述</a:t>
              </a:r>
              <a:r>
                <a:rPr lang="en-US" altLang="zh-TW" sz="1200" b="1" dirty="0">
                  <a:solidFill>
                    <a:prstClr val="black"/>
                  </a:solidFill>
                  <a:latin typeface="微軟正黑體" panose="020B0604030504040204" pitchFamily="34" charset="-120"/>
                  <a:ea typeface="微軟正黑體" panose="020B0604030504040204" pitchFamily="34" charset="-120"/>
                </a:rPr>
                <a:t>(</a:t>
              </a:r>
              <a:r>
                <a:rPr lang="zh-TW" altLang="en-US" sz="1200" b="1" dirty="0">
                  <a:solidFill>
                    <a:prstClr val="black"/>
                  </a:solidFill>
                  <a:latin typeface="微軟正黑體" panose="020B0604030504040204" pitchFamily="34" charset="-120"/>
                  <a:ea typeface="微軟正黑體" panose="020B0604030504040204" pitchFamily="34" charset="-120"/>
                </a:rPr>
                <a:t>自傳、</a:t>
              </a:r>
              <a:endParaRPr lang="en-US" altLang="zh-TW" sz="1200" b="1" dirty="0">
                <a:solidFill>
                  <a:prstClr val="black"/>
                </a:solidFill>
                <a:latin typeface="微軟正黑體" panose="020B0604030504040204" pitchFamily="34" charset="-120"/>
                <a:ea typeface="微軟正黑體" panose="020B0604030504040204" pitchFamily="34" charset="-120"/>
              </a:endParaRPr>
            </a:p>
            <a:p>
              <a:pPr marL="69056" indent="-69056" defTabSz="685800" fontAlgn="base">
                <a:spcBef>
                  <a:spcPct val="0"/>
                </a:spcBef>
                <a:spcAft>
                  <a:spcPct val="0"/>
                </a:spcAft>
                <a:defRPr/>
              </a:pPr>
              <a:r>
                <a:rPr lang="en-US" altLang="zh-TW" sz="1200" b="1" dirty="0">
                  <a:solidFill>
                    <a:prstClr val="black"/>
                  </a:solidFill>
                  <a:latin typeface="微軟正黑體" panose="020B0604030504040204" pitchFamily="34" charset="-120"/>
                  <a:ea typeface="微軟正黑體" panose="020B0604030504040204" pitchFamily="34" charset="-120"/>
                </a:rPr>
                <a:t>  </a:t>
              </a:r>
              <a:r>
                <a:rPr lang="zh-TW" altLang="en-US" sz="1200" b="1" dirty="0">
                  <a:solidFill>
                    <a:prstClr val="black"/>
                  </a:solidFill>
                  <a:latin typeface="微軟正黑體" panose="020B0604030504040204" pitchFamily="34" charset="-120"/>
                  <a:ea typeface="微軟正黑體" panose="020B0604030504040204" pitchFamily="34" charset="-120"/>
                </a:rPr>
                <a:t>讀書計畫</a:t>
              </a:r>
              <a:r>
                <a:rPr lang="en-US" altLang="zh-TW" sz="1200" b="1" dirty="0">
                  <a:solidFill>
                    <a:prstClr val="black"/>
                  </a:solidFill>
                  <a:latin typeface="微軟正黑體" panose="020B0604030504040204" pitchFamily="34" charset="-120"/>
                  <a:ea typeface="微軟正黑體" panose="020B0604030504040204" pitchFamily="34" charset="-120"/>
                </a:rPr>
                <a:t>)</a:t>
              </a:r>
            </a:p>
          </p:txBody>
        </p:sp>
        <p:sp>
          <p:nvSpPr>
            <p:cNvPr id="15" name="圓角矩形 12">
              <a:extLst>
                <a:ext uri="{FF2B5EF4-FFF2-40B4-BE49-F238E27FC236}">
                  <a16:creationId xmlns:a16="http://schemas.microsoft.com/office/drawing/2014/main" id="{B008A281-496D-43FC-8684-18ED4BD34CA2}"/>
                </a:ext>
              </a:extLst>
            </p:cNvPr>
            <p:cNvSpPr/>
            <p:nvPr/>
          </p:nvSpPr>
          <p:spPr bwMode="auto">
            <a:xfrm>
              <a:off x="3730783" y="4501246"/>
              <a:ext cx="1799966" cy="504056"/>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學生自行上傳</a:t>
              </a:r>
            </a:p>
          </p:txBody>
        </p:sp>
        <p:sp>
          <p:nvSpPr>
            <p:cNvPr id="16" name="矩形 15">
              <a:extLst>
                <a:ext uri="{FF2B5EF4-FFF2-40B4-BE49-F238E27FC236}">
                  <a16:creationId xmlns:a16="http://schemas.microsoft.com/office/drawing/2014/main" id="{3BCDC1EF-CCF0-4DFE-B423-110B43C22D5D}"/>
                </a:ext>
              </a:extLst>
            </p:cNvPr>
            <p:cNvSpPr/>
            <p:nvPr/>
          </p:nvSpPr>
          <p:spPr bwMode="auto">
            <a:xfrm>
              <a:off x="2629818" y="4501246"/>
              <a:ext cx="946651" cy="144016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學生自行製作</a:t>
              </a:r>
              <a:endParaRPr lang="en-US" altLang="zh-TW" sz="1400" b="1" dirty="0">
                <a:solidFill>
                  <a:prstClr val="white"/>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en-US" altLang="zh-TW" dirty="0">
                  <a:solidFill>
                    <a:prstClr val="white"/>
                  </a:solidFill>
                  <a:latin typeface="微軟正黑體" panose="020B0604030504040204" pitchFamily="34" charset="-120"/>
                  <a:ea typeface="微軟正黑體" panose="020B0604030504040204" pitchFamily="34" charset="-120"/>
                </a:rPr>
                <a:t>(PDF)</a:t>
              </a:r>
              <a:endParaRPr lang="zh-TW" altLang="en-US" sz="1400" b="1" dirty="0">
                <a:solidFill>
                  <a:prstClr val="white"/>
                </a:solidFill>
                <a:latin typeface="微軟正黑體" panose="020B0604030504040204" pitchFamily="34" charset="-120"/>
                <a:ea typeface="微軟正黑體" panose="020B0604030504040204" pitchFamily="34" charset="-120"/>
              </a:endParaRPr>
            </a:p>
          </p:txBody>
        </p:sp>
        <p:sp>
          <p:nvSpPr>
            <p:cNvPr id="17" name="橢圓 16">
              <a:extLst>
                <a:ext uri="{FF2B5EF4-FFF2-40B4-BE49-F238E27FC236}">
                  <a16:creationId xmlns:a16="http://schemas.microsoft.com/office/drawing/2014/main" id="{8CE4D8D9-9C57-495C-BB07-B84C77E6003B}"/>
                </a:ext>
              </a:extLst>
            </p:cNvPr>
            <p:cNvSpPr>
              <a:spLocks noChangeAspect="1"/>
            </p:cNvSpPr>
            <p:nvPr/>
          </p:nvSpPr>
          <p:spPr bwMode="auto">
            <a:xfrm>
              <a:off x="7752388" y="4116131"/>
              <a:ext cx="1295976" cy="1296145"/>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大學</a:t>
              </a:r>
              <a:endParaRPr lang="en-US" altLang="zh-TW" sz="1400" b="1" dirty="0">
                <a:solidFill>
                  <a:prstClr val="white"/>
                </a:solidFill>
                <a:latin typeface="微軟正黑體" panose="020B0604030504040204" pitchFamily="34" charset="-120"/>
                <a:ea typeface="微軟正黑體" panose="020B0604030504040204" pitchFamily="34" charset="-120"/>
              </a:endParaRPr>
            </a:p>
            <a:p>
              <a:pPr algn="ctr" defTabSz="685800" fontAlgn="base">
                <a:spcBef>
                  <a:spcPct val="0"/>
                </a:spcBef>
                <a:spcAft>
                  <a:spcPct val="0"/>
                </a:spcAft>
                <a:defRPr/>
              </a:pPr>
              <a:r>
                <a:rPr lang="zh-TW" altLang="en-US" sz="1400" b="1" dirty="0">
                  <a:solidFill>
                    <a:prstClr val="white"/>
                  </a:solidFill>
                  <a:latin typeface="微軟正黑體" panose="020B0604030504040204" pitchFamily="34" charset="-120"/>
                  <a:ea typeface="微軟正黑體" panose="020B0604030504040204" pitchFamily="34" charset="-120"/>
                </a:rPr>
                <a:t>校系</a:t>
              </a:r>
              <a:endParaRPr lang="en-US" altLang="zh-TW" sz="1400" b="1" dirty="0">
                <a:solidFill>
                  <a:prstClr val="white"/>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a16="http://schemas.microsoft.com/office/drawing/2014/main" id="{E617DD52-6F49-4910-AAD2-83284DDA43DF}"/>
                </a:ext>
              </a:extLst>
            </p:cNvPr>
            <p:cNvSpPr/>
            <p:nvPr/>
          </p:nvSpPr>
          <p:spPr bwMode="auto">
            <a:xfrm>
              <a:off x="2496490" y="1836951"/>
              <a:ext cx="4213708" cy="4248471"/>
            </a:xfrm>
            <a:prstGeom prst="rect">
              <a:avLst/>
            </a:prstGeom>
            <a:noFill/>
            <a:ln w="28575" cap="flat" cmpd="sng" algn="ctr">
              <a:solidFill>
                <a:srgbClr val="7030A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19" name="圓角矩形 8">
              <a:extLst>
                <a:ext uri="{FF2B5EF4-FFF2-40B4-BE49-F238E27FC236}">
                  <a16:creationId xmlns:a16="http://schemas.microsoft.com/office/drawing/2014/main" id="{EE31FB22-8AFB-4548-AEF0-9D18B0AFAAA6}"/>
                </a:ext>
              </a:extLst>
            </p:cNvPr>
            <p:cNvSpPr/>
            <p:nvPr/>
          </p:nvSpPr>
          <p:spPr bwMode="auto">
            <a:xfrm>
              <a:off x="912519" y="3313114"/>
              <a:ext cx="1295975" cy="1044116"/>
            </a:xfrm>
            <a:prstGeom prst="roundRect">
              <a:avLst/>
            </a:prstGeom>
            <a:solidFill>
              <a:srgbClr val="FFFF7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r>
                <a:rPr lang="zh-TW" altLang="en-US" b="1" noProof="0" dirty="0">
                  <a:solidFill>
                    <a:prstClr val="black"/>
                  </a:solidFill>
                  <a:latin typeface="微軟正黑體" panose="020B0604030504040204" pitchFamily="34" charset="-120"/>
                  <a:ea typeface="微軟正黑體" panose="020B0604030504040204" pitchFamily="34" charset="-120"/>
                </a:rPr>
                <a:t>使用</a:t>
              </a:r>
              <a:r>
                <a:rPr lang="zh-TW" altLang="en-US" sz="1400" b="1" dirty="0">
                  <a:solidFill>
                    <a:prstClr val="black"/>
                  </a:solidFill>
                  <a:latin typeface="微軟正黑體" panose="020B0604030504040204" pitchFamily="34" charset="-120"/>
                  <a:ea typeface="微軟正黑體" panose="020B0604030504040204" pitchFamily="34" charset="-120"/>
                </a:rPr>
                <a:t>高中學習歷程資料庫</a:t>
              </a:r>
            </a:p>
          </p:txBody>
        </p:sp>
        <p:sp>
          <p:nvSpPr>
            <p:cNvPr id="20" name="圓角矩形 21">
              <a:extLst>
                <a:ext uri="{FF2B5EF4-FFF2-40B4-BE49-F238E27FC236}">
                  <a16:creationId xmlns:a16="http://schemas.microsoft.com/office/drawing/2014/main" id="{C331B228-E806-4C2F-8E9B-B5251DB070A7}"/>
                </a:ext>
              </a:extLst>
            </p:cNvPr>
            <p:cNvSpPr/>
            <p:nvPr/>
          </p:nvSpPr>
          <p:spPr bwMode="auto">
            <a:xfrm>
              <a:off x="912519" y="5977538"/>
              <a:ext cx="1295975" cy="736151"/>
            </a:xfrm>
            <a:prstGeom prst="roundRect">
              <a:avLst/>
            </a:prstGeom>
            <a:solidFill>
              <a:srgbClr val="FFFF7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r>
                <a:rPr lang="zh-TW" altLang="en-US" sz="1400" b="1" dirty="0">
                  <a:solidFill>
                    <a:prstClr val="black"/>
                  </a:solidFill>
                  <a:latin typeface="微軟正黑體" panose="020B0604030504040204" pitchFamily="34" charset="-120"/>
                  <a:ea typeface="微軟正黑體" panose="020B0604030504040204" pitchFamily="34" charset="-120"/>
                </a:rPr>
                <a:t>自行製作</a:t>
              </a:r>
              <a:r>
                <a:rPr lang="en-US" altLang="zh-TW" sz="1400" b="1" dirty="0">
                  <a:solidFill>
                    <a:prstClr val="black"/>
                  </a:solidFill>
                  <a:latin typeface="微軟正黑體" panose="020B0604030504040204" pitchFamily="34" charset="-120"/>
                  <a:ea typeface="微軟正黑體" panose="020B0604030504040204" pitchFamily="34" charset="-120"/>
                </a:rPr>
                <a:t>PDF</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21" name="向右箭號 22">
              <a:extLst>
                <a:ext uri="{FF2B5EF4-FFF2-40B4-BE49-F238E27FC236}">
                  <a16:creationId xmlns:a16="http://schemas.microsoft.com/office/drawing/2014/main" id="{B391657E-9453-4DC0-ABAF-4FD05D59343F}"/>
                </a:ext>
              </a:extLst>
            </p:cNvPr>
            <p:cNvSpPr/>
            <p:nvPr/>
          </p:nvSpPr>
          <p:spPr bwMode="auto">
            <a:xfrm>
              <a:off x="2208494" y="3565142"/>
              <a:ext cx="287995" cy="396044"/>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22" name="向右箭號 23">
              <a:extLst>
                <a:ext uri="{FF2B5EF4-FFF2-40B4-BE49-F238E27FC236}">
                  <a16:creationId xmlns:a16="http://schemas.microsoft.com/office/drawing/2014/main" id="{80315361-A573-427C-ABDF-3D26E52604D6}"/>
                </a:ext>
              </a:extLst>
            </p:cNvPr>
            <p:cNvSpPr/>
            <p:nvPr/>
          </p:nvSpPr>
          <p:spPr bwMode="auto">
            <a:xfrm>
              <a:off x="2208494" y="6121553"/>
              <a:ext cx="4895907" cy="43204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23" name="向右箭號 24">
              <a:extLst>
                <a:ext uri="{FF2B5EF4-FFF2-40B4-BE49-F238E27FC236}">
                  <a16:creationId xmlns:a16="http://schemas.microsoft.com/office/drawing/2014/main" id="{FC4DF2DF-FED0-41F2-A709-7911A19A80EC}"/>
                </a:ext>
              </a:extLst>
            </p:cNvPr>
            <p:cNvSpPr/>
            <p:nvPr/>
          </p:nvSpPr>
          <p:spPr bwMode="auto">
            <a:xfrm>
              <a:off x="6708407" y="3565142"/>
              <a:ext cx="395994" cy="396044"/>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24" name="圓角矩形 19">
              <a:extLst>
                <a:ext uri="{FF2B5EF4-FFF2-40B4-BE49-F238E27FC236}">
                  <a16:creationId xmlns:a16="http://schemas.microsoft.com/office/drawing/2014/main" id="{34A5407C-AB05-40A9-A3F8-280698169311}"/>
                </a:ext>
              </a:extLst>
            </p:cNvPr>
            <p:cNvSpPr/>
            <p:nvPr/>
          </p:nvSpPr>
          <p:spPr bwMode="auto">
            <a:xfrm>
              <a:off x="6967105" y="2088392"/>
              <a:ext cx="1474182" cy="649244"/>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r>
                <a:rPr lang="zh-TW" altLang="en-US" sz="1200" b="1" dirty="0">
                  <a:solidFill>
                    <a:prstClr val="white"/>
                  </a:solidFill>
                  <a:latin typeface="微軟正黑體" panose="020B0604030504040204" pitchFamily="34" charset="-120"/>
                  <a:ea typeface="微軟正黑體" panose="020B0604030504040204" pitchFamily="34" charset="-120"/>
                </a:rPr>
                <a:t>大學甄選會</a:t>
              </a:r>
              <a:endParaRPr lang="en-US" altLang="zh-TW" sz="1200" b="1" dirty="0">
                <a:solidFill>
                  <a:prstClr val="white"/>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zh-TW" altLang="en-US" sz="1200" b="1" dirty="0">
                  <a:solidFill>
                    <a:prstClr val="white"/>
                  </a:solidFill>
                  <a:latin typeface="微軟正黑體" panose="020B0604030504040204" pitchFamily="34" charset="-120"/>
                  <a:ea typeface="微軟正黑體" panose="020B0604030504040204" pitchFamily="34" charset="-120"/>
                </a:rPr>
                <a:t>報名平台</a:t>
              </a:r>
            </a:p>
            <a:p>
              <a:pPr defTabSz="685800" fontAlgn="base">
                <a:spcBef>
                  <a:spcPct val="0"/>
                </a:spcBef>
                <a:spcAft>
                  <a:spcPct val="0"/>
                </a:spcAft>
                <a:defRPr/>
              </a:pPr>
              <a:endParaRPr lang="zh-TW" altLang="en-US" sz="1400" b="1" dirty="0">
                <a:solidFill>
                  <a:prstClr val="black"/>
                </a:solidFill>
                <a:latin typeface="Arial" charset="0"/>
                <a:ea typeface="新細明體" pitchFamily="18" charset="-120"/>
              </a:endParaRPr>
            </a:p>
          </p:txBody>
        </p:sp>
        <p:sp>
          <p:nvSpPr>
            <p:cNvPr id="25" name="向右箭號 25">
              <a:extLst>
                <a:ext uri="{FF2B5EF4-FFF2-40B4-BE49-F238E27FC236}">
                  <a16:creationId xmlns:a16="http://schemas.microsoft.com/office/drawing/2014/main" id="{3E4A7309-70F0-45FD-BD85-439F14BA4C72}"/>
                </a:ext>
              </a:extLst>
            </p:cNvPr>
            <p:cNvSpPr/>
            <p:nvPr/>
          </p:nvSpPr>
          <p:spPr bwMode="auto">
            <a:xfrm rot="2100000">
              <a:off x="7074453" y="3882834"/>
              <a:ext cx="914481" cy="396044"/>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26" name="向右箭號 26">
              <a:extLst>
                <a:ext uri="{FF2B5EF4-FFF2-40B4-BE49-F238E27FC236}">
                  <a16:creationId xmlns:a16="http://schemas.microsoft.com/office/drawing/2014/main" id="{24ACD202-DFCF-44BD-8762-B0E0CB576044}"/>
                </a:ext>
              </a:extLst>
            </p:cNvPr>
            <p:cNvSpPr/>
            <p:nvPr/>
          </p:nvSpPr>
          <p:spPr bwMode="auto">
            <a:xfrm rot="19200000">
              <a:off x="7001223" y="5696481"/>
              <a:ext cx="1354535" cy="396044"/>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defRPr/>
              </a:pPr>
              <a:endParaRPr lang="zh-TW" altLang="en-US" sz="1400" b="1">
                <a:solidFill>
                  <a:prstClr val="black"/>
                </a:solidFill>
                <a:latin typeface="Arial" charset="0"/>
                <a:ea typeface="新細明體" pitchFamily="18" charset="-120"/>
              </a:endParaRPr>
            </a:p>
          </p:txBody>
        </p:sp>
        <p:sp>
          <p:nvSpPr>
            <p:cNvPr id="27" name="文字方塊 26">
              <a:extLst>
                <a:ext uri="{FF2B5EF4-FFF2-40B4-BE49-F238E27FC236}">
                  <a16:creationId xmlns:a16="http://schemas.microsoft.com/office/drawing/2014/main" id="{A5E88A88-122B-4605-924F-95EAEEBBEB55}"/>
                </a:ext>
              </a:extLst>
            </p:cNvPr>
            <p:cNvSpPr txBox="1"/>
            <p:nvPr/>
          </p:nvSpPr>
          <p:spPr>
            <a:xfrm>
              <a:off x="7357166" y="3565143"/>
              <a:ext cx="1295976" cy="441147"/>
            </a:xfrm>
            <a:prstGeom prst="rect">
              <a:avLst/>
            </a:prstGeom>
            <a:noFill/>
          </p:spPr>
          <p:txBody>
            <a:bodyPr wrap="square" rtlCol="0">
              <a:spAutoFit/>
            </a:bodyPr>
            <a:lstStyle/>
            <a:p>
              <a:pPr defTabSz="685800" fontAlgn="base">
                <a:spcBef>
                  <a:spcPct val="0"/>
                </a:spcBef>
                <a:spcAft>
                  <a:spcPct val="0"/>
                </a:spcAft>
                <a:defRPr/>
              </a:pPr>
              <a:r>
                <a:rPr lang="zh-TW" altLang="en-US" sz="1400" b="1" dirty="0">
                  <a:solidFill>
                    <a:prstClr val="black"/>
                  </a:solidFill>
                  <a:latin typeface="微軟正黑體" panose="020B0604030504040204" pitchFamily="34" charset="-120"/>
                  <a:ea typeface="微軟正黑體" panose="020B0604030504040204" pitchFamily="34" charset="-120"/>
                </a:rPr>
                <a:t>備審資料</a:t>
              </a:r>
            </a:p>
          </p:txBody>
        </p:sp>
        <p:sp>
          <p:nvSpPr>
            <p:cNvPr id="28" name="文字方塊 27">
              <a:extLst>
                <a:ext uri="{FF2B5EF4-FFF2-40B4-BE49-F238E27FC236}">
                  <a16:creationId xmlns:a16="http://schemas.microsoft.com/office/drawing/2014/main" id="{6F9A3088-5315-43FE-9761-3A5DB81017EB}"/>
                </a:ext>
              </a:extLst>
            </p:cNvPr>
            <p:cNvSpPr txBox="1"/>
            <p:nvPr/>
          </p:nvSpPr>
          <p:spPr>
            <a:xfrm>
              <a:off x="7527437" y="5977537"/>
              <a:ext cx="1295976" cy="441147"/>
            </a:xfrm>
            <a:prstGeom prst="rect">
              <a:avLst/>
            </a:prstGeom>
            <a:noFill/>
          </p:spPr>
          <p:txBody>
            <a:bodyPr wrap="square" rtlCol="0">
              <a:spAutoFit/>
            </a:bodyPr>
            <a:lstStyle/>
            <a:p>
              <a:pPr defTabSz="685800" fontAlgn="base">
                <a:spcBef>
                  <a:spcPct val="0"/>
                </a:spcBef>
                <a:spcAft>
                  <a:spcPct val="0"/>
                </a:spcAft>
                <a:defRPr/>
              </a:pPr>
              <a:r>
                <a:rPr lang="zh-TW" altLang="en-US" sz="1400" b="1" dirty="0">
                  <a:solidFill>
                    <a:prstClr val="black"/>
                  </a:solidFill>
                  <a:latin typeface="微軟正黑體" panose="020B0604030504040204" pitchFamily="34" charset="-120"/>
                  <a:ea typeface="微軟正黑體" panose="020B0604030504040204" pitchFamily="34" charset="-120"/>
                </a:rPr>
                <a:t>備審資料</a:t>
              </a:r>
            </a:p>
          </p:txBody>
        </p:sp>
      </p:grpSp>
    </p:spTree>
    <p:extLst>
      <p:ext uri="{BB962C8B-B14F-4D97-AF65-F5344CB8AC3E}">
        <p14:creationId xmlns:p14="http://schemas.microsoft.com/office/powerpoint/2010/main" val="544223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22</a:t>
            </a:fld>
            <a:endParaRPr kumimoji="1" lang="zh-TW" altLang="en-US"/>
          </a:p>
        </p:txBody>
      </p:sp>
      <p:sp>
        <p:nvSpPr>
          <p:cNvPr id="4" name="標題 3"/>
          <p:cNvSpPr>
            <a:spLocks noGrp="1"/>
          </p:cNvSpPr>
          <p:nvPr>
            <p:ph type="title"/>
          </p:nvPr>
        </p:nvSpPr>
        <p:spPr>
          <a:xfrm>
            <a:off x="776913" y="0"/>
            <a:ext cx="8229600" cy="678656"/>
          </a:xfrm>
        </p:spPr>
        <p:txBody>
          <a:bodyPr/>
          <a:lstStyle/>
          <a:p>
            <a:pPr algn="ctr"/>
            <a:r>
              <a:rPr lang="en-US" altLang="zh-TW" dirty="0" smtClean="0"/>
              <a:t>(3)</a:t>
            </a:r>
            <a:r>
              <a:rPr lang="zh-TW" altLang="en-US" dirty="0" smtClean="0"/>
              <a:t>大學申請入學</a:t>
            </a:r>
            <a:r>
              <a:rPr lang="zh-TW" altLang="en-US" dirty="0" smtClean="0">
                <a:hlinkClick r:id="rId2"/>
              </a:rPr>
              <a:t>簡章</a:t>
            </a:r>
            <a:endParaRPr lang="zh-TW" altLang="en-US" dirty="0"/>
          </a:p>
        </p:txBody>
      </p:sp>
      <p:pic>
        <p:nvPicPr>
          <p:cNvPr id="4098" name="Picture 2"/>
          <p:cNvPicPr>
            <a:picLocks noChangeAspect="1" noChangeArrowheads="1"/>
          </p:cNvPicPr>
          <p:nvPr/>
        </p:nvPicPr>
        <p:blipFill>
          <a:blip r:embed="rId3"/>
          <a:srcRect/>
          <a:stretch>
            <a:fillRect/>
          </a:stretch>
        </p:blipFill>
        <p:spPr bwMode="auto">
          <a:xfrm>
            <a:off x="85725" y="812648"/>
            <a:ext cx="8972550" cy="43308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23</a:t>
            </a:fld>
            <a:endParaRPr kumimoji="1" lang="zh-TW" altLang="en-US"/>
          </a:p>
        </p:txBody>
      </p:sp>
      <p:sp>
        <p:nvSpPr>
          <p:cNvPr id="4" name="標題 3"/>
          <p:cNvSpPr>
            <a:spLocks noGrp="1"/>
          </p:cNvSpPr>
          <p:nvPr>
            <p:ph type="title"/>
          </p:nvPr>
        </p:nvSpPr>
        <p:spPr/>
        <p:txBody>
          <a:bodyPr/>
          <a:lstStyle/>
          <a:p>
            <a:pPr algn="ctr"/>
            <a:r>
              <a:rPr lang="en-US" altLang="zh-TW" dirty="0" smtClean="0"/>
              <a:t>(2)</a:t>
            </a:r>
            <a:r>
              <a:rPr lang="zh-TW" altLang="en-US" dirty="0" smtClean="0"/>
              <a:t>四技二專申請入學簡章</a:t>
            </a:r>
            <a:endParaRPr lang="zh-TW" altLang="en-US" dirty="0"/>
          </a:p>
        </p:txBody>
      </p:sp>
      <p:sp>
        <p:nvSpPr>
          <p:cNvPr id="6" name="內容版面配置區 5"/>
          <p:cNvSpPr>
            <a:spLocks noGrp="1"/>
          </p:cNvSpPr>
          <p:nvPr>
            <p:ph idx="1"/>
          </p:nvPr>
        </p:nvSpPr>
        <p:spPr/>
        <p:txBody>
          <a:bodyPr/>
          <a:lstStyle/>
          <a:p>
            <a:endParaRPr lang="zh-TW" altLang="en-US"/>
          </a:p>
        </p:txBody>
      </p:sp>
      <p:pic>
        <p:nvPicPr>
          <p:cNvPr id="5123" name="Picture 3"/>
          <p:cNvPicPr>
            <a:picLocks noChangeAspect="1" noChangeArrowheads="1"/>
          </p:cNvPicPr>
          <p:nvPr/>
        </p:nvPicPr>
        <p:blipFill>
          <a:blip r:embed="rId2"/>
          <a:srcRect/>
          <a:stretch>
            <a:fillRect/>
          </a:stretch>
        </p:blipFill>
        <p:spPr bwMode="auto">
          <a:xfrm>
            <a:off x="207169" y="812649"/>
            <a:ext cx="8708231" cy="4228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557213" y="166024"/>
            <a:ext cx="8449300" cy="646625"/>
          </a:xfrm>
          <a:solidFill>
            <a:schemeClr val="tx2">
              <a:lumMod val="40000"/>
              <a:lumOff val="60000"/>
            </a:schemeClr>
          </a:solidFill>
        </p:spPr>
        <p:txBody>
          <a:bodyPr anchor="ctr"/>
          <a:lstStyle/>
          <a:p>
            <a:pPr algn="ctr"/>
            <a:r>
              <a:rPr lang="en-US" altLang="zh-TW" sz="2400" dirty="0" smtClean="0">
                <a:solidFill>
                  <a:schemeClr val="bg1"/>
                </a:solidFill>
                <a:latin typeface="Microsoft YaHei" panose="020B0503020204020204" pitchFamily="34" charset="-122"/>
                <a:ea typeface="Microsoft YaHei" panose="020B0503020204020204" pitchFamily="34" charset="-122"/>
              </a:rPr>
              <a:t>4.</a:t>
            </a:r>
            <a:r>
              <a:rPr lang="zh-TW" altLang="en-US" sz="2400" dirty="0" smtClean="0">
                <a:solidFill>
                  <a:schemeClr val="bg1"/>
                </a:solidFill>
                <a:latin typeface="Microsoft YaHei" panose="020B0503020204020204" pitchFamily="34" charset="-122"/>
                <a:ea typeface="Microsoft YaHei" panose="020B0503020204020204" pitchFamily="34" charset="-122"/>
              </a:rPr>
              <a:t>升學</a:t>
            </a:r>
            <a:r>
              <a:rPr lang="zh-TW" altLang="en-US" sz="2400" dirty="0">
                <a:solidFill>
                  <a:schemeClr val="bg1"/>
                </a:solidFill>
                <a:latin typeface="Microsoft YaHei" panose="020B0503020204020204" pitchFamily="34" charset="-122"/>
                <a:ea typeface="Microsoft YaHei" panose="020B0503020204020204" pitchFamily="34" charset="-122"/>
              </a:rPr>
              <a:t>與進路</a:t>
            </a:r>
            <a:r>
              <a:rPr lang="zh-TW" altLang="en-US" sz="2400" dirty="0" smtClean="0">
                <a:solidFill>
                  <a:schemeClr val="bg1"/>
                </a:solidFill>
                <a:latin typeface="Microsoft YaHei" panose="020B0503020204020204" pitchFamily="34" charset="-122"/>
                <a:ea typeface="Microsoft YaHei" panose="020B0503020204020204" pitchFamily="34" charset="-122"/>
              </a:rPr>
              <a:t>篇</a:t>
            </a:r>
            <a:r>
              <a:rPr lang="en-US" altLang="zh-TW" sz="2400" dirty="0" smtClean="0">
                <a:solidFill>
                  <a:schemeClr val="bg1"/>
                </a:solidFill>
                <a:latin typeface="Microsoft YaHei" panose="020B0503020204020204" pitchFamily="34" charset="-122"/>
                <a:ea typeface="Microsoft YaHei" panose="020B0503020204020204" pitchFamily="34" charset="-122"/>
              </a:rPr>
              <a:t>-</a:t>
            </a:r>
            <a:r>
              <a:rPr lang="zh-TW" altLang="en-US" sz="2400" dirty="0" smtClean="0">
                <a:solidFill>
                  <a:schemeClr val="bg1"/>
                </a:solidFill>
                <a:latin typeface="Microsoft YaHei" panose="020B0503020204020204" pitchFamily="34" charset="-122"/>
                <a:ea typeface="Microsoft YaHei" panose="020B0503020204020204" pitchFamily="34" charset="-122"/>
              </a:rPr>
              <a:t>四技二專申請入學</a:t>
            </a:r>
            <a:endParaRPr lang="zh-TW" altLang="en-US" sz="2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24</a:t>
            </a:fld>
            <a:endParaRPr kumimoji="1" lang="zh-TW" altLang="en-US"/>
          </a:p>
        </p:txBody>
      </p:sp>
      <p:sp>
        <p:nvSpPr>
          <p:cNvPr id="5" name="圓角矩形 4"/>
          <p:cNvSpPr/>
          <p:nvPr/>
        </p:nvSpPr>
        <p:spPr>
          <a:xfrm>
            <a:off x="6953666" y="1347364"/>
            <a:ext cx="1858134" cy="1941506"/>
          </a:xfrm>
          <a:prstGeom prst="roundRect">
            <a:avLst>
              <a:gd name="adj" fmla="val 5795"/>
            </a:avLst>
          </a:prstGeom>
          <a:solidFill>
            <a:srgbClr val="FFDD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 name="圓角矩形 5"/>
          <p:cNvSpPr/>
          <p:nvPr/>
        </p:nvSpPr>
        <p:spPr>
          <a:xfrm>
            <a:off x="7007289" y="1400221"/>
            <a:ext cx="1745260" cy="1789231"/>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spcBef>
                <a:spcPts val="450"/>
              </a:spcBef>
            </a:pPr>
            <a:endParaRPr lang="zh-TW" altLang="en-US" dirty="0"/>
          </a:p>
        </p:txBody>
      </p:sp>
      <p:sp>
        <p:nvSpPr>
          <p:cNvPr id="7" name="圓角矩形 6"/>
          <p:cNvSpPr/>
          <p:nvPr/>
        </p:nvSpPr>
        <p:spPr>
          <a:xfrm>
            <a:off x="4840111" y="1347365"/>
            <a:ext cx="2048006" cy="1938188"/>
          </a:xfrm>
          <a:prstGeom prst="roundRect">
            <a:avLst>
              <a:gd name="adj" fmla="val 579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8" name="圓角矩形 7"/>
          <p:cNvSpPr/>
          <p:nvPr/>
        </p:nvSpPr>
        <p:spPr>
          <a:xfrm>
            <a:off x="4894414" y="1400221"/>
            <a:ext cx="1923598" cy="1786173"/>
          </a:xfrm>
          <a:prstGeom prst="roundRect">
            <a:avLst>
              <a:gd name="adj" fmla="val 5795"/>
            </a:avLst>
          </a:prstGeom>
          <a:solidFill>
            <a:schemeClr val="bg1"/>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9" name="圓角矩形 8"/>
          <p:cNvSpPr/>
          <p:nvPr/>
        </p:nvSpPr>
        <p:spPr>
          <a:xfrm>
            <a:off x="2989320" y="1347365"/>
            <a:ext cx="1787900" cy="1708886"/>
          </a:xfrm>
          <a:prstGeom prst="roundRect">
            <a:avLst>
              <a:gd name="adj" fmla="val 579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0" name="圓角矩形 9"/>
          <p:cNvSpPr/>
          <p:nvPr/>
        </p:nvSpPr>
        <p:spPr>
          <a:xfrm>
            <a:off x="3043622" y="1400221"/>
            <a:ext cx="1679294" cy="1574856"/>
          </a:xfrm>
          <a:prstGeom prst="roundRect">
            <a:avLst>
              <a:gd name="adj" fmla="val 5795"/>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1" name="圓角矩形 10"/>
          <p:cNvSpPr/>
          <p:nvPr/>
        </p:nvSpPr>
        <p:spPr>
          <a:xfrm>
            <a:off x="1215140" y="1347364"/>
            <a:ext cx="1701000" cy="1708886"/>
          </a:xfrm>
          <a:prstGeom prst="roundRect">
            <a:avLst>
              <a:gd name="adj" fmla="val 5795"/>
            </a:avLst>
          </a:prstGeom>
          <a:solidFill>
            <a:srgbClr val="E4F6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2" name="圓角矩形 11"/>
          <p:cNvSpPr/>
          <p:nvPr/>
        </p:nvSpPr>
        <p:spPr>
          <a:xfrm>
            <a:off x="1281082" y="1400220"/>
            <a:ext cx="1566000" cy="1574856"/>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sz="1400" dirty="0"/>
          </a:p>
        </p:txBody>
      </p:sp>
      <p:sp>
        <p:nvSpPr>
          <p:cNvPr id="13" name="圓角化同側角落矩形 12"/>
          <p:cNvSpPr/>
          <p:nvPr/>
        </p:nvSpPr>
        <p:spPr>
          <a:xfrm>
            <a:off x="3251727" y="974414"/>
            <a:ext cx="1269000" cy="373940"/>
          </a:xfrm>
          <a:prstGeom prst="round2SameRect">
            <a:avLst>
              <a:gd name="adj1" fmla="val 34849"/>
              <a:gd name="adj2" fmla="val 0"/>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圓角化同側角落矩形 13"/>
          <p:cNvSpPr/>
          <p:nvPr/>
        </p:nvSpPr>
        <p:spPr>
          <a:xfrm>
            <a:off x="3293892" y="1019524"/>
            <a:ext cx="1170432" cy="297000"/>
          </a:xfrm>
          <a:prstGeom prst="round2SameRect">
            <a:avLst>
              <a:gd name="adj1" fmla="val 34849"/>
              <a:gd name="adj2" fmla="val 0"/>
            </a:avLst>
          </a:prstGeom>
          <a:noFill/>
          <a:ln w="12700">
            <a:solidFill>
              <a:srgbClr val="FFF2C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5" name="矩形 14"/>
          <p:cNvSpPr/>
          <p:nvPr/>
        </p:nvSpPr>
        <p:spPr>
          <a:xfrm>
            <a:off x="3432257" y="1024719"/>
            <a:ext cx="907941" cy="300083"/>
          </a:xfrm>
          <a:prstGeom prst="rect">
            <a:avLst/>
          </a:prstGeom>
        </p:spPr>
        <p:txBody>
          <a:bodyPr wrap="non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第一階段</a:t>
            </a:r>
            <a:endParaRPr lang="zh-TW" altLang="en-US" sz="1500" dirty="0">
              <a:solidFill>
                <a:schemeClr val="bg1"/>
              </a:solidFill>
            </a:endParaRPr>
          </a:p>
        </p:txBody>
      </p:sp>
      <p:sp>
        <p:nvSpPr>
          <p:cNvPr id="16" name="圓角化同側角落矩形 15"/>
          <p:cNvSpPr/>
          <p:nvPr/>
        </p:nvSpPr>
        <p:spPr>
          <a:xfrm>
            <a:off x="5247217" y="962859"/>
            <a:ext cx="1269000" cy="373940"/>
          </a:xfrm>
          <a:prstGeom prst="round2SameRect">
            <a:avLst>
              <a:gd name="adj1" fmla="val 34849"/>
              <a:gd name="adj2" fmla="val 0"/>
            </a:avLst>
          </a:prstGeom>
          <a:solidFill>
            <a:srgbClr val="C1581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7" name="圓角化同側角落矩形 16"/>
          <p:cNvSpPr/>
          <p:nvPr/>
        </p:nvSpPr>
        <p:spPr>
          <a:xfrm>
            <a:off x="5296501" y="1007969"/>
            <a:ext cx="1170432" cy="297000"/>
          </a:xfrm>
          <a:prstGeom prst="round2SameRect">
            <a:avLst>
              <a:gd name="adj1" fmla="val 34849"/>
              <a:gd name="adj2" fmla="val 0"/>
            </a:avLst>
          </a:prstGeom>
          <a:noFill/>
          <a:ln w="12700">
            <a:solidFill>
              <a:srgbClr val="FBE5D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8" name="矩形 17"/>
          <p:cNvSpPr/>
          <p:nvPr/>
        </p:nvSpPr>
        <p:spPr>
          <a:xfrm>
            <a:off x="5426619" y="1013164"/>
            <a:ext cx="907941" cy="300083"/>
          </a:xfrm>
          <a:prstGeom prst="rect">
            <a:avLst/>
          </a:prstGeom>
        </p:spPr>
        <p:txBody>
          <a:bodyPr wrap="non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第二階段</a:t>
            </a:r>
            <a:endParaRPr lang="zh-TW" altLang="en-US" sz="1500" dirty="0">
              <a:solidFill>
                <a:schemeClr val="bg1"/>
              </a:solidFill>
            </a:endParaRPr>
          </a:p>
        </p:txBody>
      </p:sp>
      <p:sp>
        <p:nvSpPr>
          <p:cNvPr id="19" name="圓角化同側角落矩形 18"/>
          <p:cNvSpPr/>
          <p:nvPr/>
        </p:nvSpPr>
        <p:spPr>
          <a:xfrm>
            <a:off x="7247543" y="974414"/>
            <a:ext cx="1269000" cy="373940"/>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0" name="圓角化同側角落矩形 19"/>
          <p:cNvSpPr/>
          <p:nvPr/>
        </p:nvSpPr>
        <p:spPr>
          <a:xfrm>
            <a:off x="7296827" y="1019524"/>
            <a:ext cx="1170432" cy="297000"/>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1" name="矩形 20"/>
          <p:cNvSpPr/>
          <p:nvPr/>
        </p:nvSpPr>
        <p:spPr>
          <a:xfrm>
            <a:off x="7428074" y="1024719"/>
            <a:ext cx="907941" cy="300083"/>
          </a:xfrm>
          <a:prstGeom prst="rect">
            <a:avLst/>
          </a:prstGeom>
        </p:spPr>
        <p:txBody>
          <a:bodyPr wrap="none" lIns="68580" tIns="34290" rIns="68580" bIns="34290">
            <a:spAutoFit/>
          </a:bodyPr>
          <a:lstStyle/>
          <a:p>
            <a:pPr algn="ctr"/>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分發報到</a:t>
            </a:r>
            <a:endParaRPr lang="zh-TW" altLang="en-US" sz="1500" dirty="0">
              <a:solidFill>
                <a:schemeClr val="bg1"/>
              </a:solidFill>
            </a:endParaRPr>
          </a:p>
        </p:txBody>
      </p:sp>
      <p:grpSp>
        <p:nvGrpSpPr>
          <p:cNvPr id="22" name="群組 33"/>
          <p:cNvGrpSpPr/>
          <p:nvPr/>
        </p:nvGrpSpPr>
        <p:grpSpPr>
          <a:xfrm>
            <a:off x="1379719" y="969499"/>
            <a:ext cx="1269000" cy="388399"/>
            <a:chOff x="2015845" y="752799"/>
            <a:chExt cx="1692000" cy="517865"/>
          </a:xfrm>
        </p:grpSpPr>
        <p:sp>
          <p:nvSpPr>
            <p:cNvPr id="23" name="圓角化同側角落矩形 22"/>
            <p:cNvSpPr/>
            <p:nvPr/>
          </p:nvSpPr>
          <p:spPr>
            <a:xfrm>
              <a:off x="2015845" y="752799"/>
              <a:ext cx="1692000" cy="498586"/>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化同側角落矩形 23"/>
            <p:cNvSpPr/>
            <p:nvPr/>
          </p:nvSpPr>
          <p:spPr>
            <a:xfrm>
              <a:off x="2081557" y="812945"/>
              <a:ext cx="1560576" cy="396000"/>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2256552" y="839778"/>
              <a:ext cx="1272143" cy="430886"/>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grpSp>
      <p:pic>
        <p:nvPicPr>
          <p:cNvPr id="26" name="圖片 25"/>
          <p:cNvPicPr>
            <a:picLocks noChangeAspect="1"/>
          </p:cNvPicPr>
          <p:nvPr/>
        </p:nvPicPr>
        <p:blipFill rotWithShape="1">
          <a:blip r:embed="rId2" cstate="print">
            <a:extLst>
              <a:ext uri="{28A0092B-C50C-407E-A947-70E740481C1C}">
                <a14:useLocalDpi xmlns:a14="http://schemas.microsoft.com/office/drawing/2010/main" val="0"/>
              </a:ext>
            </a:extLst>
          </a:blip>
          <a:srcRect r="49870"/>
          <a:stretch/>
        </p:blipFill>
        <p:spPr>
          <a:xfrm>
            <a:off x="3752932" y="4103672"/>
            <a:ext cx="779379" cy="834863"/>
          </a:xfrm>
          <a:prstGeom prst="rect">
            <a:avLst/>
          </a:prstGeom>
          <a:solidFill>
            <a:schemeClr val="bg1"/>
          </a:solidFill>
        </p:spPr>
      </p:pic>
      <p:sp>
        <p:nvSpPr>
          <p:cNvPr id="27" name="矩形 26"/>
          <p:cNvSpPr/>
          <p:nvPr/>
        </p:nvSpPr>
        <p:spPr>
          <a:xfrm>
            <a:off x="1369688" y="1814673"/>
            <a:ext cx="1414984" cy="807914"/>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rPr>
              <a:t>普通科</a:t>
            </a:r>
            <a:endParaRPr lang="en-US" altLang="zh-TW" sz="12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專門學程</a:t>
            </a:r>
            <a:endParaRPr lang="en-US" altLang="zh-TW" sz="12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學術學程</a:t>
            </a:r>
            <a:endParaRPr lang="en-US" altLang="zh-TW" sz="1200" b="1" kern="100" dirty="0">
              <a:solidFill>
                <a:srgbClr val="C00000"/>
              </a:solidFill>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rPr>
              <a:t>專業群科藝術群</a:t>
            </a:r>
            <a:endParaRPr lang="en-US" altLang="zh-TW" sz="12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8" name="矩形 27"/>
          <p:cNvSpPr/>
          <p:nvPr/>
        </p:nvSpPr>
        <p:spPr>
          <a:xfrm>
            <a:off x="3090491" y="1816902"/>
            <a:ext cx="1679294" cy="715581"/>
          </a:xfrm>
          <a:prstGeom prst="rect">
            <a:avLst/>
          </a:prstGeom>
        </p:spPr>
        <p:txBody>
          <a:bodyPr wrap="square" lIns="68580" tIns="34290" rIns="68580" bIns="34290">
            <a:spAutoFit/>
          </a:bodyPr>
          <a:lstStyle/>
          <a:p>
            <a:pPr marL="65485" indent="-65485">
              <a:buFont typeface="Arial" panose="020B0604020202020204" pitchFamily="34" charset="0"/>
              <a:buChar char="•"/>
            </a:pPr>
            <a:r>
              <a:rPr lang="zh-TW" altLang="en-US" sz="1200" b="1" kern="100" dirty="0">
                <a:solidFill>
                  <a:srgbClr val="0070C0"/>
                </a:solidFill>
                <a:latin typeface="微軟正黑體" panose="020B0604030504040204" pitchFamily="34" charset="-120"/>
                <a:ea typeface="微軟正黑體" panose="020B0604030504040204" pitchFamily="34" charset="-120"/>
              </a:rPr>
              <a:t>至多選填</a:t>
            </a:r>
            <a:r>
              <a:rPr lang="en-US" altLang="zh-TW" b="1" kern="100" dirty="0">
                <a:solidFill>
                  <a:srgbClr val="FF0000"/>
                </a:solidFill>
                <a:latin typeface="微軟正黑體" panose="020B0604030504040204" pitchFamily="34" charset="-120"/>
                <a:ea typeface="微軟正黑體" panose="020B0604030504040204" pitchFamily="34" charset="-120"/>
              </a:rPr>
              <a:t>6</a:t>
            </a:r>
            <a:r>
              <a:rPr lang="zh-TW" altLang="en-US" sz="1200" b="1" kern="100" dirty="0">
                <a:solidFill>
                  <a:srgbClr val="0070C0"/>
                </a:solidFill>
                <a:latin typeface="微軟正黑體" panose="020B0604030504040204" pitchFamily="34" charset="-120"/>
                <a:ea typeface="微軟正黑體" panose="020B0604030504040204" pitchFamily="34" charset="-120"/>
              </a:rPr>
              <a:t>個志願</a:t>
            </a:r>
            <a:endParaRPr lang="en-US" altLang="zh-TW" sz="1200" b="1" kern="100" dirty="0">
              <a:solidFill>
                <a:srgbClr val="0070C0"/>
              </a:solidFill>
              <a:latin typeface="微軟正黑體" panose="020B0604030504040204" pitchFamily="34" charset="-120"/>
              <a:ea typeface="微軟正黑體" panose="020B0604030504040204" pitchFamily="34" charset="-120"/>
            </a:endParaRPr>
          </a:p>
          <a:p>
            <a:pPr marL="65485" indent="-65485">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rPr>
              <a:t>由校系訂定學測成績篩選權重</a:t>
            </a:r>
            <a:endParaRPr lang="en-US" altLang="zh-TW" sz="12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矩形 28"/>
          <p:cNvSpPr/>
          <p:nvPr/>
        </p:nvSpPr>
        <p:spPr>
          <a:xfrm>
            <a:off x="7007289" y="1432379"/>
            <a:ext cx="1656893" cy="680956"/>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rPr>
              <a:t>科大公告正備取名單</a:t>
            </a:r>
            <a:endParaRPr lang="en-US" altLang="zh-TW" sz="1200" b="1" kern="100" dirty="0">
              <a:latin typeface="微軟正黑體" panose="020B0604030504040204" pitchFamily="34" charset="-120"/>
              <a:ea typeface="微軟正黑體" panose="020B0604030504040204" pitchFamily="34" charset="-120"/>
            </a:endParaRPr>
          </a:p>
          <a:p>
            <a:pPr marL="134541" indent="-134541">
              <a:spcBef>
                <a:spcPts val="450"/>
              </a:spcBef>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rPr>
              <a:t>學生依錄取學校通知辦理報到</a:t>
            </a:r>
            <a:endParaRPr lang="en-US" altLang="zh-TW" sz="12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0" name="矩形 29"/>
          <p:cNvSpPr/>
          <p:nvPr/>
        </p:nvSpPr>
        <p:spPr>
          <a:xfrm>
            <a:off x="4925204" y="1862086"/>
            <a:ext cx="1852548" cy="1254189"/>
          </a:xfrm>
          <a:prstGeom prst="rect">
            <a:avLst/>
          </a:prstGeom>
          <a:solidFill>
            <a:srgbClr val="FFFFCC"/>
          </a:solidFill>
        </p:spPr>
        <p:txBody>
          <a:bodyPr wrap="square" lIns="68580" tIns="34290" rIns="68580" bIns="34290">
            <a:spAutoFit/>
          </a:bodyPr>
          <a:lstStyle/>
          <a:p>
            <a:pPr marL="214313" indent="-214313" algn="just">
              <a:buClr>
                <a:srgbClr val="C00000"/>
              </a:buClr>
              <a:buFont typeface="Wingdings" panose="05000000000000000000" pitchFamily="2" charset="2"/>
              <a:buChar char="l"/>
            </a:pPr>
            <a:r>
              <a:rPr lang="zh-TW" altLang="en-US" sz="1200" b="1" kern="100" dirty="0">
                <a:latin typeface="微軟正黑體" panose="020B0604030504040204" pitchFamily="34" charset="-120"/>
                <a:ea typeface="微軟正黑體" panose="020B0604030504040204" pitchFamily="34" charset="-120"/>
              </a:rPr>
              <a:t>備審資料</a:t>
            </a:r>
            <a:r>
              <a:rPr lang="zh-TW" altLang="en-US" sz="1100" b="1" kern="100" dirty="0">
                <a:latin typeface="微軟正黑體" panose="020B0604030504040204" pitchFamily="34" charset="-120"/>
                <a:ea typeface="微軟正黑體" panose="020B0604030504040204" pitchFamily="34" charset="-120"/>
              </a:rPr>
              <a:t>，</a:t>
            </a:r>
            <a:r>
              <a:rPr lang="zh-TW" altLang="en-US" sz="1100" b="1" kern="100" dirty="0">
                <a:solidFill>
                  <a:srgbClr val="0070C0"/>
                </a:solidFill>
                <a:latin typeface="微軟正黑體" panose="020B0604030504040204" pitchFamily="34" charset="-120"/>
                <a:ea typeface="微軟正黑體" panose="020B0604030504040204" pitchFamily="34" charset="-120"/>
              </a:rPr>
              <a:t>包含：</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266700" indent="-85725"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修課紀錄</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266700" indent="-85725"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課程學習成果</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80975" algn="just">
              <a:buClr>
                <a:srgbClr val="C00000"/>
              </a:buClr>
            </a:pPr>
            <a:r>
              <a:rPr lang="en-US" altLang="zh-TW" sz="900" b="1" kern="100" dirty="0">
                <a:solidFill>
                  <a:srgbClr val="0070C0"/>
                </a:solidFill>
                <a:latin typeface="微軟正黑體" panose="020B0604030504040204" pitchFamily="34" charset="-120"/>
                <a:ea typeface="微軟正黑體" panose="020B0604030504040204" pitchFamily="34" charset="-120"/>
              </a:rPr>
              <a:t>  (</a:t>
            </a:r>
            <a:r>
              <a:rPr lang="zh-TW" altLang="en-US" sz="900" b="1" kern="100" dirty="0">
                <a:solidFill>
                  <a:srgbClr val="0070C0"/>
                </a:solidFill>
                <a:latin typeface="微軟正黑體" panose="020B0604030504040204" pitchFamily="34" charset="-120"/>
                <a:ea typeface="微軟正黑體" panose="020B0604030504040204" pitchFamily="34" charset="-120"/>
              </a:rPr>
              <a:t>採計件數</a:t>
            </a:r>
            <a:r>
              <a:rPr lang="zh-TW" altLang="en-US" sz="900" b="1" kern="100" dirty="0">
                <a:solidFill>
                  <a:srgbClr val="FF0000"/>
                </a:solidFill>
                <a:latin typeface="微軟正黑體" panose="020B0604030504040204" pitchFamily="34" charset="-120"/>
                <a:ea typeface="微軟正黑體" panose="020B0604030504040204" pitchFamily="34" charset="-120"/>
              </a:rPr>
              <a:t>至多</a:t>
            </a:r>
            <a:r>
              <a:rPr lang="en-US" altLang="zh-TW" sz="900" b="1" kern="100" dirty="0">
                <a:solidFill>
                  <a:srgbClr val="FF0000"/>
                </a:solidFill>
                <a:latin typeface="微軟正黑體" panose="020B0604030504040204" pitchFamily="34" charset="-120"/>
                <a:ea typeface="微軟正黑體" panose="020B0604030504040204" pitchFamily="34" charset="-120"/>
              </a:rPr>
              <a:t>3</a:t>
            </a:r>
            <a:r>
              <a:rPr lang="zh-TW" altLang="en-US" sz="900" b="1" kern="100" dirty="0">
                <a:solidFill>
                  <a:srgbClr val="FF0000"/>
                </a:solidFill>
                <a:latin typeface="微軟正黑體" panose="020B0604030504040204" pitchFamily="34" charset="-120"/>
                <a:ea typeface="微軟正黑體" panose="020B0604030504040204" pitchFamily="34" charset="-120"/>
              </a:rPr>
              <a:t>件</a:t>
            </a:r>
            <a:r>
              <a:rPr lang="en-US" altLang="zh-TW" sz="900" b="1" kern="100" dirty="0">
                <a:solidFill>
                  <a:srgbClr val="0070C0"/>
                </a:solidFill>
                <a:latin typeface="微軟正黑體" panose="020B0604030504040204" pitchFamily="34" charset="-120"/>
                <a:ea typeface="微軟正黑體" panose="020B0604030504040204" pitchFamily="34" charset="-120"/>
              </a:rPr>
              <a:t>)</a:t>
            </a:r>
          </a:p>
          <a:p>
            <a:pPr marL="266700" indent="-85725"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多元表現（及</a:t>
            </a:r>
            <a:r>
              <a:rPr lang="zh-TW" altLang="en-US" sz="1100" b="1" dirty="0">
                <a:solidFill>
                  <a:srgbClr val="0070C0"/>
                </a:solidFill>
                <a:latin typeface="微軟正黑體" panose="020B0604030504040204" pitchFamily="34" charset="-120"/>
                <a:ea typeface="微軟正黑體" panose="020B0604030504040204" pitchFamily="34" charset="-120"/>
              </a:rPr>
              <a:t>綜整心得</a:t>
            </a:r>
            <a:r>
              <a:rPr lang="zh-TW" altLang="en-US" sz="1100" b="1" kern="100" dirty="0">
                <a:solidFill>
                  <a:srgbClr val="0070C0"/>
                </a:solidFill>
                <a:latin typeface="微軟正黑體" panose="020B0604030504040204" pitchFamily="34" charset="-120"/>
                <a:ea typeface="微軟正黑體" panose="020B0604030504040204" pitchFamily="34" charset="-120"/>
              </a:rPr>
              <a:t>）</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266700" indent="-85725"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學習歷程自述及其他</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214313" indent="-214313" algn="just">
              <a:buClr>
                <a:srgbClr val="C00000"/>
              </a:buClr>
              <a:buFont typeface="Wingdings" panose="05000000000000000000" pitchFamily="2" charset="2"/>
              <a:buChar char="u"/>
            </a:pPr>
            <a:r>
              <a:rPr lang="zh-TW" altLang="en-US" sz="1200" b="1" kern="100" dirty="0">
                <a:latin typeface="微軟正黑體" panose="020B0604030504040204" pitchFamily="34" charset="-120"/>
                <a:ea typeface="微軟正黑體" panose="020B0604030504040204" pitchFamily="34" charset="-120"/>
              </a:rPr>
              <a:t>面試、筆試</a:t>
            </a:r>
            <a:endParaRPr lang="en-US" altLang="zh-TW" sz="1200" b="1" kern="100" dirty="0">
              <a:latin typeface="微軟正黑體" panose="020B0604030504040204" pitchFamily="34" charset="-120"/>
              <a:ea typeface="微軟正黑體" panose="020B0604030504040204" pitchFamily="34" charset="-120"/>
            </a:endParaRPr>
          </a:p>
        </p:txBody>
      </p:sp>
      <p:sp>
        <p:nvSpPr>
          <p:cNvPr id="31" name="矩形 30"/>
          <p:cNvSpPr/>
          <p:nvPr/>
        </p:nvSpPr>
        <p:spPr>
          <a:xfrm>
            <a:off x="4907243" y="1406246"/>
            <a:ext cx="1897940" cy="500137"/>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學測成績採計</a:t>
            </a:r>
          </a:p>
          <a:p>
            <a:pPr marL="134541" indent="-134541">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複試</a:t>
            </a:r>
            <a:endParaRPr lang="en-US" altLang="zh-TW" sz="1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32" name="群組 43"/>
          <p:cNvGrpSpPr/>
          <p:nvPr/>
        </p:nvGrpSpPr>
        <p:grpSpPr>
          <a:xfrm rot="275932">
            <a:off x="1011113" y="3408093"/>
            <a:ext cx="2790413" cy="1278008"/>
            <a:chOff x="5371444" y="3434162"/>
            <a:chExt cx="3351794" cy="1985725"/>
          </a:xfrm>
        </p:grpSpPr>
        <p:sp>
          <p:nvSpPr>
            <p:cNvPr id="33" name="雲朵形 32"/>
            <p:cNvSpPr/>
            <p:nvPr/>
          </p:nvSpPr>
          <p:spPr>
            <a:xfrm>
              <a:off x="5371444" y="3434162"/>
              <a:ext cx="3351794" cy="1985725"/>
            </a:xfrm>
            <a:prstGeom prst="cloud">
              <a:avLst/>
            </a:prstGeom>
            <a:solidFill>
              <a:srgbClr val="CCFFFF"/>
            </a:solidFill>
            <a:ln w="28575">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雲朵形 33"/>
            <p:cNvSpPr/>
            <p:nvPr/>
          </p:nvSpPr>
          <p:spPr>
            <a:xfrm>
              <a:off x="5461556" y="3525295"/>
              <a:ext cx="3185514" cy="1814905"/>
            </a:xfrm>
            <a:prstGeom prst="cloud">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5645617" y="4421633"/>
              <a:ext cx="2621126" cy="406481"/>
            </a:xfrm>
            <a:prstGeom prst="rect">
              <a:avLst/>
            </a:prstGeom>
            <a:solidFill>
              <a:schemeClr val="bg1"/>
            </a:solidFill>
          </p:spPr>
          <p:txBody>
            <a:bodyPr wrap="square">
              <a:spAutoFit/>
            </a:bodyPr>
            <a:lstStyle/>
            <a:p>
              <a:pPr lvl="0" algn="just">
                <a:buClr>
                  <a:srgbClr val="C00000"/>
                </a:buClr>
              </a:pPr>
              <a:endParaRPr lang="en-US" altLang="zh-TW" sz="1100" b="1" kern="100" dirty="0">
                <a:latin typeface="微軟正黑體" panose="020B0604030504040204" pitchFamily="34" charset="-120"/>
                <a:ea typeface="微軟正黑體" panose="020B0604030504040204" pitchFamily="34" charset="-120"/>
              </a:endParaRPr>
            </a:p>
          </p:txBody>
        </p:sp>
      </p:grpSp>
      <p:sp>
        <p:nvSpPr>
          <p:cNvPr id="36" name="矩形 35"/>
          <p:cNvSpPr/>
          <p:nvPr/>
        </p:nvSpPr>
        <p:spPr>
          <a:xfrm>
            <a:off x="1124796" y="3583649"/>
            <a:ext cx="2576624" cy="807914"/>
          </a:xfrm>
          <a:prstGeom prst="rect">
            <a:avLst/>
          </a:prstGeom>
        </p:spPr>
        <p:txBody>
          <a:bodyPr wrap="square" lIns="68580" tIns="34290" rIns="68580" bIns="34290">
            <a:spAutoFit/>
          </a:bodyPr>
          <a:lstStyle/>
          <a:p>
            <a:pPr algn="ctr"/>
            <a:r>
              <a:rPr lang="zh-TW" altLang="en-US" sz="1200" b="1" dirty="0">
                <a:latin typeface="微軟正黑體" panose="020B0604030504040204" pitchFamily="34" charset="-120"/>
                <a:ea typeface="微軟正黑體" panose="020B0604030504040204" pitchFamily="34" charset="-120"/>
                <a:cs typeface="標楷體" panose="03000509000000000000" pitchFamily="65" charset="-120"/>
              </a:rPr>
              <a:t>如果學測未達一階門檻</a:t>
            </a:r>
            <a:endParaRPr lang="en-US" altLang="zh-TW" sz="1200" b="1" dirty="0">
              <a:latin typeface="微軟正黑體" panose="020B0604030504040204" pitchFamily="34" charset="-120"/>
              <a:ea typeface="微軟正黑體" panose="020B0604030504040204" pitchFamily="34" charset="-120"/>
              <a:cs typeface="標楷體" panose="03000509000000000000" pitchFamily="65" charset="-120"/>
            </a:endParaRPr>
          </a:p>
          <a:p>
            <a:pPr algn="ctr"/>
            <a:r>
              <a:rPr lang="zh-TW" altLang="en-US" sz="1200" b="1" dirty="0">
                <a:latin typeface="微軟正黑體" panose="020B0604030504040204" pitchFamily="34" charset="-120"/>
                <a:ea typeface="微軟正黑體" panose="020B0604030504040204" pitchFamily="34" charset="-120"/>
                <a:cs typeface="標楷體" panose="03000509000000000000" pitchFamily="65" charset="-120"/>
              </a:rPr>
              <a:t>但</a:t>
            </a:r>
            <a:r>
              <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APCS(</a:t>
            </a:r>
            <a:r>
              <a:rPr lang="zh-TW" altLang="en-US"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大學程式設計先修檢測</a:t>
            </a:r>
            <a:r>
              <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a:t>
            </a:r>
          </a:p>
          <a:p>
            <a:pPr algn="ctr"/>
            <a:r>
              <a:rPr lang="zh-TW" altLang="en-US" sz="12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觀念題</a:t>
            </a:r>
            <a:r>
              <a:rPr lang="en-US" altLang="zh-TW" sz="12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12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實作題</a:t>
            </a:r>
            <a:r>
              <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4</a:t>
            </a:r>
            <a:r>
              <a:rPr lang="zh-TW" altLang="en-US"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級分</a:t>
            </a:r>
            <a:r>
              <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含</a:t>
            </a:r>
            <a:r>
              <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以上</a:t>
            </a:r>
            <a:endPar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endParaRPr>
          </a:p>
          <a:p>
            <a:pPr algn="ctr"/>
            <a:r>
              <a:rPr lang="zh-TW" altLang="en-US" sz="1200" b="1" dirty="0">
                <a:latin typeface="微軟正黑體" panose="020B0604030504040204" pitchFamily="34" charset="-120"/>
                <a:ea typeface="微軟正黑體" panose="020B0604030504040204" pitchFamily="34" charset="-120"/>
                <a:cs typeface="標楷體" panose="03000509000000000000" pitchFamily="65" charset="-120"/>
              </a:rPr>
              <a:t>也有機會以超額篩選進入二階複試</a:t>
            </a:r>
            <a:endParaRPr lang="zh-TW" altLang="en-US" sz="1200" b="1" dirty="0">
              <a:latin typeface="微軟正黑體" panose="020B0604030504040204" pitchFamily="34" charset="-120"/>
              <a:ea typeface="微軟正黑體" panose="020B0604030504040204" pitchFamily="34" charset="-120"/>
            </a:endParaRPr>
          </a:p>
        </p:txBody>
      </p:sp>
      <p:pic>
        <p:nvPicPr>
          <p:cNvPr id="37" name="圖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532312" y="4105267"/>
            <a:ext cx="979651" cy="831671"/>
          </a:xfrm>
          <a:prstGeom prst="rect">
            <a:avLst/>
          </a:prstGeom>
          <a:solidFill>
            <a:schemeClr val="bg1"/>
          </a:solidFill>
        </p:spPr>
      </p:pic>
      <p:grpSp>
        <p:nvGrpSpPr>
          <p:cNvPr id="38" name="群組 49"/>
          <p:cNvGrpSpPr/>
          <p:nvPr/>
        </p:nvGrpSpPr>
        <p:grpSpPr>
          <a:xfrm>
            <a:off x="6626365" y="3731634"/>
            <a:ext cx="2124975" cy="1229561"/>
            <a:chOff x="9086076" y="5280678"/>
            <a:chExt cx="2833300" cy="1639414"/>
          </a:xfrm>
        </p:grpSpPr>
        <p:sp>
          <p:nvSpPr>
            <p:cNvPr id="39" name="手繪多邊形 38"/>
            <p:cNvSpPr/>
            <p:nvPr/>
          </p:nvSpPr>
          <p:spPr>
            <a:xfrm rot="5400000">
              <a:off x="10552524" y="5228976"/>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0" name="Google Shape;446;p38"/>
            <p:cNvSpPr txBox="1">
              <a:spLocks/>
            </p:cNvSpPr>
            <p:nvPr/>
          </p:nvSpPr>
          <p:spPr>
            <a:xfrm>
              <a:off x="10602179" y="5384247"/>
              <a:ext cx="69404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41" name="手繪多邊形 40"/>
            <p:cNvSpPr/>
            <p:nvPr/>
          </p:nvSpPr>
          <p:spPr>
            <a:xfrm rot="5400000">
              <a:off x="11175673" y="5581486"/>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a:p>
          </p:txBody>
        </p:sp>
        <p:sp>
          <p:nvSpPr>
            <p:cNvPr id="42" name="Google Shape;446;p38"/>
            <p:cNvSpPr txBox="1">
              <a:spLocks/>
            </p:cNvSpPr>
            <p:nvPr/>
          </p:nvSpPr>
          <p:spPr>
            <a:xfrm>
              <a:off x="11123972" y="5757372"/>
              <a:ext cx="73611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1800" dirty="0">
                <a:solidFill>
                  <a:schemeClr val="bg1"/>
                </a:solidFill>
              </a:endParaRPr>
            </a:p>
          </p:txBody>
        </p:sp>
        <p:sp>
          <p:nvSpPr>
            <p:cNvPr id="43" name="手繪多邊形 42"/>
            <p:cNvSpPr/>
            <p:nvPr/>
          </p:nvSpPr>
          <p:spPr>
            <a:xfrm rot="5400000">
              <a:off x="9137778" y="5926968"/>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4" name="Google Shape;446;p38"/>
            <p:cNvSpPr txBox="1">
              <a:spLocks/>
            </p:cNvSpPr>
            <p:nvPr/>
          </p:nvSpPr>
          <p:spPr>
            <a:xfrm>
              <a:off x="9187432" y="6081131"/>
              <a:ext cx="65480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1800" dirty="0">
                <a:solidFill>
                  <a:schemeClr val="bg1"/>
                </a:solidFill>
              </a:endParaRPr>
            </a:p>
          </p:txBody>
        </p:sp>
        <p:sp>
          <p:nvSpPr>
            <p:cNvPr id="45" name="手繪多邊形 44"/>
            <p:cNvSpPr/>
            <p:nvPr/>
          </p:nvSpPr>
          <p:spPr>
            <a:xfrm rot="5400000">
              <a:off x="9141452" y="5233594"/>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6" name="Google Shape;446;p38"/>
            <p:cNvSpPr txBox="1">
              <a:spLocks/>
            </p:cNvSpPr>
            <p:nvPr/>
          </p:nvSpPr>
          <p:spPr>
            <a:xfrm>
              <a:off x="9151140" y="5388865"/>
              <a:ext cx="712932"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47" name="手繪多邊形 46"/>
            <p:cNvSpPr/>
            <p:nvPr/>
          </p:nvSpPr>
          <p:spPr>
            <a:xfrm rot="5400000">
              <a:off x="10452054" y="5913111"/>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00B0F0"/>
                </a:gs>
                <a:gs pos="100000">
                  <a:srgbClr val="00B0F0"/>
                </a:gs>
                <a:gs pos="70000">
                  <a:srgbClr val="0070C0"/>
                </a:gs>
                <a:gs pos="32000">
                  <a:schemeClr val="accent5">
                    <a:lumMod val="75000"/>
                  </a:schemeClr>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8" name="Google Shape;446;p38"/>
            <p:cNvSpPr txBox="1">
              <a:spLocks/>
            </p:cNvSpPr>
            <p:nvPr/>
          </p:nvSpPr>
          <p:spPr>
            <a:xfrm>
              <a:off x="10588411" y="6278368"/>
              <a:ext cx="77719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sz="2400" b="1" dirty="0">
                <a:solidFill>
                  <a:schemeClr val="bg1"/>
                </a:solidFill>
              </a:endParaRPr>
            </a:p>
          </p:txBody>
        </p:sp>
        <p:sp>
          <p:nvSpPr>
            <p:cNvPr id="49" name="手繪多邊形 48"/>
            <p:cNvSpPr/>
            <p:nvPr/>
          </p:nvSpPr>
          <p:spPr>
            <a:xfrm rot="5400000">
              <a:off x="9727717" y="5445654"/>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FF99CC"/>
                </a:gs>
                <a:gs pos="100000">
                  <a:srgbClr val="FF99CC"/>
                </a:gs>
                <a:gs pos="70000">
                  <a:srgbClr val="FF6699"/>
                </a:gs>
                <a:gs pos="32000">
                  <a:srgbClr val="FF6699"/>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50" name="Google Shape;446;p38"/>
            <p:cNvSpPr txBox="1">
              <a:spLocks/>
            </p:cNvSpPr>
            <p:nvPr/>
          </p:nvSpPr>
          <p:spPr>
            <a:xfrm>
              <a:off x="9775351" y="5810911"/>
              <a:ext cx="781968"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學測</a:t>
              </a:r>
              <a:endParaRPr lang="en-US" altLang="zh-TW" sz="15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2400" b="1" dirty="0">
                <a:solidFill>
                  <a:schemeClr val="bg1"/>
                </a:solidFill>
              </a:endParaRPr>
            </a:p>
          </p:txBody>
        </p:sp>
      </p:grpSp>
      <p:grpSp>
        <p:nvGrpSpPr>
          <p:cNvPr id="51" name="群組 62"/>
          <p:cNvGrpSpPr/>
          <p:nvPr/>
        </p:nvGrpSpPr>
        <p:grpSpPr>
          <a:xfrm>
            <a:off x="6600218" y="991338"/>
            <a:ext cx="593270" cy="357016"/>
            <a:chOff x="8258338" y="953372"/>
            <a:chExt cx="791027" cy="476021"/>
          </a:xfrm>
          <a:effectLst>
            <a:outerShdw blurRad="38100" dist="25400" dir="2700000" algn="tl" rotWithShape="0">
              <a:prstClr val="black">
                <a:alpha val="40000"/>
              </a:prstClr>
            </a:outerShdw>
          </a:effectLst>
        </p:grpSpPr>
        <p:sp>
          <p:nvSpPr>
            <p:cNvPr id="52" name="Chevron 2">
              <a:extLst>
                <a:ext uri="{FF2B5EF4-FFF2-40B4-BE49-F238E27FC236}">
                  <a16:creationId xmlns:a16="http://schemas.microsoft.com/office/drawing/2014/main" id="{AB2707A5-BE69-4927-BF06-C5A9B98B5858}"/>
                </a:ext>
              </a:extLst>
            </p:cNvPr>
            <p:cNvSpPr/>
            <p:nvPr/>
          </p:nvSpPr>
          <p:spPr>
            <a:xfrm rot="5400000">
              <a:off x="8662598" y="1042626"/>
              <a:ext cx="476021" cy="297513"/>
            </a:xfrm>
            <a:prstGeom prst="triangle">
              <a:avLst/>
            </a:prstGeom>
            <a:solidFill>
              <a:schemeClr val="accent2"/>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3" name="Chevron 2">
              <a:extLst>
                <a:ext uri="{FF2B5EF4-FFF2-40B4-BE49-F238E27FC236}">
                  <a16:creationId xmlns:a16="http://schemas.microsoft.com/office/drawing/2014/main" id="{AB2707A5-BE69-4927-BF06-C5A9B98B5858}"/>
                </a:ext>
              </a:extLst>
            </p:cNvPr>
            <p:cNvSpPr/>
            <p:nvPr/>
          </p:nvSpPr>
          <p:spPr>
            <a:xfrm rot="5400000">
              <a:off x="8435096" y="1092099"/>
              <a:ext cx="319764" cy="199853"/>
            </a:xfrm>
            <a:prstGeom prst="triangle">
              <a:avLst/>
            </a:prstGeom>
            <a:solidFill>
              <a:schemeClr val="accent2">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4" name="Chevron 2">
              <a:extLst>
                <a:ext uri="{FF2B5EF4-FFF2-40B4-BE49-F238E27FC236}">
                  <a16:creationId xmlns:a16="http://schemas.microsoft.com/office/drawing/2014/main" id="{AB2707A5-BE69-4927-BF06-C5A9B98B5858}"/>
                </a:ext>
              </a:extLst>
            </p:cNvPr>
            <p:cNvSpPr/>
            <p:nvPr/>
          </p:nvSpPr>
          <p:spPr>
            <a:xfrm rot="5400000">
              <a:off x="8198383" y="1092098"/>
              <a:ext cx="319764" cy="199853"/>
            </a:xfrm>
            <a:prstGeom prst="triangle">
              <a:avLst/>
            </a:prstGeom>
            <a:solidFill>
              <a:schemeClr val="accent2">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55" name="群組 66"/>
          <p:cNvGrpSpPr/>
          <p:nvPr/>
        </p:nvGrpSpPr>
        <p:grpSpPr>
          <a:xfrm>
            <a:off x="2648719" y="1006267"/>
            <a:ext cx="593271" cy="357016"/>
            <a:chOff x="2939110" y="953371"/>
            <a:chExt cx="791028" cy="476021"/>
          </a:xfrm>
          <a:effectLst>
            <a:outerShdw blurRad="38100" dist="25400" dir="2700000" algn="tl" rotWithShape="0">
              <a:prstClr val="black">
                <a:alpha val="40000"/>
              </a:prstClr>
            </a:outerShdw>
          </a:effectLst>
        </p:grpSpPr>
        <p:sp>
          <p:nvSpPr>
            <p:cNvPr id="56" name="Chevron 2">
              <a:extLst>
                <a:ext uri="{FF2B5EF4-FFF2-40B4-BE49-F238E27FC236}">
                  <a16:creationId xmlns:a16="http://schemas.microsoft.com/office/drawing/2014/main" id="{AB2707A5-BE69-4927-BF06-C5A9B98B5858}"/>
                </a:ext>
              </a:extLst>
            </p:cNvPr>
            <p:cNvSpPr/>
            <p:nvPr/>
          </p:nvSpPr>
          <p:spPr>
            <a:xfrm rot="5400000">
              <a:off x="3343371"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7"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8"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59" name="群組 70"/>
          <p:cNvGrpSpPr/>
          <p:nvPr/>
        </p:nvGrpSpPr>
        <p:grpSpPr>
          <a:xfrm>
            <a:off x="4597779" y="991821"/>
            <a:ext cx="593270" cy="357016"/>
            <a:chOff x="5621558" y="953372"/>
            <a:chExt cx="791027" cy="476021"/>
          </a:xfrm>
          <a:effectLst>
            <a:outerShdw blurRad="38100" dist="25400" dir="2700000" algn="tl" rotWithShape="0">
              <a:prstClr val="black">
                <a:alpha val="40000"/>
              </a:prstClr>
            </a:outerShdw>
          </a:effectLst>
        </p:grpSpPr>
        <p:sp>
          <p:nvSpPr>
            <p:cNvPr id="60" name="Chevron 2">
              <a:extLst>
                <a:ext uri="{FF2B5EF4-FFF2-40B4-BE49-F238E27FC236}">
                  <a16:creationId xmlns:a16="http://schemas.microsoft.com/office/drawing/2014/main" id="{AB2707A5-BE69-4927-BF06-C5A9B98B5858}"/>
                </a:ext>
              </a:extLst>
            </p:cNvPr>
            <p:cNvSpPr/>
            <p:nvPr/>
          </p:nvSpPr>
          <p:spPr>
            <a:xfrm rot="5400000">
              <a:off x="6025818" y="1042626"/>
              <a:ext cx="476021" cy="297513"/>
            </a:xfrm>
            <a:prstGeom prst="triangle">
              <a:avLst/>
            </a:prstGeom>
            <a:solidFill>
              <a:schemeClr val="accent4">
                <a:lumMod val="75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1" name="Chevron 2">
              <a:extLst>
                <a:ext uri="{FF2B5EF4-FFF2-40B4-BE49-F238E27FC236}">
                  <a16:creationId xmlns:a16="http://schemas.microsoft.com/office/drawing/2014/main" id="{AB2707A5-BE69-4927-BF06-C5A9B98B5858}"/>
                </a:ext>
              </a:extLst>
            </p:cNvPr>
            <p:cNvSpPr/>
            <p:nvPr/>
          </p:nvSpPr>
          <p:spPr>
            <a:xfrm rot="5400000">
              <a:off x="5798316" y="1092099"/>
              <a:ext cx="319764" cy="199853"/>
            </a:xfrm>
            <a:prstGeom prst="triangle">
              <a:avLst/>
            </a:prstGeom>
            <a:solidFill>
              <a:schemeClr val="accent4">
                <a:lumMod val="75000"/>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2" name="Chevron 2">
              <a:extLst>
                <a:ext uri="{FF2B5EF4-FFF2-40B4-BE49-F238E27FC236}">
                  <a16:creationId xmlns:a16="http://schemas.microsoft.com/office/drawing/2014/main" id="{AB2707A5-BE69-4927-BF06-C5A9B98B5858}"/>
                </a:ext>
              </a:extLst>
            </p:cNvPr>
            <p:cNvSpPr/>
            <p:nvPr/>
          </p:nvSpPr>
          <p:spPr>
            <a:xfrm rot="5400000">
              <a:off x="5561603" y="1092098"/>
              <a:ext cx="319764" cy="199853"/>
            </a:xfrm>
            <a:prstGeom prst="triangle">
              <a:avLst/>
            </a:prstGeom>
            <a:solidFill>
              <a:schemeClr val="accent4">
                <a:lumMod val="75000"/>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sp>
        <p:nvSpPr>
          <p:cNvPr id="63" name="文字方塊 62">
            <a:extLst>
              <a:ext uri="{FF2B5EF4-FFF2-40B4-BE49-F238E27FC236}">
                <a16:creationId xmlns:a16="http://schemas.microsoft.com/office/drawing/2014/main" id="{676CBACF-0661-4508-8BEB-B38DBFE2F3D5}"/>
              </a:ext>
            </a:extLst>
          </p:cNvPr>
          <p:cNvSpPr txBox="1"/>
          <p:nvPr/>
        </p:nvSpPr>
        <p:spPr>
          <a:xfrm>
            <a:off x="1271265" y="1488813"/>
            <a:ext cx="1600588" cy="242374"/>
          </a:xfrm>
          <a:prstGeom prst="rect">
            <a:avLst/>
          </a:prstGeom>
          <a:noFill/>
        </p:spPr>
        <p:txBody>
          <a:bodyPr wrap="square" lIns="68580" tIns="34290" rIns="68580" bIns="34290">
            <a:spAutoFit/>
          </a:bodyPr>
          <a:lstStyle/>
          <a:p>
            <a:r>
              <a:rPr lang="zh-TW" altLang="en-US" sz="1100" b="1" kern="100" dirty="0">
                <a:latin typeface="微軟正黑體" panose="020B0604030504040204" pitchFamily="34" charset="-120"/>
                <a:ea typeface="微軟正黑體" panose="020B0604030504040204" pitchFamily="34" charset="-120"/>
              </a:rPr>
              <a:t>參加</a:t>
            </a:r>
            <a:r>
              <a:rPr lang="zh-TW" altLang="en-US" sz="1100" b="1" kern="100" dirty="0">
                <a:solidFill>
                  <a:srgbClr val="FF0000"/>
                </a:solidFill>
                <a:latin typeface="微軟正黑體" panose="020B0604030504040204" pitchFamily="34" charset="-120"/>
                <a:ea typeface="微軟正黑體" panose="020B0604030504040204" pitchFamily="34" charset="-120"/>
              </a:rPr>
              <a:t>大學學科能力測驗</a:t>
            </a:r>
            <a:endParaRPr lang="en-US" altLang="zh-TW" sz="1100" b="1" kern="100" dirty="0">
              <a:solidFill>
                <a:srgbClr val="FF0000"/>
              </a:solidFill>
              <a:latin typeface="微軟正黑體" panose="020B0604030504040204" pitchFamily="34" charset="-120"/>
              <a:ea typeface="微軟正黑體" panose="020B0604030504040204" pitchFamily="34" charset="-120"/>
            </a:endParaRPr>
          </a:p>
        </p:txBody>
      </p:sp>
      <p:sp>
        <p:nvSpPr>
          <p:cNvPr id="64" name="手繪多邊形 50">
            <a:extLst>
              <a:ext uri="{FF2B5EF4-FFF2-40B4-BE49-F238E27FC236}">
                <a16:creationId xmlns:a16="http://schemas.microsoft.com/office/drawing/2014/main" id="{D8AB2B22-E8CA-4B32-8F4E-849736AB7F3D}"/>
              </a:ext>
            </a:extLst>
          </p:cNvPr>
          <p:cNvSpPr/>
          <p:nvPr/>
        </p:nvSpPr>
        <p:spPr>
          <a:xfrm rot="5400000">
            <a:off x="6003594" y="3821360"/>
            <a:ext cx="702733" cy="807739"/>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CC0099"/>
              </a:gs>
              <a:gs pos="100000">
                <a:srgbClr val="CC0099"/>
              </a:gs>
              <a:gs pos="70000">
                <a:srgbClr val="7030A0"/>
              </a:gs>
              <a:gs pos="32000">
                <a:srgbClr val="7030A0"/>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680" tIns="326198" rIns="295680" bIns="326198" numCol="1" spcCol="953" anchor="ctr" anchorCtr="0">
            <a:noAutofit/>
          </a:bodyPr>
          <a:lstStyle/>
          <a:p>
            <a:pPr algn="ctr" defTabSz="1066800">
              <a:lnSpc>
                <a:spcPct val="90000"/>
              </a:lnSpc>
              <a:spcBef>
                <a:spcPct val="0"/>
              </a:spcBef>
              <a:spcAft>
                <a:spcPct val="35000"/>
              </a:spcAft>
            </a:pPr>
            <a:endParaRPr lang="zh-TW" altLang="en-US" sz="2400"/>
          </a:p>
        </p:txBody>
      </p:sp>
      <p:sp>
        <p:nvSpPr>
          <p:cNvPr id="65" name="Google Shape;446;p38">
            <a:extLst>
              <a:ext uri="{FF2B5EF4-FFF2-40B4-BE49-F238E27FC236}">
                <a16:creationId xmlns:a16="http://schemas.microsoft.com/office/drawing/2014/main" id="{156F17A5-6EB6-48B1-AB84-6A23A199459E}"/>
              </a:ext>
            </a:extLst>
          </p:cNvPr>
          <p:cNvSpPr txBox="1">
            <a:spLocks/>
          </p:cNvSpPr>
          <p:nvPr/>
        </p:nvSpPr>
        <p:spPr>
          <a:xfrm>
            <a:off x="6105861" y="4095303"/>
            <a:ext cx="519933" cy="419080"/>
          </a:xfrm>
          <a:prstGeom prst="rect">
            <a:avLst/>
          </a:prstGeom>
        </p:spPr>
        <p:txBody>
          <a:bodyPr spcFirstLastPara="1" wrap="square" lIns="68569" tIns="68569" rIns="68569" bIns="68569"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興趣</a:t>
            </a:r>
            <a:endParaRPr lang="en-US" altLang="zh-TW" sz="15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才能</a:t>
            </a:r>
            <a:endParaRPr lang="en-US" sz="2400" b="1" dirty="0">
              <a:solidFill>
                <a:schemeClr val="bg1"/>
              </a:solidFill>
            </a:endParaRPr>
          </a:p>
        </p:txBody>
      </p:sp>
      <p:sp>
        <p:nvSpPr>
          <p:cNvPr id="66" name="圓角矩形圖說文字 140">
            <a:extLst>
              <a:ext uri="{FF2B5EF4-FFF2-40B4-BE49-F238E27FC236}">
                <a16:creationId xmlns:a16="http://schemas.microsoft.com/office/drawing/2014/main" id="{4B4724BC-607C-4CCE-A69A-BB7CC7EBACD5}"/>
              </a:ext>
            </a:extLst>
          </p:cNvPr>
          <p:cNvSpPr/>
          <p:nvPr/>
        </p:nvSpPr>
        <p:spPr>
          <a:xfrm>
            <a:off x="4391379" y="3432524"/>
            <a:ext cx="1493300" cy="662795"/>
          </a:xfrm>
          <a:prstGeom prst="wedgeRoundRectCallout">
            <a:avLst>
              <a:gd name="adj1" fmla="val 1308"/>
              <a:gd name="adj2" fmla="val 69870"/>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7" name="圓角矩形 141">
            <a:extLst>
              <a:ext uri="{FF2B5EF4-FFF2-40B4-BE49-F238E27FC236}">
                <a16:creationId xmlns:a16="http://schemas.microsoft.com/office/drawing/2014/main" id="{06A15B88-DF90-4893-84A1-00246FD5FAD7}"/>
              </a:ext>
            </a:extLst>
          </p:cNvPr>
          <p:cNvSpPr/>
          <p:nvPr/>
        </p:nvSpPr>
        <p:spPr>
          <a:xfrm>
            <a:off x="4464325" y="3466640"/>
            <a:ext cx="1352767" cy="579452"/>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8" name="矩形 67">
            <a:extLst>
              <a:ext uri="{FF2B5EF4-FFF2-40B4-BE49-F238E27FC236}">
                <a16:creationId xmlns:a16="http://schemas.microsoft.com/office/drawing/2014/main" id="{D3E45AD7-D8CA-4A18-AAAE-B8437C193E3F}"/>
              </a:ext>
            </a:extLst>
          </p:cNvPr>
          <p:cNvSpPr/>
          <p:nvPr/>
        </p:nvSpPr>
        <p:spPr>
          <a:xfrm>
            <a:off x="4449793" y="3457671"/>
            <a:ext cx="1381831" cy="623248"/>
          </a:xfrm>
          <a:prstGeom prst="rect">
            <a:avLst/>
          </a:prstGeom>
        </p:spPr>
        <p:txBody>
          <a:bodyPr wrap="square" lIns="68580" tIns="34290" rIns="68580" bIns="34290">
            <a:spAutoFit/>
          </a:bodyPr>
          <a:lstStyle/>
          <a:p>
            <a:pPr algn="just"/>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備審資料可勾選</a:t>
            </a:r>
            <a:endParaRPr lang="en-US" altLang="zh-TW" sz="1200" b="1" kern="100" dirty="0">
              <a:latin typeface="微軟正黑體" panose="020B0604030504040204" pitchFamily="34" charset="-120"/>
              <a:ea typeface="微軟正黑體" panose="020B0604030504040204" pitchFamily="34" charset="-120"/>
              <a:cs typeface="標楷體" panose="03000509000000000000" pitchFamily="65" charset="-120"/>
            </a:endParaRPr>
          </a:p>
          <a:p>
            <a:pPr algn="just"/>
            <a:r>
              <a:rPr lang="zh-TW" altLang="en-US"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學習歷程檔案</a:t>
            </a:r>
            <a:endParaRPr lang="en-US" altLang="zh-TW"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endParaRPr>
          </a:p>
          <a:p>
            <a:pPr algn="just"/>
            <a:r>
              <a:rPr lang="zh-TW" altLang="en-US" sz="1200" b="1" kern="100"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rPr>
              <a:t>或</a:t>
            </a:r>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自行上傳</a:t>
            </a:r>
            <a:r>
              <a:rPr lang="en-US" altLang="zh-TW"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PDF</a:t>
            </a:r>
            <a:r>
              <a:rPr lang="zh-TW" altLang="en-US"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檔</a:t>
            </a:r>
            <a:endParaRPr lang="zh-TW" altLang="en-US" dirty="0"/>
          </a:p>
        </p:txBody>
      </p:sp>
      <p:sp>
        <p:nvSpPr>
          <p:cNvPr id="69" name="矩形 68">
            <a:extLst>
              <a:ext uri="{FF2B5EF4-FFF2-40B4-BE49-F238E27FC236}">
                <a16:creationId xmlns:a16="http://schemas.microsoft.com/office/drawing/2014/main" id="{B490E84D-2BA4-48B4-A64A-969BA2B66061}"/>
              </a:ext>
            </a:extLst>
          </p:cNvPr>
          <p:cNvSpPr/>
          <p:nvPr/>
        </p:nvSpPr>
        <p:spPr>
          <a:xfrm>
            <a:off x="5478303" y="3683810"/>
            <a:ext cx="323850" cy="145114"/>
          </a:xfrm>
          <a:prstGeom prst="rect">
            <a:avLst/>
          </a:prstGeom>
          <a:solidFill>
            <a:srgbClr val="FF0000"/>
          </a:solidFill>
          <a:ln w="1270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sz="1200" dirty="0"/>
              <a:t>EP</a:t>
            </a:r>
            <a:endParaRPr lang="zh-TW" altLang="en-US" sz="1200" dirty="0"/>
          </a:p>
        </p:txBody>
      </p:sp>
      <p:sp>
        <p:nvSpPr>
          <p:cNvPr id="70" name="矩形 69">
            <a:extLst>
              <a:ext uri="{FF2B5EF4-FFF2-40B4-BE49-F238E27FC236}">
                <a16:creationId xmlns:a16="http://schemas.microsoft.com/office/drawing/2014/main" id="{FAD5F0E9-847E-4E95-A6C2-9D4B39A1F524}"/>
              </a:ext>
            </a:extLst>
          </p:cNvPr>
          <p:cNvSpPr/>
          <p:nvPr/>
        </p:nvSpPr>
        <p:spPr>
          <a:xfrm>
            <a:off x="7049984" y="2080131"/>
            <a:ext cx="1656893" cy="1084912"/>
          </a:xfrm>
          <a:prstGeom prst="rect">
            <a:avLst/>
          </a:prstGeom>
          <a:solidFill>
            <a:srgbClr val="FFFFCC"/>
          </a:solidFill>
        </p:spPr>
        <p:txBody>
          <a:bodyPr wrap="square" lIns="68580" tIns="34290" rIns="68580" bIns="34290">
            <a:spAutoFit/>
          </a:bodyPr>
          <a:lstStyle/>
          <a:p>
            <a:pPr marL="133350" indent="-133350" algn="just">
              <a:buClr>
                <a:srgbClr val="C00000"/>
              </a:buClr>
              <a:buFont typeface="Wingdings" panose="05000000000000000000" pitchFamily="2" charset="2"/>
              <a:buChar char="u"/>
            </a:pPr>
            <a:r>
              <a:rPr lang="zh-TW" altLang="en-US" sz="1100" b="1" kern="100" dirty="0">
                <a:latin typeface="微軟正黑體" panose="020B0604030504040204" pitchFamily="34" charset="-120"/>
                <a:ea typeface="微軟正黑體" panose="020B0604030504040204" pitchFamily="34" charset="-120"/>
              </a:rPr>
              <a:t>如有獲得大學申請入學分發到普通大學，也僅能在普大或科大擇一就讀。</a:t>
            </a:r>
            <a:r>
              <a:rPr lang="zh-TW" altLang="en-US" sz="1100" b="1" kern="100" dirty="0">
                <a:solidFill>
                  <a:srgbClr val="C00000"/>
                </a:solidFill>
                <a:latin typeface="微軟正黑體" panose="020B0604030504040204" pitchFamily="34" charset="-120"/>
                <a:ea typeface="微軟正黑體" panose="020B0604030504040204" pitchFamily="34" charset="-120"/>
              </a:rPr>
              <a:t>（不讀的一定要在</a:t>
            </a:r>
            <a:r>
              <a:rPr lang="zh-TW" altLang="en-US" sz="1100" b="1" kern="100" dirty="0">
                <a:solidFill>
                  <a:srgbClr val="0000FF"/>
                </a:solidFill>
                <a:highlight>
                  <a:srgbClr val="FFFF00"/>
                </a:highlight>
                <a:latin typeface="微軟正黑體" panose="020B0604030504040204" pitchFamily="34" charset="-120"/>
                <a:ea typeface="微軟正黑體" panose="020B0604030504040204" pitchFamily="34" charset="-120"/>
              </a:rPr>
              <a:t>簡章規定期限內</a:t>
            </a:r>
            <a:r>
              <a:rPr lang="zh-TW" altLang="en-US" sz="1100" b="1" kern="100" dirty="0">
                <a:solidFill>
                  <a:srgbClr val="C00000"/>
                </a:solidFill>
                <a:latin typeface="微軟正黑體" panose="020B0604030504040204" pitchFamily="34" charset="-120"/>
                <a:ea typeface="微軟正黑體" panose="020B0604030504040204" pitchFamily="34" charset="-120"/>
              </a:rPr>
              <a:t>去放棄喔～）</a:t>
            </a:r>
            <a:endParaRPr lang="en-US" altLang="zh-TW" sz="1100" b="1" kern="100" dirty="0">
              <a:solidFill>
                <a:srgbClr val="C00000"/>
              </a:solidFill>
              <a:latin typeface="微軟正黑體" panose="020B0604030504040204" pitchFamily="34" charset="-120"/>
              <a:ea typeface="微軟正黑體" panose="020B0604030504040204" pitchFamily="34" charset="-120"/>
            </a:endParaRPr>
          </a:p>
        </p:txBody>
      </p:sp>
      <p:sp>
        <p:nvSpPr>
          <p:cNvPr id="71" name="矩形 70"/>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申請入學</a:t>
            </a:r>
            <a:endParaRPr lang="zh-TW" altLang="en-US" sz="2800" dirty="0"/>
          </a:p>
        </p:txBody>
      </p:sp>
    </p:spTree>
    <p:extLst>
      <p:ext uri="{BB962C8B-B14F-4D97-AF65-F5344CB8AC3E}">
        <p14:creationId xmlns:p14="http://schemas.microsoft.com/office/powerpoint/2010/main" val="8878021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left)">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par>
                                <p:cTn id="40" presetID="22" presetClass="entr" presetSubtype="8"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par>
                                <p:cTn id="66" presetID="22" presetClass="entr" presetSubtype="8" fill="hold"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wipe(left)">
                                      <p:cBhvr>
                                        <p:cTn id="68" dur="5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left)">
                                      <p:cBhvr>
                                        <p:cTn id="73" dur="500"/>
                                        <p:tgtEl>
                                          <p:spTgt spid="5"/>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500"/>
                                        <p:tgtEl>
                                          <p:spTgt spid="6"/>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left)">
                                      <p:cBhvr>
                                        <p:cTn id="82" dur="500"/>
                                        <p:tgtEl>
                                          <p:spTgt spid="2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wipe(left)">
                                      <p:cBhvr>
                                        <p:cTn id="88" dur="500"/>
                                        <p:tgtEl>
                                          <p:spTgt spid="29"/>
                                        </p:tgtEl>
                                      </p:cBhvr>
                                    </p:animEffect>
                                  </p:childTnLst>
                                </p:cTn>
                              </p:par>
                              <p:par>
                                <p:cTn id="89" presetID="22" presetClass="entr" presetSubtype="8" fill="hold"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left)">
                                      <p:cBhvr>
                                        <p:cTn id="91" dur="500"/>
                                        <p:tgtEl>
                                          <p:spTgt spid="51"/>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wipe(left)">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22" presetClass="entr" presetSubtype="4"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down)">
                                      <p:cBhvr>
                                        <p:cTn id="105" dur="500"/>
                                        <p:tgtEl>
                                          <p:spTgt spid="32"/>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wipe(down)">
                                      <p:cBhvr>
                                        <p:cTn id="108" dur="500"/>
                                        <p:tgtEl>
                                          <p:spTgt spid="36"/>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66"/>
                                        </p:tgtEl>
                                        <p:attrNameLst>
                                          <p:attrName>style.visibility</p:attrName>
                                        </p:attrNameLst>
                                      </p:cBhvr>
                                      <p:to>
                                        <p:strVal val="visible"/>
                                      </p:to>
                                    </p:set>
                                    <p:animEffect transition="in" filter="checkerboard(across)">
                                      <p:cBhvr>
                                        <p:cTn id="113" dur="500"/>
                                        <p:tgtEl>
                                          <p:spTgt spid="66"/>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checkerboard(across)">
                                      <p:cBhvr>
                                        <p:cTn id="116" dur="500"/>
                                        <p:tgtEl>
                                          <p:spTgt spid="67"/>
                                        </p:tgtEl>
                                      </p:cBhvr>
                                    </p:animEffect>
                                  </p:childTnLst>
                                </p:cTn>
                              </p:par>
                              <p:par>
                                <p:cTn id="117" presetID="5" presetClass="entr" presetSubtype="10" fill="hold" grpId="0" nodeType="withEffect">
                                  <p:stCondLst>
                                    <p:cond delay="0"/>
                                  </p:stCondLst>
                                  <p:childTnLst>
                                    <p:set>
                                      <p:cBhvr>
                                        <p:cTn id="118" dur="1" fill="hold">
                                          <p:stCondLst>
                                            <p:cond delay="0"/>
                                          </p:stCondLst>
                                        </p:cTn>
                                        <p:tgtEl>
                                          <p:spTgt spid="68"/>
                                        </p:tgtEl>
                                        <p:attrNameLst>
                                          <p:attrName>style.visibility</p:attrName>
                                        </p:attrNameLst>
                                      </p:cBhvr>
                                      <p:to>
                                        <p:strVal val="visible"/>
                                      </p:to>
                                    </p:set>
                                    <p:animEffect transition="in" filter="checkerboard(across)">
                                      <p:cBhvr>
                                        <p:cTn id="119" dur="500"/>
                                        <p:tgtEl>
                                          <p:spTgt spid="68"/>
                                        </p:tgtEl>
                                      </p:cBhvr>
                                    </p:animEffect>
                                  </p:childTnLst>
                                </p:cTn>
                              </p:par>
                              <p:par>
                                <p:cTn id="120" presetID="5" presetClass="entr" presetSubtype="10" fill="hold" grpId="0" nodeType="withEffect">
                                  <p:stCondLst>
                                    <p:cond delay="0"/>
                                  </p:stCondLst>
                                  <p:childTnLst>
                                    <p:set>
                                      <p:cBhvr>
                                        <p:cTn id="121" dur="1" fill="hold">
                                          <p:stCondLst>
                                            <p:cond delay="0"/>
                                          </p:stCondLst>
                                        </p:cTn>
                                        <p:tgtEl>
                                          <p:spTgt spid="69"/>
                                        </p:tgtEl>
                                        <p:attrNameLst>
                                          <p:attrName>style.visibility</p:attrName>
                                        </p:attrNameLst>
                                      </p:cBhvr>
                                      <p:to>
                                        <p:strVal val="visible"/>
                                      </p:to>
                                    </p:set>
                                    <p:animEffect transition="in" filter="checkerboard(across)">
                                      <p:cBhvr>
                                        <p:cTn id="122" dur="500"/>
                                        <p:tgtEl>
                                          <p:spTgt spid="69"/>
                                        </p:tgtEl>
                                      </p:cBhvr>
                                    </p:animEffect>
                                  </p:childTnLst>
                                </p:cTn>
                              </p:par>
                              <p:par>
                                <p:cTn id="123" presetID="5" presetClass="entr" presetSubtype="10" fill="hold"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checkerboard(across)">
                                      <p:cBhvr>
                                        <p:cTn id="125" dur="500"/>
                                        <p:tgtEl>
                                          <p:spTgt spid="37"/>
                                        </p:tgtEl>
                                      </p:cBhvr>
                                    </p:animEffect>
                                  </p:childTnLst>
                                </p:cTn>
                              </p:par>
                            </p:childTnLst>
                          </p:cTn>
                        </p:par>
                      </p:childTnLst>
                    </p:cTn>
                  </p:par>
                  <p:par>
                    <p:cTn id="126" fill="hold">
                      <p:stCondLst>
                        <p:cond delay="indefinite"/>
                      </p:stCondLst>
                      <p:childTnLst>
                        <p:par>
                          <p:cTn id="127" fill="hold">
                            <p:stCondLst>
                              <p:cond delay="0"/>
                            </p:stCondLst>
                            <p:childTnLst>
                              <p:par>
                                <p:cTn id="128" presetID="5" presetClass="entr" presetSubtype="10" fill="hold" grpId="0" nodeType="click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checkerboard(across)">
                                      <p:cBhvr>
                                        <p:cTn id="130" dur="500"/>
                                        <p:tgtEl>
                                          <p:spTgt spid="65"/>
                                        </p:tgtEl>
                                      </p:cBhvr>
                                    </p:animEffect>
                                  </p:childTnLst>
                                </p:cTn>
                              </p:par>
                              <p:par>
                                <p:cTn id="131" presetID="5" presetClass="entr" presetSubtype="10" fill="hold" nodeType="with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checkerboard(across)">
                                      <p:cBhvr>
                                        <p:cTn id="133" dur="500"/>
                                        <p:tgtEl>
                                          <p:spTgt spid="38"/>
                                        </p:tgtEl>
                                      </p:cBhvr>
                                    </p:animEffect>
                                  </p:childTnLst>
                                </p:cTn>
                              </p:par>
                              <p:par>
                                <p:cTn id="134" presetID="5" presetClass="entr" presetSubtype="10" fill="hold" grpId="0" nodeType="with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checkerboard(across)">
                                      <p:cBhvr>
                                        <p:cTn id="13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animBg="1"/>
      <p:bldP spid="17" grpId="0" animBg="1"/>
      <p:bldP spid="18" grpId="0"/>
      <p:bldP spid="19" grpId="0" animBg="1"/>
      <p:bldP spid="20" grpId="0" animBg="1"/>
      <p:bldP spid="21" grpId="0"/>
      <p:bldP spid="27" grpId="0"/>
      <p:bldP spid="28" grpId="0"/>
      <p:bldP spid="29" grpId="0"/>
      <p:bldP spid="30" grpId="0" animBg="1"/>
      <p:bldP spid="31" grpId="0"/>
      <p:bldP spid="36" grpId="0"/>
      <p:bldP spid="63" grpId="0"/>
      <p:bldP spid="64" grpId="0" animBg="1"/>
      <p:bldP spid="65" grpId="0"/>
      <p:bldP spid="66" grpId="0" animBg="1"/>
      <p:bldP spid="67" grpId="0" animBg="1"/>
      <p:bldP spid="68" grpId="0"/>
      <p:bldP spid="69" grpId="0" animBg="1"/>
      <p:bldP spid="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25</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5-</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分發入學</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graphicFrame>
        <p:nvGraphicFramePr>
          <p:cNvPr id="5" name="資料庫圖表 4"/>
          <p:cNvGraphicFramePr/>
          <p:nvPr>
            <p:extLst>
              <p:ext uri="{D42A27DB-BD31-4B8C-83A1-F6EECF244321}">
                <p14:modId xmlns:p14="http://schemas.microsoft.com/office/powerpoint/2010/main" val="3870911762"/>
              </p:ext>
            </p:extLst>
          </p:nvPr>
        </p:nvGraphicFramePr>
        <p:xfrm>
          <a:off x="1350769" y="1543073"/>
          <a:ext cx="7128792" cy="3242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字方塊 5">
            <a:extLst>
              <a:ext uri="{FF2B5EF4-FFF2-40B4-BE49-F238E27FC236}">
                <a16:creationId xmlns:a16="http://schemas.microsoft.com/office/drawing/2014/main" id="{F46E1143-44D5-A545-A728-700FEC23B653}"/>
              </a:ext>
            </a:extLst>
          </p:cNvPr>
          <p:cNvSpPr txBox="1"/>
          <p:nvPr/>
        </p:nvSpPr>
        <p:spPr>
          <a:xfrm>
            <a:off x="1351681" y="895000"/>
            <a:ext cx="5994666" cy="692498"/>
          </a:xfrm>
          <a:prstGeom prst="rect">
            <a:avLst/>
          </a:prstGeom>
          <a:noFill/>
        </p:spPr>
        <p:txBody>
          <a:bodyPr wrap="square" lIns="68580" tIns="34290" rIns="68580" bIns="34290" rtlCol="0">
            <a:spAutoFit/>
          </a:bodyPr>
          <a:lstStyle/>
          <a:p>
            <a:pPr>
              <a:lnSpc>
                <a:spcPct val="150000"/>
              </a:lnSpc>
            </a:pPr>
            <a:r>
              <a:rPr lang="zh-TW" altLang="en-US" sz="2700" b="1" dirty="0">
                <a:latin typeface="微軟正黑體" panose="020B0604030504040204" pitchFamily="34" charset="-120"/>
                <a:ea typeface="微軟正黑體" panose="020B0604030504040204" pitchFamily="34" charset="-120"/>
              </a:rPr>
              <a:t>※  不同管道參採重點與招生條件不同</a:t>
            </a:r>
          </a:p>
        </p:txBody>
      </p:sp>
    </p:spTree>
    <p:extLst>
      <p:ext uri="{BB962C8B-B14F-4D97-AF65-F5344CB8AC3E}">
        <p14:creationId xmlns:p14="http://schemas.microsoft.com/office/powerpoint/2010/main" val="544223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graphicEl>
                                              <a:dgm id="{52CD98B8-EEE0-43DB-92B6-9069EB2D01F8}"/>
                                            </p:graphicEl>
                                          </p:spTgt>
                                        </p:tgtEl>
                                        <p:attrNameLst>
                                          <p:attrName>style.visibility</p:attrName>
                                        </p:attrNameLst>
                                      </p:cBhvr>
                                      <p:to>
                                        <p:strVal val="visible"/>
                                      </p:to>
                                    </p:set>
                                    <p:animEffect transition="in" filter="wipe(left)">
                                      <p:cBhvr>
                                        <p:cTn id="7" dur="500"/>
                                        <p:tgtEl>
                                          <p:spTgt spid="5">
                                            <p:graphicEl>
                                              <a:dgm id="{52CD98B8-EEE0-43DB-92B6-9069EB2D01F8}"/>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graphicEl>
                                              <a:dgm id="{51613D21-045F-44D3-89F6-141A4F6759A1}"/>
                                            </p:graphicEl>
                                          </p:spTgt>
                                        </p:tgtEl>
                                        <p:attrNameLst>
                                          <p:attrName>style.visibility</p:attrName>
                                        </p:attrNameLst>
                                      </p:cBhvr>
                                      <p:to>
                                        <p:strVal val="visible"/>
                                      </p:to>
                                    </p:set>
                                    <p:animEffect transition="in" filter="wipe(left)">
                                      <p:cBhvr>
                                        <p:cTn id="11" dur="500"/>
                                        <p:tgtEl>
                                          <p:spTgt spid="5">
                                            <p:graphicEl>
                                              <a:dgm id="{51613D21-045F-44D3-89F6-141A4F6759A1}"/>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graphicEl>
                                              <a:dgm id="{B3687C52-7340-4BAE-94EB-895FF2CEF4D4}"/>
                                            </p:graphicEl>
                                          </p:spTgt>
                                        </p:tgtEl>
                                        <p:attrNameLst>
                                          <p:attrName>style.visibility</p:attrName>
                                        </p:attrNameLst>
                                      </p:cBhvr>
                                      <p:to>
                                        <p:strVal val="visible"/>
                                      </p:to>
                                    </p:set>
                                    <p:animEffect transition="in" filter="wipe(left)">
                                      <p:cBhvr>
                                        <p:cTn id="15" dur="500"/>
                                        <p:tgtEl>
                                          <p:spTgt spid="5">
                                            <p:graphicEl>
                                              <a:dgm id="{B3687C52-7340-4BAE-94EB-895FF2CEF4D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B351A16B-6F4A-4A31-AA35-B03FD81F200D}"/>
                                            </p:graphicEl>
                                          </p:spTgt>
                                        </p:tgtEl>
                                        <p:attrNameLst>
                                          <p:attrName>style.visibility</p:attrName>
                                        </p:attrNameLst>
                                      </p:cBhvr>
                                      <p:to>
                                        <p:strVal val="visible"/>
                                      </p:to>
                                    </p:set>
                                    <p:animEffect transition="in" filter="wipe(left)">
                                      <p:cBhvr>
                                        <p:cTn id="20" dur="500"/>
                                        <p:tgtEl>
                                          <p:spTgt spid="5">
                                            <p:graphicEl>
                                              <a:dgm id="{B351A16B-6F4A-4A31-AA35-B03FD81F200D}"/>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graphicEl>
                                              <a:dgm id="{A99EDFCD-20EE-4B79-BE1A-6A0E07E0C6E4}"/>
                                            </p:graphicEl>
                                          </p:spTgt>
                                        </p:tgtEl>
                                        <p:attrNameLst>
                                          <p:attrName>style.visibility</p:attrName>
                                        </p:attrNameLst>
                                      </p:cBhvr>
                                      <p:to>
                                        <p:strVal val="visible"/>
                                      </p:to>
                                    </p:set>
                                    <p:animEffect transition="in" filter="wipe(left)">
                                      <p:cBhvr>
                                        <p:cTn id="24" dur="500"/>
                                        <p:tgtEl>
                                          <p:spTgt spid="5">
                                            <p:graphicEl>
                                              <a:dgm id="{A99EDFCD-20EE-4B79-BE1A-6A0E07E0C6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stretch>
            <a:fillRect/>
          </a:stretch>
        </p:blipFill>
        <p:spPr>
          <a:xfrm>
            <a:off x="221845" y="812649"/>
            <a:ext cx="3940675" cy="3954614"/>
          </a:xfrm>
          <a:prstGeom prst="rect">
            <a:avLst/>
          </a:prstGeom>
        </p:spPr>
      </p:pic>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26</a:t>
            </a:fld>
            <a:endParaRPr kumimoji="1" lang="zh-TW" altLang="en-US"/>
          </a:p>
        </p:txBody>
      </p:sp>
      <p:sp>
        <p:nvSpPr>
          <p:cNvPr id="4" name="標題 3"/>
          <p:cNvSpPr>
            <a:spLocks noGrp="1"/>
          </p:cNvSpPr>
          <p:nvPr>
            <p:ph type="title"/>
          </p:nvPr>
        </p:nvSpPr>
        <p:spPr/>
        <p:txBody>
          <a:bodyPr/>
          <a:lstStyle/>
          <a:p>
            <a:r>
              <a:rPr lang="zh-TW" altLang="en-US" dirty="0" smtClean="0"/>
              <a:t>分發入學</a:t>
            </a:r>
            <a:r>
              <a:rPr lang="zh-TW" altLang="en-US" dirty="0" smtClean="0">
                <a:hlinkClick r:id="rId3"/>
              </a:rPr>
              <a:t>簡章</a:t>
            </a:r>
            <a:endParaRPr lang="zh-TW" altLang="en-US" dirty="0"/>
          </a:p>
        </p:txBody>
      </p:sp>
      <p:pic>
        <p:nvPicPr>
          <p:cNvPr id="7" name="圖片 6"/>
          <p:cNvPicPr>
            <a:picLocks noChangeAspect="1"/>
          </p:cNvPicPr>
          <p:nvPr/>
        </p:nvPicPr>
        <p:blipFill>
          <a:blip r:embed="rId4"/>
          <a:stretch>
            <a:fillRect/>
          </a:stretch>
        </p:blipFill>
        <p:spPr>
          <a:xfrm>
            <a:off x="4277089" y="232902"/>
            <a:ext cx="4729424" cy="4606953"/>
          </a:xfrm>
          <a:prstGeom prst="rect">
            <a:avLst/>
          </a:prstGeom>
        </p:spPr>
      </p:pic>
    </p:spTree>
    <p:extLst>
      <p:ext uri="{BB962C8B-B14F-4D97-AF65-F5344CB8AC3E}">
        <p14:creationId xmlns:p14="http://schemas.microsoft.com/office/powerpoint/2010/main" val="963462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27</a:t>
            </a:fld>
            <a:endParaRPr kumimoji="1" lang="zh-TW" altLang="en-US"/>
          </a:p>
        </p:txBody>
      </p:sp>
      <p:sp>
        <p:nvSpPr>
          <p:cNvPr id="4" name="標題 3"/>
          <p:cNvSpPr>
            <a:spLocks noGrp="1"/>
          </p:cNvSpPr>
          <p:nvPr>
            <p:ph type="title"/>
          </p:nvPr>
        </p:nvSpPr>
        <p:spPr/>
        <p:txBody>
          <a:bodyPr/>
          <a:lstStyle/>
          <a:p>
            <a:endParaRPr lang="zh-TW" altLang="en-US"/>
          </a:p>
        </p:txBody>
      </p:sp>
      <p:pic>
        <p:nvPicPr>
          <p:cNvPr id="2050" name="Picture 2" descr="https://www.hhsh.chc.edu.tw/ischool/news/attached/9590/%E5%88%86%E7%A7%91%E6%B8%AC%E9%A9%97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2433" y="150528"/>
            <a:ext cx="3479030" cy="47505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hhsh.chc.edu.tw/ischool/news/attached/9590/%E5%88%86%E7%A7%91%E6%B8%AC%E9%A9%9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728" y="108090"/>
            <a:ext cx="3384807" cy="479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313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graphicFrame>
        <p:nvGraphicFramePr>
          <p:cNvPr id="5" name="表格 4"/>
          <p:cNvGraphicFramePr>
            <a:graphicFrameLocks noGrp="1"/>
          </p:cNvGraphicFramePr>
          <p:nvPr>
            <p:extLst>
              <p:ext uri="{D42A27DB-BD31-4B8C-83A1-F6EECF244321}">
                <p14:modId xmlns:p14="http://schemas.microsoft.com/office/powerpoint/2010/main" val="1051378216"/>
              </p:ext>
            </p:extLst>
          </p:nvPr>
        </p:nvGraphicFramePr>
        <p:xfrm>
          <a:off x="745440" y="892408"/>
          <a:ext cx="8291413" cy="2975487"/>
        </p:xfrm>
        <a:graphic>
          <a:graphicData uri="http://schemas.openxmlformats.org/drawingml/2006/table">
            <a:tbl>
              <a:tblPr firstRow="1" firstCol="1" bandRow="1">
                <a:tableStyleId>{5940675A-B579-460E-94D1-54222C63F5DA}</a:tableStyleId>
              </a:tblPr>
              <a:tblGrid>
                <a:gridCol w="960904">
                  <a:extLst>
                    <a:ext uri="{9D8B030D-6E8A-4147-A177-3AD203B41FA5}">
                      <a16:colId xmlns:a16="http://schemas.microsoft.com/office/drawing/2014/main" val="1006529308"/>
                    </a:ext>
                  </a:extLst>
                </a:gridCol>
                <a:gridCol w="1072946">
                  <a:extLst>
                    <a:ext uri="{9D8B030D-6E8A-4147-A177-3AD203B41FA5}">
                      <a16:colId xmlns:a16="http://schemas.microsoft.com/office/drawing/2014/main" val="2513635761"/>
                    </a:ext>
                  </a:extLst>
                </a:gridCol>
                <a:gridCol w="973393">
                  <a:extLst>
                    <a:ext uri="{9D8B030D-6E8A-4147-A177-3AD203B41FA5}">
                      <a16:colId xmlns:a16="http://schemas.microsoft.com/office/drawing/2014/main" val="1146650393"/>
                    </a:ext>
                  </a:extLst>
                </a:gridCol>
                <a:gridCol w="741106">
                  <a:extLst>
                    <a:ext uri="{9D8B030D-6E8A-4147-A177-3AD203B41FA5}">
                      <a16:colId xmlns:a16="http://schemas.microsoft.com/office/drawing/2014/main" val="726348224"/>
                    </a:ext>
                  </a:extLst>
                </a:gridCol>
                <a:gridCol w="956433">
                  <a:extLst>
                    <a:ext uri="{9D8B030D-6E8A-4147-A177-3AD203B41FA5}">
                      <a16:colId xmlns:a16="http://schemas.microsoft.com/office/drawing/2014/main" val="1723941704"/>
                    </a:ext>
                  </a:extLst>
                </a:gridCol>
                <a:gridCol w="1061884">
                  <a:extLst>
                    <a:ext uri="{9D8B030D-6E8A-4147-A177-3AD203B41FA5}">
                      <a16:colId xmlns:a16="http://schemas.microsoft.com/office/drawing/2014/main" val="2879776533"/>
                    </a:ext>
                  </a:extLst>
                </a:gridCol>
                <a:gridCol w="1201747">
                  <a:extLst>
                    <a:ext uri="{9D8B030D-6E8A-4147-A177-3AD203B41FA5}">
                      <a16:colId xmlns:a16="http://schemas.microsoft.com/office/drawing/2014/main" val="2323123160"/>
                    </a:ext>
                  </a:extLst>
                </a:gridCol>
                <a:gridCol w="1323000">
                  <a:extLst>
                    <a:ext uri="{9D8B030D-6E8A-4147-A177-3AD203B41FA5}">
                      <a16:colId xmlns:a16="http://schemas.microsoft.com/office/drawing/2014/main" val="1245975946"/>
                    </a:ext>
                  </a:extLst>
                </a:gridCol>
              </a:tblGrid>
              <a:tr h="731520">
                <a:tc>
                  <a:txBody>
                    <a:bodyPr/>
                    <a:lstStyle/>
                    <a:p>
                      <a:pPr algn="ctr">
                        <a:spcAft>
                          <a:spcPts val="0"/>
                        </a:spcAft>
                      </a:pPr>
                      <a:r>
                        <a:rPr lang="zh-TW" altLang="zh-TW" sz="1200" b="1" kern="100" dirty="0">
                          <a:effectLst/>
                          <a:latin typeface="微軟正黑體" panose="020B0604030504040204" pitchFamily="34" charset="-120"/>
                          <a:ea typeface="微軟正黑體" panose="020B0604030504040204" pitchFamily="34" charset="-120"/>
                        </a:rPr>
                        <a:t>學生</a:t>
                      </a:r>
                      <a:endParaRPr lang="en-US" altLang="zh-TW" sz="1200" b="1" kern="100" dirty="0">
                        <a:effectLst/>
                        <a:latin typeface="微軟正黑體" panose="020B0604030504040204" pitchFamily="34" charset="-120"/>
                        <a:ea typeface="微軟正黑體" panose="020B0604030504040204" pitchFamily="34" charset="-120"/>
                      </a:endParaRPr>
                    </a:p>
                    <a:p>
                      <a:pPr algn="ctr">
                        <a:spcAft>
                          <a:spcPts val="0"/>
                        </a:spcAft>
                      </a:pPr>
                      <a:r>
                        <a:rPr lang="zh-TW" altLang="en-US" sz="12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群科</a:t>
                      </a:r>
                      <a:r>
                        <a:rPr lang="en-US" altLang="zh-TW" sz="12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學程別</a:t>
                      </a:r>
                      <a:endParaRPr lang="zh-TW" altLang="zh-TW" sz="12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1">
                        <a:lumMod val="20000"/>
                        <a:lumOff val="80000"/>
                      </a:schemeClr>
                    </a:solidFill>
                  </a:tcPr>
                </a:tc>
                <a:tc gridSpan="2">
                  <a:txBody>
                    <a:bodyPr/>
                    <a:lstStyle/>
                    <a:p>
                      <a:pPr marL="271463"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專業群科</a:t>
                      </a:r>
                      <a:endParaRPr lang="en-US" altLang="zh-TW" sz="1200" b="1" kern="100" dirty="0">
                        <a:effectLst/>
                        <a:latin typeface="微軟正黑體" panose="020B0604030504040204" pitchFamily="34" charset="-120"/>
                        <a:ea typeface="微軟正黑體" panose="020B0604030504040204" pitchFamily="34" charset="-120"/>
                      </a:endParaRPr>
                    </a:p>
                    <a:p>
                      <a:pPr marL="90488" indent="177800"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專門學程</a:t>
                      </a:r>
                      <a:endParaRPr lang="en-US" altLang="zh-TW" sz="1200" b="1" kern="100" dirty="0">
                        <a:effectLst/>
                        <a:latin typeface="微軟正黑體" panose="020B0604030504040204" pitchFamily="34" charset="-120"/>
                        <a:ea typeface="微軟正黑體" panose="020B0604030504040204" pitchFamily="34" charset="-120"/>
                      </a:endParaRPr>
                    </a:p>
                    <a:p>
                      <a:pPr marL="271463"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學術學程</a:t>
                      </a:r>
                      <a:endParaRPr lang="en-US" altLang="zh-TW" sz="1200" b="1" kern="100" dirty="0">
                        <a:effectLst/>
                        <a:latin typeface="微軟正黑體" panose="020B0604030504040204" pitchFamily="34" charset="-120"/>
                        <a:ea typeface="微軟正黑體" panose="020B0604030504040204" pitchFamily="34" charset="-120"/>
                      </a:endParaRPr>
                    </a:p>
                    <a:p>
                      <a:pPr marL="271463" indent="-179388" algn="l">
                        <a:spcAft>
                          <a:spcPts val="0"/>
                        </a:spcAft>
                        <a:buFont typeface="Arial" panose="020B0604020202020204" pitchFamily="34" charset="0"/>
                        <a:buChar char="•"/>
                      </a:pPr>
                      <a:r>
                        <a:rPr lang="zh-TW" sz="1200" b="1" kern="100" dirty="0">
                          <a:solidFill>
                            <a:schemeClr val="accent1">
                              <a:lumMod val="50000"/>
                            </a:schemeClr>
                          </a:solidFill>
                          <a:effectLst/>
                          <a:latin typeface="微軟正黑體" panose="020B0604030504040204" pitchFamily="34" charset="-120"/>
                          <a:ea typeface="微軟正黑體" panose="020B0604030504040204" pitchFamily="34" charset="-120"/>
                        </a:rPr>
                        <a:t>普通科非應屆畢業生</a:t>
                      </a:r>
                      <a:endParaRPr lang="zh-TW" sz="1200" b="1" kern="100" dirty="0">
                        <a:solidFill>
                          <a:schemeClr val="accent1">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00"/>
                    </a:solidFill>
                  </a:tcPr>
                </a:tc>
                <a:tc hMerge="1">
                  <a:txBody>
                    <a:bodyPr/>
                    <a:lstStyle/>
                    <a:p>
                      <a:endParaRPr lang="zh-TW" altLang="en-US"/>
                    </a:p>
                  </a:txBody>
                  <a:tcPr/>
                </a:tc>
                <a:tc gridSpan="3">
                  <a:txBody>
                    <a:bodyPr/>
                    <a:lstStyle/>
                    <a:p>
                      <a:pPr marL="1435100"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專業群科</a:t>
                      </a:r>
                      <a:endParaRPr lang="en-US" altLang="zh-TW" sz="1200" b="1" kern="100" dirty="0">
                        <a:effectLst/>
                        <a:latin typeface="微軟正黑體" panose="020B0604030504040204" pitchFamily="34" charset="-120"/>
                        <a:ea typeface="微軟正黑體" panose="020B0604030504040204" pitchFamily="34" charset="-120"/>
                      </a:endParaRPr>
                    </a:p>
                    <a:p>
                      <a:pPr marL="1435100"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專門學程</a:t>
                      </a:r>
                      <a:endParaRPr lang="en-US" altLang="zh-TW" sz="1200" b="1" kern="100" dirty="0">
                        <a:effectLst/>
                        <a:latin typeface="微軟正黑體" panose="020B0604030504040204" pitchFamily="34" charset="-120"/>
                        <a:ea typeface="微軟正黑體" panose="020B0604030504040204" pitchFamily="34" charset="-120"/>
                      </a:endParaRPr>
                    </a:p>
                    <a:p>
                      <a:pPr marL="1435100"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學術學程</a:t>
                      </a:r>
                      <a:endParaRPr lang="en-US" altLang="zh-TW" sz="1200" b="1" kern="100" dirty="0">
                        <a:effectLst/>
                        <a:latin typeface="微軟正黑體" panose="020B0604030504040204" pitchFamily="34" charset="-120"/>
                        <a:ea typeface="微軟正黑體" panose="020B0604030504040204" pitchFamily="34" charset="-120"/>
                      </a:endParaRPr>
                    </a:p>
                    <a:p>
                      <a:pPr marL="1435100"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普通科</a:t>
                      </a:r>
                      <a:endParaRPr lang="zh-TW" sz="12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hMerge="1">
                  <a:txBody>
                    <a:bodyPr/>
                    <a:lstStyle/>
                    <a:p>
                      <a:endParaRPr lang="zh-TW" altLang="en-US"/>
                    </a:p>
                  </a:txBody>
                  <a:tcPr/>
                </a:tc>
                <a:tc hMerge="1">
                  <a:txBody>
                    <a:bodyPr/>
                    <a:lstStyle/>
                    <a:p>
                      <a:endParaRPr lang="zh-TW" altLang="en-US"/>
                    </a:p>
                  </a:txBody>
                  <a:tcPr/>
                </a:tc>
                <a:tc>
                  <a:txBody>
                    <a:bodyPr/>
                    <a:lstStyle/>
                    <a:p>
                      <a:pPr marL="179388" indent="-179388" algn="ctr">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專業群科</a:t>
                      </a:r>
                    </a:p>
                    <a:p>
                      <a:pPr marL="179388" indent="-179388" algn="ctr">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專門學程</a:t>
                      </a:r>
                      <a:endParaRPr lang="zh-TW" sz="12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179388"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普通科</a:t>
                      </a:r>
                      <a:endParaRPr lang="en-US" altLang="zh-TW" sz="1200" b="1" kern="100" dirty="0">
                        <a:effectLst/>
                        <a:latin typeface="微軟正黑體" panose="020B0604030504040204" pitchFamily="34" charset="-120"/>
                        <a:ea typeface="微軟正黑體" panose="020B0604030504040204" pitchFamily="34" charset="-120"/>
                      </a:endParaRPr>
                    </a:p>
                    <a:p>
                      <a:pPr marL="179388"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專門學程</a:t>
                      </a:r>
                      <a:endParaRPr lang="en-US" altLang="zh-TW" sz="1200" b="1" kern="100" dirty="0">
                        <a:effectLst/>
                        <a:latin typeface="微軟正黑體" panose="020B0604030504040204" pitchFamily="34" charset="-120"/>
                        <a:ea typeface="微軟正黑體" panose="020B0604030504040204" pitchFamily="34" charset="-120"/>
                      </a:endParaRPr>
                    </a:p>
                    <a:p>
                      <a:pPr marL="179388" indent="-179388" algn="l">
                        <a:spcAft>
                          <a:spcPts val="0"/>
                        </a:spcAft>
                        <a:buFont typeface="Arial" panose="020B0604020202020204" pitchFamily="34" charset="0"/>
                        <a:buChar char="•"/>
                      </a:pPr>
                      <a:r>
                        <a:rPr lang="zh-TW" sz="1200" b="1" kern="100" dirty="0">
                          <a:effectLst/>
                          <a:latin typeface="微軟正黑體" panose="020B0604030504040204" pitchFamily="34" charset="-120"/>
                          <a:ea typeface="微軟正黑體" panose="020B0604030504040204" pitchFamily="34" charset="-120"/>
                        </a:rPr>
                        <a:t>學術學程</a:t>
                      </a:r>
                      <a:endParaRPr lang="en-US" altLang="zh-TW" sz="1200" b="1" kern="100" dirty="0">
                        <a:effectLst/>
                        <a:latin typeface="微軟正黑體" panose="020B0604030504040204" pitchFamily="34" charset="-120"/>
                        <a:ea typeface="微軟正黑體" panose="020B0604030504040204" pitchFamily="34" charset="-120"/>
                      </a:endParaRPr>
                    </a:p>
                    <a:p>
                      <a:pPr marL="179388" indent="-179388" algn="l">
                        <a:spcAft>
                          <a:spcPts val="0"/>
                        </a:spcAft>
                        <a:buFont typeface="Arial" panose="020B0604020202020204" pitchFamily="34" charset="0"/>
                        <a:buChar char="•"/>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mn-cs"/>
                        </a:rPr>
                        <a:t>專業群科藝術群</a:t>
                      </a:r>
                      <a:endParaRPr lang="zh-TW" sz="12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1435" marR="51435" marT="0" marB="0" anchor="ctr">
                    <a:solidFill>
                      <a:schemeClr val="accent6">
                        <a:lumMod val="40000"/>
                        <a:lumOff val="60000"/>
                      </a:schemeClr>
                    </a:solidFill>
                  </a:tcPr>
                </a:tc>
                <a:extLst>
                  <a:ext uri="{0D108BD9-81ED-4DB2-BD59-A6C34878D82A}">
                    <a16:rowId xmlns:a16="http://schemas.microsoft.com/office/drawing/2014/main" val="2600277402"/>
                  </a:ext>
                </a:extLst>
              </a:tr>
              <a:tr h="372554">
                <a:tc>
                  <a:txBody>
                    <a:bodyPr/>
                    <a:lstStyle/>
                    <a:p>
                      <a:pPr marL="0" algn="ctr" defTabSz="914400" rtl="0" eaLnBrk="1" latinLnBrk="0" hangingPunct="1">
                        <a:spcAft>
                          <a:spcPts val="0"/>
                        </a:spcAft>
                      </a:pPr>
                      <a:r>
                        <a:rPr lang="zh-TW" sz="1200" b="1" kern="100" dirty="0">
                          <a:solidFill>
                            <a:schemeClr val="tx1"/>
                          </a:solidFill>
                          <a:effectLst/>
                          <a:latin typeface="微軟正黑體" panose="020B0604030504040204" pitchFamily="34" charset="-120"/>
                          <a:ea typeface="微軟正黑體" panose="020B0604030504040204" pitchFamily="34" charset="-120"/>
                          <a:cs typeface="+mn-cs"/>
                        </a:rPr>
                        <a:t>考試名稱</a:t>
                      </a:r>
                    </a:p>
                  </a:txBody>
                  <a:tcPr marL="51435" marR="51435" marT="0" marB="0" anchor="ctr">
                    <a:solidFill>
                      <a:schemeClr val="accent1">
                        <a:lumMod val="20000"/>
                        <a:lumOff val="80000"/>
                      </a:schemeClr>
                    </a:solidFill>
                  </a:tcPr>
                </a:tc>
                <a:tc gridSpan="2">
                  <a:txBody>
                    <a:bodyPr/>
                    <a:lstStyle/>
                    <a:p>
                      <a:pPr algn="ctr">
                        <a:spcAft>
                          <a:spcPts val="0"/>
                        </a:spcAft>
                      </a:pPr>
                      <a:r>
                        <a:rPr lang="zh-TW" sz="1100" b="1" kern="100" dirty="0">
                          <a:solidFill>
                            <a:srgbClr val="FF0000"/>
                          </a:solidFill>
                          <a:effectLst/>
                          <a:latin typeface="微軟正黑體" panose="020B0604030504040204" pitchFamily="34" charset="-120"/>
                          <a:ea typeface="微軟正黑體" panose="020B0604030504040204" pitchFamily="34" charset="-120"/>
                        </a:rPr>
                        <a:t>四技二專統一入學測驗</a:t>
                      </a:r>
                      <a:endParaRPr lang="en-US" altLang="zh-TW" sz="11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en-US" altLang="zh-TW" sz="11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100" b="1" kern="100" dirty="0">
                          <a:solidFill>
                            <a:srgbClr val="FF0000"/>
                          </a:solidFill>
                          <a:effectLst/>
                          <a:latin typeface="微軟正黑體" panose="020B0604030504040204" pitchFamily="34" charset="-120"/>
                          <a:ea typeface="微軟正黑體" panose="020B0604030504040204" pitchFamily="34" charset="-120"/>
                        </a:rPr>
                        <a:t>統測</a:t>
                      </a:r>
                      <a:r>
                        <a:rPr lang="en-US" altLang="zh-TW" sz="1100" b="1" kern="100" dirty="0">
                          <a:solidFill>
                            <a:srgbClr val="FF0000"/>
                          </a:solidFill>
                          <a:effectLst/>
                          <a:latin typeface="微軟正黑體" panose="020B0604030504040204" pitchFamily="34" charset="-120"/>
                          <a:ea typeface="微軟正黑體" panose="020B0604030504040204" pitchFamily="34" charset="-120"/>
                        </a:rPr>
                        <a:t>)</a:t>
                      </a:r>
                      <a:endParaRPr lang="zh-TW" sz="11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00"/>
                    </a:solidFill>
                  </a:tcPr>
                </a:tc>
                <a:tc hMerge="1">
                  <a:txBody>
                    <a:bodyPr/>
                    <a:lstStyle/>
                    <a:p>
                      <a:endParaRPr lang="zh-TW" altLang="en-US"/>
                    </a:p>
                  </a:txBody>
                  <a:tcPr/>
                </a:tc>
                <a:tc>
                  <a:txBody>
                    <a:bodyPr/>
                    <a:lstStyle/>
                    <a:p>
                      <a:pPr algn="ctr">
                        <a:spcAft>
                          <a:spcPts val="0"/>
                        </a:spcAft>
                      </a:pPr>
                      <a:r>
                        <a:rPr lang="en-US" sz="1100" b="1" kern="100" dirty="0">
                          <a:effectLst/>
                          <a:latin typeface="微軟正黑體" panose="020B0604030504040204" pitchFamily="34" charset="-120"/>
                          <a:ea typeface="微軟正黑體" panose="020B0604030504040204" pitchFamily="34" charset="-120"/>
                        </a:rPr>
                        <a:t>-</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ctr">
                        <a:spcAft>
                          <a:spcPts val="0"/>
                        </a:spcAft>
                      </a:pPr>
                      <a:r>
                        <a:rPr lang="en-US" sz="1100" b="1" kern="100" dirty="0">
                          <a:effectLst/>
                          <a:latin typeface="微軟正黑體" panose="020B0604030504040204" pitchFamily="34" charset="-120"/>
                          <a:ea typeface="微軟正黑體" panose="020B0604030504040204" pitchFamily="34" charset="-120"/>
                        </a:rPr>
                        <a:t>-</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ctr">
                        <a:spcAft>
                          <a:spcPts val="0"/>
                        </a:spcAft>
                      </a:pPr>
                      <a:r>
                        <a:rPr lang="en-US" sz="1100" b="1" kern="100" dirty="0">
                          <a:effectLst/>
                          <a:latin typeface="微軟正黑體" panose="020B0604030504040204" pitchFamily="34" charset="-120"/>
                          <a:ea typeface="微軟正黑體" panose="020B0604030504040204" pitchFamily="34" charset="-120"/>
                        </a:rPr>
                        <a:t>-</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ctr">
                        <a:spcAft>
                          <a:spcPts val="0"/>
                        </a:spcAft>
                      </a:pPr>
                      <a:r>
                        <a:rPr lang="en-US" sz="1100" b="1" kern="100" dirty="0">
                          <a:effectLst/>
                          <a:latin typeface="微軟正黑體" panose="020B0604030504040204" pitchFamily="34" charset="-120"/>
                          <a:ea typeface="微軟正黑體" panose="020B0604030504040204" pitchFamily="34" charset="-120"/>
                        </a:rPr>
                        <a:t>-</a:t>
                      </a:r>
                      <a:endParaRPr lang="zh-TW" sz="11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algn="ctr">
                        <a:spcAft>
                          <a:spcPts val="0"/>
                        </a:spcAft>
                      </a:pPr>
                      <a:r>
                        <a:rPr lang="zh-TW" sz="1100" b="1" kern="100" dirty="0">
                          <a:solidFill>
                            <a:srgbClr val="FF0000"/>
                          </a:solidFill>
                          <a:effectLst/>
                          <a:latin typeface="微軟正黑體" panose="020B0604030504040204" pitchFamily="34" charset="-120"/>
                          <a:ea typeface="微軟正黑體" panose="020B0604030504040204" pitchFamily="34" charset="-120"/>
                        </a:rPr>
                        <a:t>大學學科能力測驗</a:t>
                      </a:r>
                      <a:endParaRPr lang="en-US" altLang="zh-TW" sz="1100" b="1" kern="10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en-US" altLang="zh-TW" sz="11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100" b="1" kern="100" dirty="0">
                          <a:solidFill>
                            <a:srgbClr val="FF0000"/>
                          </a:solidFill>
                          <a:effectLst/>
                          <a:latin typeface="微軟正黑體" panose="020B0604030504040204" pitchFamily="34" charset="-120"/>
                          <a:ea typeface="微軟正黑體" panose="020B0604030504040204" pitchFamily="34" charset="-120"/>
                        </a:rPr>
                        <a:t>學測</a:t>
                      </a:r>
                      <a:r>
                        <a:rPr lang="en-US" altLang="zh-TW" sz="1100" b="1" kern="100" dirty="0">
                          <a:solidFill>
                            <a:srgbClr val="FF0000"/>
                          </a:solidFill>
                          <a:effectLst/>
                          <a:latin typeface="微軟正黑體" panose="020B0604030504040204" pitchFamily="34" charset="-120"/>
                          <a:ea typeface="微軟正黑體" panose="020B0604030504040204" pitchFamily="34" charset="-120"/>
                        </a:rPr>
                        <a:t>)</a:t>
                      </a:r>
                      <a:endParaRPr lang="zh-TW" sz="11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40000"/>
                        <a:lumOff val="60000"/>
                      </a:schemeClr>
                    </a:solidFill>
                  </a:tcPr>
                </a:tc>
                <a:extLst>
                  <a:ext uri="{0D108BD9-81ED-4DB2-BD59-A6C34878D82A}">
                    <a16:rowId xmlns:a16="http://schemas.microsoft.com/office/drawing/2014/main" val="1155977108"/>
                  </a:ext>
                </a:extLst>
              </a:tr>
              <a:tr h="1231333">
                <a:tc>
                  <a:txBody>
                    <a:bodyPr/>
                    <a:lstStyle/>
                    <a:p>
                      <a:pPr marL="0" algn="ctr" defTabSz="914400" rtl="0" eaLnBrk="1" latinLnBrk="0" hangingPunct="1">
                        <a:spcAft>
                          <a:spcPts val="0"/>
                        </a:spcAft>
                      </a:pPr>
                      <a:r>
                        <a:rPr lang="zh-TW" sz="1200" b="1" kern="100" dirty="0">
                          <a:solidFill>
                            <a:schemeClr val="tx1"/>
                          </a:solidFill>
                          <a:effectLst/>
                          <a:latin typeface="微軟正黑體" panose="020B0604030504040204" pitchFamily="34" charset="-120"/>
                          <a:ea typeface="微軟正黑體" panose="020B0604030504040204" pitchFamily="34" charset="-120"/>
                          <a:cs typeface="+mn-cs"/>
                        </a:rPr>
                        <a:t>報名資格</a:t>
                      </a:r>
                    </a:p>
                  </a:txBody>
                  <a:tcPr marL="51435" marR="51435" marT="0" marB="0" anchor="ctr">
                    <a:solidFill>
                      <a:schemeClr val="accent1">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b="1" kern="100" dirty="0">
                          <a:latin typeface="微軟正黑體" panose="020B0604030504040204" pitchFamily="34" charset="-120"/>
                          <a:ea typeface="微軟正黑體" panose="020B0604030504040204" pitchFamily="34" charset="-120"/>
                        </a:rPr>
                        <a:t>統測</a:t>
                      </a:r>
                      <a:r>
                        <a:rPr lang="en-US" altLang="zh-TW" sz="1200" b="1" kern="100" dirty="0">
                          <a:latin typeface="微軟正黑體" panose="020B0604030504040204" pitchFamily="34" charset="-120"/>
                          <a:ea typeface="微軟正黑體" panose="020B0604030504040204" pitchFamily="34" charset="-120"/>
                        </a:rPr>
                        <a:t>5</a:t>
                      </a:r>
                      <a:r>
                        <a:rPr lang="zh-TW" altLang="en-US" sz="1200" b="1" kern="100" dirty="0">
                          <a:latin typeface="微軟正黑體" panose="020B0604030504040204" pitchFamily="34" charset="-120"/>
                          <a:ea typeface="微軟正黑體" panose="020B0604030504040204" pitchFamily="34" charset="-120"/>
                        </a:rPr>
                        <a:t>科成績</a:t>
                      </a:r>
                      <a:endParaRPr lang="en-US" altLang="zh-TW" sz="1200" b="1" kern="100" dirty="0">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b="1" kern="100" dirty="0">
                          <a:latin typeface="微軟正黑體" panose="020B0604030504040204" pitchFamily="34" charset="-120"/>
                          <a:ea typeface="微軟正黑體" panose="020B0604030504040204" pitchFamily="34" charset="-120"/>
                        </a:rPr>
                        <a:t>不得有</a:t>
                      </a:r>
                      <a:r>
                        <a:rPr lang="en-US" altLang="zh-TW" sz="1200" b="1" kern="100" dirty="0">
                          <a:latin typeface="微軟正黑體" panose="020B0604030504040204" pitchFamily="34" charset="-120"/>
                          <a:ea typeface="微軟正黑體" panose="020B0604030504040204" pitchFamily="34" charset="-120"/>
                        </a:rPr>
                        <a:t>2</a:t>
                      </a:r>
                      <a:r>
                        <a:rPr lang="zh-TW" altLang="en-US" sz="1200" b="1" kern="100" dirty="0">
                          <a:latin typeface="微軟正黑體" panose="020B0604030504040204" pitchFamily="34" charset="-120"/>
                          <a:ea typeface="微軟正黑體" panose="020B0604030504040204" pitchFamily="34" charset="-120"/>
                        </a:rPr>
                        <a:t>科</a:t>
                      </a:r>
                      <a:r>
                        <a:rPr lang="en-US" altLang="zh-TW" sz="1200" b="1" kern="100" dirty="0">
                          <a:latin typeface="微軟正黑體" panose="020B0604030504040204" pitchFamily="34" charset="-120"/>
                          <a:ea typeface="微軟正黑體" panose="020B0604030504040204" pitchFamily="34" charset="-120"/>
                        </a:rPr>
                        <a:t>(</a:t>
                      </a:r>
                      <a:r>
                        <a:rPr lang="zh-TW" altLang="en-US" sz="1200" b="1" kern="100" dirty="0">
                          <a:latin typeface="微軟正黑體" panose="020B0604030504040204" pitchFamily="34" charset="-120"/>
                          <a:ea typeface="微軟正黑體" panose="020B0604030504040204" pitchFamily="34" charset="-120"/>
                        </a:rPr>
                        <a:t>含</a:t>
                      </a:r>
                      <a:r>
                        <a:rPr lang="en-US" altLang="zh-TW" sz="1200" b="1" kern="100" dirty="0">
                          <a:latin typeface="微軟正黑體" panose="020B0604030504040204" pitchFamily="34" charset="-120"/>
                          <a:ea typeface="微軟正黑體" panose="020B0604030504040204" pitchFamily="34" charset="-120"/>
                        </a:rPr>
                        <a:t>)</a:t>
                      </a:r>
                      <a:r>
                        <a:rPr lang="zh-TW" altLang="en-US" sz="1200" b="1" kern="100" dirty="0">
                          <a:latin typeface="微軟正黑體" panose="020B0604030504040204" pitchFamily="34" charset="-120"/>
                          <a:ea typeface="微軟正黑體" panose="020B0604030504040204" pitchFamily="34" charset="-120"/>
                        </a:rPr>
                        <a:t>以上為</a:t>
                      </a:r>
                      <a:r>
                        <a:rPr lang="en-US" altLang="zh-TW" sz="1200" b="1" kern="100" dirty="0">
                          <a:latin typeface="微軟正黑體" panose="020B0604030504040204" pitchFamily="34" charset="-120"/>
                          <a:ea typeface="微軟正黑體" panose="020B0604030504040204" pitchFamily="34" charset="-120"/>
                        </a:rPr>
                        <a:t>0</a:t>
                      </a:r>
                      <a:r>
                        <a:rPr lang="zh-TW" altLang="en-US" sz="1200" b="1" kern="100" dirty="0">
                          <a:latin typeface="微軟正黑體" panose="020B0604030504040204" pitchFamily="34" charset="-120"/>
                          <a:ea typeface="微軟正黑體" panose="020B0604030504040204" pitchFamily="34" charset="-120"/>
                        </a:rPr>
                        <a:t>分</a:t>
                      </a:r>
                      <a:endParaRPr lang="zh-TW" sz="12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FFFF00"/>
                    </a:solidFill>
                  </a:tcPr>
                </a:tc>
                <a:tc>
                  <a:txBody>
                    <a:bodyPr/>
                    <a:lstStyle/>
                    <a:p>
                      <a:pPr algn="ctr">
                        <a:spcAft>
                          <a:spcPts val="0"/>
                        </a:spcAft>
                      </a:pPr>
                      <a:r>
                        <a:rPr lang="zh-TW" sz="1200" b="1" kern="100" dirty="0">
                          <a:solidFill>
                            <a:schemeClr val="tx1"/>
                          </a:solidFill>
                          <a:effectLst/>
                          <a:latin typeface="微軟正黑體" panose="020B0604030504040204" pitchFamily="34" charset="-120"/>
                          <a:ea typeface="微軟正黑體" panose="020B0604030504040204" pitchFamily="34" charset="-120"/>
                        </a:rPr>
                        <a:t>具特殊</a:t>
                      </a:r>
                      <a:r>
                        <a:rPr lang="en-US" altLang="zh-TW" sz="1200" b="1" kern="100" dirty="0">
                          <a:solidFill>
                            <a:schemeClr val="tx1"/>
                          </a:solidFill>
                          <a:effectLst/>
                          <a:latin typeface="微軟正黑體" panose="020B0604030504040204" pitchFamily="34" charset="-120"/>
                          <a:ea typeface="微軟正黑體" panose="020B0604030504040204" pitchFamily="34" charset="-120"/>
                        </a:rPr>
                        <a:t/>
                      </a:r>
                      <a:br>
                        <a:rPr lang="en-US" altLang="zh-TW" sz="1200" b="1" kern="100" dirty="0">
                          <a:solidFill>
                            <a:schemeClr val="tx1"/>
                          </a:solidFill>
                          <a:effectLst/>
                          <a:latin typeface="微軟正黑體" panose="020B0604030504040204" pitchFamily="34" charset="-120"/>
                          <a:ea typeface="微軟正黑體" panose="020B0604030504040204" pitchFamily="34" charset="-120"/>
                        </a:rPr>
                      </a:br>
                      <a:r>
                        <a:rPr lang="zh-TW" altLang="en-US" sz="1200" b="1" kern="100" dirty="0">
                          <a:solidFill>
                            <a:schemeClr val="tx1"/>
                          </a:solidFill>
                          <a:effectLst/>
                          <a:latin typeface="微軟正黑體" panose="020B0604030504040204" pitchFamily="34" charset="-120"/>
                          <a:ea typeface="微軟正黑體" panose="020B0604030504040204" pitchFamily="34" charset="-120"/>
                        </a:rPr>
                        <a:t>經</a:t>
                      </a:r>
                      <a:r>
                        <a:rPr lang="zh-TW" sz="1200" b="1" kern="100" dirty="0">
                          <a:solidFill>
                            <a:schemeClr val="tx1"/>
                          </a:solidFill>
                          <a:effectLst/>
                          <a:latin typeface="微軟正黑體" panose="020B0604030504040204" pitchFamily="34" charset="-120"/>
                          <a:ea typeface="微軟正黑體" panose="020B0604030504040204" pitchFamily="34" charset="-120"/>
                        </a:rPr>
                        <a:t>歷</a:t>
                      </a:r>
                      <a:endParaRPr 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just">
                        <a:spcAft>
                          <a:spcPts val="0"/>
                        </a:spcAft>
                      </a:pPr>
                      <a:r>
                        <a:rPr lang="zh-TW" sz="1200" b="1" kern="100" dirty="0">
                          <a:solidFill>
                            <a:schemeClr val="tx1"/>
                          </a:solidFill>
                          <a:effectLst/>
                          <a:latin typeface="微軟正黑體" panose="020B0604030504040204" pitchFamily="34" charset="-120"/>
                          <a:ea typeface="微軟正黑體" panose="020B0604030504040204" pitchFamily="34" charset="-120"/>
                        </a:rPr>
                        <a:t>具</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簡章表列之</a:t>
                      </a:r>
                      <a:r>
                        <a:rPr lang="zh-TW" sz="1200" b="1" kern="100" dirty="0">
                          <a:solidFill>
                            <a:schemeClr val="tx1"/>
                          </a:solidFill>
                          <a:effectLst/>
                          <a:latin typeface="微軟正黑體" panose="020B0604030504040204" pitchFamily="34" charset="-120"/>
                          <a:ea typeface="微軟正黑體" panose="020B0604030504040204" pitchFamily="34" charset="-120"/>
                        </a:rPr>
                        <a:t>國際或全國</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技</a:t>
                      </a:r>
                      <a:r>
                        <a:rPr lang="zh-TW" sz="1200" b="1" kern="100" dirty="0">
                          <a:solidFill>
                            <a:schemeClr val="tx1"/>
                          </a:solidFill>
                          <a:effectLst/>
                          <a:latin typeface="微軟正黑體" panose="020B0604030504040204" pitchFamily="34" charset="-120"/>
                          <a:ea typeface="微軟正黑體" panose="020B0604030504040204" pitchFamily="34" charset="-120"/>
                        </a:rPr>
                        <a:t>能競賽得獎</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a:t>
                      </a:r>
                      <a:r>
                        <a:rPr lang="zh-TW" sz="1200" b="1" kern="100" dirty="0">
                          <a:solidFill>
                            <a:schemeClr val="tx1"/>
                          </a:solidFill>
                          <a:effectLst/>
                          <a:latin typeface="微軟正黑體" panose="020B0604030504040204" pitchFamily="34" charset="-120"/>
                          <a:ea typeface="微軟正黑體" panose="020B0604030504040204" pitchFamily="34" charset="-120"/>
                        </a:rPr>
                        <a:t>正備取國手</a:t>
                      </a:r>
                      <a:endParaRPr 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just">
                        <a:spcAft>
                          <a:spcPts val="0"/>
                        </a:spcAft>
                      </a:pPr>
                      <a:r>
                        <a:rPr lang="zh-TW" altLang="zh-TW" sz="1200" b="1" kern="100" dirty="0">
                          <a:solidFill>
                            <a:schemeClr val="tx1"/>
                          </a:solidFill>
                          <a:effectLst/>
                          <a:latin typeface="微軟正黑體" panose="020B0604030504040204" pitchFamily="34" charset="-120"/>
                          <a:ea typeface="微軟正黑體" panose="020B0604030504040204" pitchFamily="34" charset="-120"/>
                        </a:rPr>
                        <a:t>具</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簡章表列之</a:t>
                      </a:r>
                      <a:r>
                        <a:rPr lang="zh-TW" altLang="zh-TW" sz="1200" b="1" kern="100" dirty="0">
                          <a:solidFill>
                            <a:schemeClr val="tx1"/>
                          </a:solidFill>
                          <a:effectLst/>
                          <a:latin typeface="微軟正黑體" panose="020B0604030504040204" pitchFamily="34" charset="-120"/>
                          <a:ea typeface="微軟正黑體" panose="020B0604030504040204" pitchFamily="34" charset="-120"/>
                        </a:rPr>
                        <a:t>競賽得獎</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a:t>
                      </a:r>
                      <a:r>
                        <a:rPr lang="zh-TW" altLang="zh-TW" sz="1200" b="1" kern="100" dirty="0">
                          <a:solidFill>
                            <a:schemeClr val="tx1"/>
                          </a:solidFill>
                          <a:effectLst/>
                          <a:latin typeface="微軟正黑體" panose="020B0604030504040204" pitchFamily="34" charset="-120"/>
                          <a:ea typeface="微軟正黑體" panose="020B0604030504040204" pitchFamily="34" charset="-120"/>
                        </a:rPr>
                        <a:t>取得乙級以上技術士證</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或通過專技人員普通考試</a:t>
                      </a:r>
                      <a:endParaRPr lang="zh-TW"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l">
                        <a:spcAft>
                          <a:spcPts val="0"/>
                        </a:spcAft>
                      </a:pPr>
                      <a:r>
                        <a:rPr lang="zh-TW" altLang="en-US" sz="1200" b="1" kern="100" dirty="0">
                          <a:solidFill>
                            <a:srgbClr val="7030A0"/>
                          </a:solidFill>
                          <a:effectLst/>
                          <a:latin typeface="微軟正黑體" panose="020B0604030504040204" pitchFamily="34" charset="-120"/>
                          <a:ea typeface="微軟正黑體" panose="020B0604030504040204" pitchFamily="34" charset="-120"/>
                        </a:rPr>
                        <a:t>技綜高</a:t>
                      </a:r>
                      <a:r>
                        <a:rPr lang="zh-TW" sz="1200" b="1" kern="100" dirty="0">
                          <a:solidFill>
                            <a:srgbClr val="7030A0"/>
                          </a:solidFill>
                          <a:effectLst/>
                          <a:latin typeface="微軟正黑體" panose="020B0604030504040204" pitchFamily="34" charset="-120"/>
                          <a:ea typeface="微軟正黑體" panose="020B0604030504040204" pitchFamily="34" charset="-120"/>
                        </a:rPr>
                        <a:t>校內推薦</a:t>
                      </a:r>
                      <a:endParaRPr lang="en-US" altLang="zh-TW" sz="1200" b="1" kern="100" dirty="0">
                        <a:solidFill>
                          <a:srgbClr val="7030A0"/>
                        </a:solidFill>
                        <a:effectLst/>
                        <a:latin typeface="微軟正黑體" panose="020B0604030504040204" pitchFamily="34" charset="-120"/>
                        <a:ea typeface="微軟正黑體" panose="020B0604030504040204" pitchFamily="34" charset="-120"/>
                      </a:endParaRPr>
                    </a:p>
                    <a:p>
                      <a:pPr algn="l">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rPr>
                        <a:t>排名在各科、學程</a:t>
                      </a:r>
                      <a:r>
                        <a:rPr lang="zh-TW" sz="1200" b="1" kern="100" dirty="0">
                          <a:solidFill>
                            <a:srgbClr val="FF0000"/>
                          </a:solidFill>
                          <a:effectLst/>
                          <a:latin typeface="微軟正黑體" panose="020B0604030504040204" pitchFamily="34" charset="-120"/>
                          <a:ea typeface="微軟正黑體" panose="020B0604030504040204" pitchFamily="34" charset="-120"/>
                        </a:rPr>
                        <a:t>前</a:t>
                      </a:r>
                      <a:r>
                        <a:rPr lang="en-US" sz="1200" b="1" kern="100" dirty="0">
                          <a:solidFill>
                            <a:srgbClr val="FF0000"/>
                          </a:solidFill>
                          <a:effectLst/>
                          <a:latin typeface="微軟正黑體" panose="020B0604030504040204" pitchFamily="34" charset="-120"/>
                          <a:ea typeface="微軟正黑體" panose="020B0604030504040204" pitchFamily="34" charset="-120"/>
                        </a:rPr>
                        <a:t>30%</a:t>
                      </a:r>
                      <a:r>
                        <a:rPr lang="zh-TW" altLang="en-US" sz="1200" b="1" kern="100" dirty="0">
                          <a:solidFill>
                            <a:schemeClr val="tx1"/>
                          </a:solidFill>
                          <a:effectLst/>
                          <a:latin typeface="微軟正黑體" panose="020B0604030504040204" pitchFamily="34" charset="-120"/>
                          <a:ea typeface="微軟正黑體" panose="020B0604030504040204" pitchFamily="34" charset="-120"/>
                        </a:rPr>
                        <a:t>之應屆畢業生</a:t>
                      </a:r>
                      <a:endParaRPr 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algn="ctr">
                        <a:spcAft>
                          <a:spcPts val="0"/>
                        </a:spcAft>
                      </a:pPr>
                      <a:r>
                        <a:rPr lang="en-US" sz="1200" kern="100" dirty="0">
                          <a:effectLst/>
                          <a:latin typeface="微軟正黑體" panose="020B0604030504040204" pitchFamily="34" charset="-120"/>
                          <a:ea typeface="微軟正黑體" panose="020B0604030504040204" pitchFamily="34" charset="-120"/>
                        </a:rPr>
                        <a:t>-</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40000"/>
                        <a:lumOff val="60000"/>
                      </a:schemeClr>
                    </a:solidFill>
                  </a:tcPr>
                </a:tc>
                <a:extLst>
                  <a:ext uri="{0D108BD9-81ED-4DB2-BD59-A6C34878D82A}">
                    <a16:rowId xmlns:a16="http://schemas.microsoft.com/office/drawing/2014/main" val="2475739304"/>
                  </a:ext>
                </a:extLst>
              </a:tr>
              <a:tr h="457200">
                <a:tc>
                  <a:txBody>
                    <a:bodyPr/>
                    <a:lstStyle/>
                    <a:p>
                      <a:pPr marL="0" algn="ctr" defTabSz="914400" rtl="0" eaLnBrk="1" latinLnBrk="0" hangingPunct="1">
                        <a:spcAft>
                          <a:spcPts val="0"/>
                        </a:spcAft>
                      </a:pPr>
                      <a:r>
                        <a:rPr lang="zh-TW" sz="1200" b="1" kern="100" dirty="0">
                          <a:solidFill>
                            <a:schemeClr val="tx1"/>
                          </a:solidFill>
                          <a:effectLst/>
                          <a:latin typeface="微軟正黑體" panose="020B0604030504040204" pitchFamily="34" charset="-120"/>
                          <a:ea typeface="微軟正黑體" panose="020B0604030504040204" pitchFamily="34" charset="-120"/>
                          <a:cs typeface="+mn-cs"/>
                        </a:rPr>
                        <a:t>招生管道</a:t>
                      </a:r>
                    </a:p>
                  </a:txBody>
                  <a:tcPr marL="51435" marR="51435" marT="0" marB="0" anchor="ctr">
                    <a:solidFill>
                      <a:schemeClr val="accent1">
                        <a:lumMod val="20000"/>
                        <a:lumOff val="80000"/>
                      </a:schemeClr>
                    </a:solidFill>
                  </a:tcPr>
                </a:tc>
                <a:tc>
                  <a:txBody>
                    <a:bodyPr/>
                    <a:lstStyle/>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甄選</a:t>
                      </a:r>
                      <a:endParaRPr lang="en-US" altLang="zh-TW" sz="1500" b="1" kern="100" dirty="0">
                        <a:effectLst/>
                        <a:latin typeface="微軟正黑體" panose="020B0604030504040204" pitchFamily="34" charset="-120"/>
                        <a:ea typeface="微軟正黑體" panose="020B0604030504040204" pitchFamily="34" charset="-120"/>
                      </a:endParaRPr>
                    </a:p>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入學</a:t>
                      </a:r>
                      <a:endParaRPr lang="zh-TW" sz="1500" b="1" kern="100" baseline="300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00"/>
                    </a:solidFill>
                  </a:tcPr>
                </a:tc>
                <a:tc>
                  <a:txBody>
                    <a:bodyPr/>
                    <a:lstStyle/>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聯合登記分發</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500" b="1" kern="100" dirty="0">
                          <a:effectLst/>
                          <a:latin typeface="微軟正黑體" panose="020B0604030504040204" pitchFamily="34" charset="-120"/>
                          <a:ea typeface="微軟正黑體" panose="020B0604030504040204" pitchFamily="34" charset="-120"/>
                        </a:rPr>
                        <a:t>特殊</a:t>
                      </a:r>
                      <a:endParaRPr lang="en-US" altLang="zh-TW" sz="1500" b="1" kern="100" dirty="0">
                        <a:effectLst/>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sz="1500" b="1" kern="100" dirty="0">
                          <a:effectLst/>
                          <a:latin typeface="微軟正黑體" panose="020B0604030504040204" pitchFamily="34" charset="-120"/>
                          <a:ea typeface="微軟正黑體" panose="020B0604030504040204" pitchFamily="34" charset="-120"/>
                        </a:rPr>
                        <a:t>選才</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5">
                        <a:lumMod val="20000"/>
                        <a:lumOff val="80000"/>
                      </a:schemeClr>
                    </a:solidFill>
                  </a:tcPr>
                </a:tc>
                <a:tc>
                  <a:txBody>
                    <a:bodyPr/>
                    <a:lstStyle/>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技優</a:t>
                      </a:r>
                      <a:endParaRPr lang="en-US" altLang="zh-TW" sz="1500" b="1" kern="100" dirty="0">
                        <a:effectLst/>
                        <a:latin typeface="微軟正黑體" panose="020B0604030504040204" pitchFamily="34" charset="-120"/>
                        <a:ea typeface="微軟正黑體" panose="020B0604030504040204" pitchFamily="34" charset="-120"/>
                      </a:endParaRPr>
                    </a:p>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保送</a:t>
                      </a:r>
                      <a:endParaRPr lang="en-US" altLang="zh-TW" sz="1500" b="1" kern="100" dirty="0">
                        <a:effectLst/>
                        <a:latin typeface="微軟正黑體" panose="020B0604030504040204" pitchFamily="34" charset="-120"/>
                        <a:ea typeface="微軟正黑體" panose="020B0604030504040204" pitchFamily="34" charset="-120"/>
                      </a:endParaRPr>
                    </a:p>
                  </a:txBody>
                  <a:tcPr marL="51435" marR="51435" marT="0" marB="0" anchor="ctr">
                    <a:solidFill>
                      <a:schemeClr val="accent5">
                        <a:lumMod val="20000"/>
                        <a:lumOff val="80000"/>
                      </a:schemeClr>
                    </a:solidFill>
                  </a:tcPr>
                </a:tc>
                <a:tc>
                  <a:txBody>
                    <a:bodyPr/>
                    <a:lstStyle/>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技優</a:t>
                      </a:r>
                      <a:endParaRPr lang="en-US" altLang="zh-TW" sz="1500" b="1" kern="100" dirty="0">
                        <a:effectLst/>
                        <a:latin typeface="微軟正黑體" panose="020B0604030504040204" pitchFamily="34" charset="-120"/>
                        <a:ea typeface="微軟正黑體" panose="020B0604030504040204" pitchFamily="34" charset="-120"/>
                      </a:endParaRPr>
                    </a:p>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甄審</a:t>
                      </a:r>
                      <a:endParaRPr lang="en-US" altLang="zh-TW" sz="1500" b="1" kern="100" dirty="0">
                        <a:effectLst/>
                        <a:latin typeface="微軟正黑體" panose="020B0604030504040204" pitchFamily="34" charset="-120"/>
                        <a:ea typeface="微軟正黑體" panose="020B0604030504040204" pitchFamily="34" charset="-120"/>
                      </a:endParaRPr>
                    </a:p>
                  </a:txBody>
                  <a:tcPr marL="51435" marR="51435" marT="0" marB="0" anchor="ctr">
                    <a:solidFill>
                      <a:schemeClr val="accent5">
                        <a:lumMod val="20000"/>
                        <a:lumOff val="80000"/>
                      </a:schemeClr>
                    </a:solidFill>
                  </a:tcPr>
                </a:tc>
                <a:tc>
                  <a:txBody>
                    <a:bodyPr/>
                    <a:lstStyle/>
                    <a:p>
                      <a:pPr algn="ctr">
                        <a:spcBef>
                          <a:spcPts val="0"/>
                        </a:spcBef>
                        <a:spcAft>
                          <a:spcPts val="0"/>
                        </a:spcAft>
                      </a:pPr>
                      <a:r>
                        <a:rPr lang="zh-TW" altLang="en-US" sz="1500" b="1" kern="100" dirty="0">
                          <a:effectLst/>
                          <a:latin typeface="微軟正黑體" panose="020B0604030504040204" pitchFamily="34" charset="-120"/>
                          <a:ea typeface="微軟正黑體" panose="020B0604030504040204" pitchFamily="34" charset="-120"/>
                        </a:rPr>
                        <a:t>科技</a:t>
                      </a:r>
                      <a:endParaRPr lang="en-US" altLang="zh-TW" sz="1500" b="1" kern="100" dirty="0">
                        <a:effectLst/>
                        <a:latin typeface="微軟正黑體" panose="020B0604030504040204" pitchFamily="34" charset="-120"/>
                        <a:ea typeface="微軟正黑體" panose="020B0604030504040204" pitchFamily="34" charset="-120"/>
                      </a:endParaRPr>
                    </a:p>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繁星</a:t>
                      </a:r>
                      <a:r>
                        <a:rPr lang="zh-TW" altLang="en-US" sz="1500" b="1" kern="100" dirty="0">
                          <a:effectLst/>
                          <a:latin typeface="微軟正黑體" panose="020B0604030504040204" pitchFamily="34" charset="-120"/>
                          <a:ea typeface="微軟正黑體" panose="020B0604030504040204" pitchFamily="34" charset="-120"/>
                        </a:rPr>
                        <a:t>推薦</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四技</a:t>
                      </a:r>
                      <a:endParaRPr lang="en-US" altLang="zh-TW" sz="1500" b="1" kern="100" dirty="0">
                        <a:effectLst/>
                        <a:latin typeface="微軟正黑體" panose="020B0604030504040204" pitchFamily="34" charset="-120"/>
                        <a:ea typeface="微軟正黑體" panose="020B0604030504040204" pitchFamily="34" charset="-120"/>
                      </a:endParaRPr>
                    </a:p>
                    <a:p>
                      <a:pPr algn="ctr">
                        <a:spcBef>
                          <a:spcPts val="0"/>
                        </a:spcBef>
                        <a:spcAft>
                          <a:spcPts val="0"/>
                        </a:spcAft>
                      </a:pPr>
                      <a:r>
                        <a:rPr lang="zh-TW" sz="1500" b="1" kern="100" dirty="0">
                          <a:effectLst/>
                          <a:latin typeface="微軟正黑體" panose="020B0604030504040204" pitchFamily="34" charset="-120"/>
                          <a:ea typeface="微軟正黑體" panose="020B0604030504040204" pitchFamily="34" charset="-120"/>
                        </a:rPr>
                        <a:t>申請入學</a:t>
                      </a:r>
                      <a:endParaRPr lang="zh-TW" sz="15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solidFill>
                      <a:schemeClr val="accent6">
                        <a:lumMod val="40000"/>
                        <a:lumOff val="60000"/>
                      </a:schemeClr>
                    </a:solidFill>
                  </a:tcPr>
                </a:tc>
                <a:extLst>
                  <a:ext uri="{0D108BD9-81ED-4DB2-BD59-A6C34878D82A}">
                    <a16:rowId xmlns:a16="http://schemas.microsoft.com/office/drawing/2014/main" val="568131385"/>
                  </a:ext>
                </a:extLst>
              </a:tr>
            </a:tbl>
          </a:graphicData>
        </a:graphic>
      </p:graphicFrame>
      <p:sp>
        <p:nvSpPr>
          <p:cNvPr id="6" name="矩形 5"/>
          <p:cNvSpPr/>
          <p:nvPr/>
        </p:nvSpPr>
        <p:spPr>
          <a:xfrm>
            <a:off x="743877" y="3916745"/>
            <a:ext cx="8294540" cy="1018720"/>
          </a:xfrm>
          <a:prstGeom prst="rect">
            <a:avLst/>
          </a:prstGeom>
          <a:gradFill>
            <a:gsLst>
              <a:gs pos="28000">
                <a:srgbClr val="FFFFCC"/>
              </a:gs>
              <a:gs pos="90000">
                <a:schemeClr val="accent4">
                  <a:lumMod val="20000"/>
                  <a:lumOff val="80000"/>
                </a:schemeClr>
              </a:gs>
            </a:gsLst>
            <a:lin ang="54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TW" altLang="en-US" sz="1500">
              <a:solidFill>
                <a:prstClr val="white"/>
              </a:solidFill>
              <a:latin typeface="Calibri" panose="020F0502020204030204"/>
              <a:ea typeface="新細明體" panose="02020500000000000000" pitchFamily="18" charset="-120"/>
            </a:endParaRPr>
          </a:p>
        </p:txBody>
      </p:sp>
      <p:sp>
        <p:nvSpPr>
          <p:cNvPr id="7" name="文字方塊 6"/>
          <p:cNvSpPr txBox="1"/>
          <p:nvPr/>
        </p:nvSpPr>
        <p:spPr>
          <a:xfrm>
            <a:off x="894777" y="3862739"/>
            <a:ext cx="8263994" cy="1026114"/>
          </a:xfrm>
          <a:prstGeom prst="rect">
            <a:avLst/>
          </a:prstGeom>
          <a:noFill/>
        </p:spPr>
        <p:txBody>
          <a:bodyPr wrap="square" lIns="68580" tIns="34290" rIns="68580" bIns="34290" rtlCol="0">
            <a:spAutoFit/>
          </a:bodyPr>
          <a:lstStyle/>
          <a:p>
            <a:pPr algn="just" defTabSz="685800">
              <a:defRPr/>
            </a:pPr>
            <a:r>
              <a:rPr lang="zh-TW" altLang="en-US" sz="1200" b="1" dirty="0">
                <a:solidFill>
                  <a:prstClr val="black"/>
                </a:solidFill>
                <a:latin typeface="微軟正黑體" panose="020B0604030504040204" pitchFamily="34" charset="-120"/>
                <a:ea typeface="微軟正黑體" panose="020B0604030504040204" pitchFamily="34" charset="-120"/>
              </a:rPr>
              <a:t>備註 </a:t>
            </a:r>
            <a:r>
              <a:rPr lang="en-US" altLang="zh-TW" sz="1200" b="1" dirty="0">
                <a:solidFill>
                  <a:prstClr val="black"/>
                </a:solidFill>
                <a:latin typeface="微軟正黑體" panose="020B0604030504040204" pitchFamily="34" charset="-120"/>
                <a:ea typeface="微軟正黑體" panose="020B0604030504040204" pitchFamily="34" charset="-120"/>
              </a:rPr>
              <a:t>: </a:t>
            </a:r>
          </a:p>
          <a:p>
            <a:pPr marL="470297" indent="-470297" algn="just" defTabSz="685800">
              <a:defRPr/>
            </a:pPr>
            <a:r>
              <a:rPr lang="en-US" altLang="zh-TW" sz="1200" b="1" dirty="0">
                <a:solidFill>
                  <a:prstClr val="black"/>
                </a:solidFill>
                <a:latin typeface="微軟正黑體" panose="020B0604030504040204" pitchFamily="34" charset="-120"/>
                <a:ea typeface="微軟正黑體" panose="020B0604030504040204" pitchFamily="34" charset="-120"/>
              </a:rPr>
              <a:t> 1. </a:t>
            </a:r>
            <a:r>
              <a:rPr lang="zh-TW" altLang="en-US" sz="1200" b="1" dirty="0">
                <a:solidFill>
                  <a:srgbClr val="7030A0"/>
                </a:solidFill>
                <a:latin typeface="微軟正黑體" panose="020B0604030504040204" pitchFamily="34" charset="-120"/>
                <a:ea typeface="微軟正黑體" panose="020B0604030504040204" pitchFamily="34" charset="-120"/>
              </a:rPr>
              <a:t>資安人才升學進路</a:t>
            </a:r>
            <a:r>
              <a:rPr lang="zh-TW" altLang="en-US" sz="1200" b="1" dirty="0">
                <a:solidFill>
                  <a:prstClr val="black"/>
                </a:solidFill>
                <a:latin typeface="微軟正黑體" panose="020B0604030504040204" pitchFamily="34" charset="-120"/>
                <a:ea typeface="微軟正黑體" panose="020B0604030504040204" pitchFamily="34" charset="-120"/>
              </a:rPr>
              <a:t>分別於</a:t>
            </a:r>
            <a:r>
              <a:rPr lang="zh-TW" altLang="en-US" sz="1200" b="1" dirty="0">
                <a:solidFill>
                  <a:srgbClr val="7030A0"/>
                </a:solidFill>
                <a:latin typeface="微軟正黑體" panose="020B0604030504040204" pitchFamily="34" charset="-120"/>
                <a:ea typeface="微軟正黑體" panose="020B0604030504040204" pitchFamily="34" charset="-120"/>
              </a:rPr>
              <a:t>甄選入學、特殊選才、技優保送、技優甄審</a:t>
            </a:r>
            <a:r>
              <a:rPr lang="zh-TW" altLang="en-US" sz="1200" b="1" dirty="0">
                <a:solidFill>
                  <a:prstClr val="black"/>
                </a:solidFill>
                <a:latin typeface="微軟正黑體" panose="020B0604030504040204" pitchFamily="34" charset="-120"/>
                <a:ea typeface="微軟正黑體" panose="020B0604030504040204" pitchFamily="34" charset="-120"/>
              </a:rPr>
              <a:t>等管道招生。</a:t>
            </a:r>
            <a:endParaRPr lang="en-US" altLang="zh-TW" sz="1200" b="1" dirty="0">
              <a:solidFill>
                <a:prstClr val="black"/>
              </a:solidFill>
              <a:latin typeface="微軟正黑體" panose="020B0604030504040204" pitchFamily="34" charset="-120"/>
              <a:ea typeface="微軟正黑體" panose="020B0604030504040204" pitchFamily="34" charset="-120"/>
            </a:endParaRPr>
          </a:p>
          <a:p>
            <a:pPr algn="just" defTabSz="685800">
              <a:defRPr/>
            </a:pPr>
            <a:r>
              <a:rPr lang="en-US" altLang="zh-TW" sz="1200" b="1" dirty="0">
                <a:solidFill>
                  <a:prstClr val="black"/>
                </a:solidFill>
                <a:latin typeface="微軟正黑體" panose="020B0604030504040204" pitchFamily="34" charset="-120"/>
                <a:ea typeface="微軟正黑體" panose="020B0604030504040204" pitchFamily="34" charset="-120"/>
              </a:rPr>
              <a:t> 2. </a:t>
            </a:r>
            <a:r>
              <a:rPr lang="zh-TW" altLang="en-US" sz="1200" b="1" dirty="0">
                <a:solidFill>
                  <a:prstClr val="black"/>
                </a:solidFill>
                <a:latin typeface="微軟正黑體" panose="020B0604030504040204" pitchFamily="34" charset="-120"/>
                <a:ea typeface="微軟正黑體" panose="020B0604030504040204" pitchFamily="34" charset="-120"/>
              </a:rPr>
              <a:t>青年教育與就業儲蓄帳戶方案學生可參加</a:t>
            </a:r>
            <a:r>
              <a:rPr lang="zh-TW" altLang="en-US" sz="1200" b="1" dirty="0">
                <a:solidFill>
                  <a:srgbClr val="4472C4">
                    <a:lumMod val="75000"/>
                  </a:srgbClr>
                </a:solidFill>
                <a:latin typeface="微軟正黑體" panose="020B0604030504040204" pitchFamily="34" charset="-120"/>
                <a:ea typeface="微軟正黑體" panose="020B0604030504040204" pitchFamily="34" charset="-120"/>
              </a:rPr>
              <a:t>甄選入學</a:t>
            </a:r>
            <a:r>
              <a:rPr lang="zh-TW" altLang="en-US" sz="1200" b="1" dirty="0">
                <a:solidFill>
                  <a:prstClr val="black"/>
                </a:solidFill>
                <a:latin typeface="微軟正黑體" panose="020B0604030504040204" pitchFamily="34" charset="-120"/>
                <a:ea typeface="微軟正黑體" panose="020B0604030504040204" pitchFamily="34" charset="-120"/>
              </a:rPr>
              <a:t>及</a:t>
            </a:r>
            <a:r>
              <a:rPr lang="zh-TW" altLang="en-US" sz="1200" b="1" dirty="0">
                <a:solidFill>
                  <a:srgbClr val="4472C4">
                    <a:lumMod val="75000"/>
                  </a:srgbClr>
                </a:solidFill>
                <a:latin typeface="微軟正黑體" panose="020B0604030504040204" pitchFamily="34" charset="-120"/>
                <a:ea typeface="微軟正黑體" panose="020B0604030504040204" pitchFamily="34" charset="-120"/>
              </a:rPr>
              <a:t>特殊選才</a:t>
            </a:r>
            <a:r>
              <a:rPr lang="zh-TW" altLang="en-US" sz="1200" b="1" dirty="0">
                <a:solidFill>
                  <a:prstClr val="black"/>
                </a:solidFill>
                <a:latin typeface="微軟正黑體" panose="020B0604030504040204" pitchFamily="34" charset="-120"/>
                <a:ea typeface="微軟正黑體" panose="020B0604030504040204" pitchFamily="34" charset="-120"/>
              </a:rPr>
              <a:t>管道。</a:t>
            </a:r>
            <a:endParaRPr lang="en-US" altLang="zh-TW" sz="1200" b="1" dirty="0">
              <a:solidFill>
                <a:prstClr val="black"/>
              </a:solidFill>
              <a:latin typeface="微軟正黑體" panose="020B0604030504040204" pitchFamily="34" charset="-120"/>
              <a:ea typeface="微軟正黑體" panose="020B0604030504040204" pitchFamily="34" charset="-120"/>
            </a:endParaRPr>
          </a:p>
          <a:p>
            <a:pPr marL="539354" indent="-539354" algn="just" defTabSz="685800">
              <a:defRPr/>
            </a:pPr>
            <a:r>
              <a:rPr lang="en-US" altLang="zh-TW" sz="1200" b="1" dirty="0">
                <a:solidFill>
                  <a:prstClr val="black"/>
                </a:solidFill>
                <a:latin typeface="微軟正黑體" panose="020B0604030504040204" pitchFamily="34" charset="-120"/>
                <a:ea typeface="微軟正黑體" panose="020B0604030504040204" pitchFamily="34" charset="-120"/>
              </a:rPr>
              <a:t> 3. </a:t>
            </a:r>
            <a:r>
              <a:rPr lang="zh-TW" altLang="en-US" sz="1200" b="1" dirty="0">
                <a:solidFill>
                  <a:srgbClr val="C00000"/>
                </a:solidFill>
                <a:latin typeface="微軟正黑體" panose="020B0604030504040204" pitchFamily="34" charset="-120"/>
                <a:ea typeface="微軟正黑體" panose="020B0604030504040204" pitchFamily="34" charset="-120"/>
              </a:rPr>
              <a:t>普通科應屆畢業生</a:t>
            </a:r>
            <a:r>
              <a:rPr lang="zh-TW" altLang="en-US" sz="1200" b="1" dirty="0">
                <a:solidFill>
                  <a:prstClr val="black"/>
                </a:solidFill>
                <a:latin typeface="微軟正黑體" panose="020B0604030504040204" pitchFamily="34" charset="-120"/>
                <a:ea typeface="微軟正黑體" panose="020B0604030504040204" pitchFamily="34" charset="-120"/>
              </a:rPr>
              <a:t>可報名</a:t>
            </a:r>
            <a:r>
              <a:rPr lang="zh-TW" altLang="en-US" sz="1200" b="1" dirty="0">
                <a:solidFill>
                  <a:srgbClr val="C00000"/>
                </a:solidFill>
                <a:latin typeface="微軟正黑體" panose="020B0604030504040204" pitchFamily="34" charset="-120"/>
                <a:ea typeface="微軟正黑體" panose="020B0604030504040204" pitchFamily="34" charset="-120"/>
              </a:rPr>
              <a:t>四技申請入學、特殊選才、技優保送及技優甄審</a:t>
            </a:r>
            <a:r>
              <a:rPr lang="zh-TW" altLang="en-US" sz="1200" b="1" dirty="0">
                <a:solidFill>
                  <a:prstClr val="black"/>
                </a:solidFill>
                <a:latin typeface="微軟正黑體" panose="020B0604030504040204" pitchFamily="34" charset="-120"/>
                <a:ea typeface="微軟正黑體" panose="020B0604030504040204" pitchFamily="34" charset="-120"/>
              </a:rPr>
              <a:t>入學管道。</a:t>
            </a:r>
            <a:endParaRPr lang="en-US" altLang="zh-TW" sz="1200" b="1" dirty="0">
              <a:solidFill>
                <a:prstClr val="black"/>
              </a:solidFill>
              <a:latin typeface="微軟正黑體" panose="020B0604030504040204" pitchFamily="34" charset="-120"/>
              <a:ea typeface="微軟正黑體" panose="020B0604030504040204" pitchFamily="34" charset="-120"/>
            </a:endParaRPr>
          </a:p>
          <a:p>
            <a:pPr marL="539354" indent="-539354" algn="just" defTabSz="685800">
              <a:defRPr/>
            </a:pPr>
            <a:r>
              <a:rPr lang="en-US" altLang="zh-TW" sz="1200" b="1" dirty="0">
                <a:solidFill>
                  <a:prstClr val="black"/>
                </a:solidFill>
                <a:latin typeface="微軟正黑體" panose="020B0604030504040204" pitchFamily="34" charset="-120"/>
                <a:ea typeface="微軟正黑體" panose="020B0604030504040204" pitchFamily="34" charset="-120"/>
              </a:rPr>
              <a:t> 4. </a:t>
            </a:r>
            <a:r>
              <a:rPr lang="zh-TW" altLang="en-US" sz="1200" b="1" dirty="0">
                <a:solidFill>
                  <a:srgbClr val="1E00D0"/>
                </a:solidFill>
                <a:latin typeface="微軟正黑體" panose="020B0604030504040204" pitchFamily="34" charset="-120"/>
                <a:ea typeface="微軟正黑體" panose="020B0604030504040204" pitchFamily="34" charset="-120"/>
              </a:rPr>
              <a:t>綜高學術學程應屆畢業生</a:t>
            </a:r>
            <a:r>
              <a:rPr lang="zh-TW" altLang="en-US" sz="1200" b="1" dirty="0">
                <a:solidFill>
                  <a:prstClr val="black"/>
                </a:solidFill>
                <a:latin typeface="微軟正黑體" panose="020B0604030504040204" pitchFamily="34" charset="-120"/>
                <a:ea typeface="微軟正黑體" panose="020B0604030504040204" pitchFamily="34" charset="-120"/>
              </a:rPr>
              <a:t>可報名</a:t>
            </a:r>
            <a:r>
              <a:rPr lang="zh-TW" altLang="en-US" sz="1200" b="1" dirty="0">
                <a:solidFill>
                  <a:srgbClr val="1E00D0"/>
                </a:solidFill>
                <a:latin typeface="微軟正黑體" panose="020B0604030504040204" pitchFamily="34" charset="-120"/>
                <a:ea typeface="微軟正黑體" panose="020B0604030504040204" pitchFamily="34" charset="-120"/>
              </a:rPr>
              <a:t>聯合登記分發</a:t>
            </a:r>
            <a:r>
              <a:rPr lang="zh-TW" altLang="en-US" sz="1200" b="1" dirty="0">
                <a:solidFill>
                  <a:prstClr val="black"/>
                </a:solidFill>
                <a:latin typeface="微軟正黑體" panose="020B0604030504040204" pitchFamily="34" charset="-120"/>
                <a:ea typeface="微軟正黑體" panose="020B0604030504040204" pitchFamily="34" charset="-120"/>
              </a:rPr>
              <a:t>；修滿</a:t>
            </a:r>
            <a:r>
              <a:rPr lang="zh-TW" altLang="en-US" sz="1200" b="1" dirty="0">
                <a:solidFill>
                  <a:srgbClr val="1E00D0"/>
                </a:solidFill>
                <a:latin typeface="微軟正黑體" panose="020B0604030504040204" pitchFamily="34" charset="-120"/>
                <a:ea typeface="微軟正黑體" panose="020B0604030504040204" pitchFamily="34" charset="-120"/>
              </a:rPr>
              <a:t>專門學程</a:t>
            </a:r>
            <a:r>
              <a:rPr lang="en-US" altLang="zh-TW" sz="1200" b="1" dirty="0">
                <a:solidFill>
                  <a:srgbClr val="1E00D0"/>
                </a:solidFill>
                <a:latin typeface="微軟正黑體" panose="020B0604030504040204" pitchFamily="34" charset="-120"/>
                <a:ea typeface="微軟正黑體" panose="020B0604030504040204" pitchFamily="34" charset="-120"/>
              </a:rPr>
              <a:t>25</a:t>
            </a:r>
            <a:r>
              <a:rPr lang="zh-TW" altLang="en-US" sz="1200" b="1" dirty="0">
                <a:solidFill>
                  <a:srgbClr val="1E00D0"/>
                </a:solidFill>
                <a:latin typeface="微軟正黑體" panose="020B0604030504040204" pitchFamily="34" charset="-120"/>
                <a:ea typeface="微軟正黑體" panose="020B0604030504040204" pitchFamily="34" charset="-120"/>
              </a:rPr>
              <a:t>學分</a:t>
            </a:r>
            <a:r>
              <a:rPr lang="zh-TW" altLang="en-US" sz="1200" b="1" dirty="0">
                <a:solidFill>
                  <a:prstClr val="black"/>
                </a:solidFill>
                <a:latin typeface="微軟正黑體" panose="020B0604030504040204" pitchFamily="34" charset="-120"/>
                <a:ea typeface="微軟正黑體" panose="020B0604030504040204" pitchFamily="34" charset="-120"/>
              </a:rPr>
              <a:t>可應屆報名</a:t>
            </a:r>
            <a:r>
              <a:rPr lang="zh-TW" altLang="en-US" sz="1200" b="1" dirty="0">
                <a:solidFill>
                  <a:srgbClr val="1E00D0"/>
                </a:solidFill>
                <a:latin typeface="微軟正黑體" panose="020B0604030504040204" pitchFamily="34" charset="-120"/>
                <a:ea typeface="微軟正黑體" panose="020B0604030504040204" pitchFamily="34" charset="-120"/>
              </a:rPr>
              <a:t>甄選入學</a:t>
            </a:r>
            <a:r>
              <a:rPr lang="zh-TW" altLang="en-US" sz="1200" b="1" dirty="0">
                <a:solidFill>
                  <a:prstClr val="black"/>
                </a:solidFill>
                <a:latin typeface="微軟正黑體" panose="020B0604030504040204" pitchFamily="34" charset="-120"/>
                <a:ea typeface="微軟正黑體" panose="020B0604030504040204" pitchFamily="34" charset="-120"/>
              </a:rPr>
              <a:t>管道。</a:t>
            </a:r>
            <a:endParaRPr lang="en-US" altLang="zh-TW" sz="1200" b="1" dirty="0">
              <a:solidFill>
                <a:prstClr val="black"/>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9988642D-3AFE-4608-869A-928C02A407E2}"/>
              </a:ext>
            </a:extLst>
          </p:cNvPr>
          <p:cNvSpPr/>
          <p:nvPr/>
        </p:nvSpPr>
        <p:spPr>
          <a:xfrm>
            <a:off x="2441292" y="3560833"/>
            <a:ext cx="323850" cy="159662"/>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altLang="zh-TW" sz="1400" b="1" dirty="0">
                <a:solidFill>
                  <a:prstClr val="white"/>
                </a:solidFill>
                <a:latin typeface="Calibri" panose="020F0502020204030204"/>
                <a:ea typeface="新細明體" panose="02020500000000000000" pitchFamily="18" charset="-120"/>
              </a:rPr>
              <a:t>EP</a:t>
            </a:r>
            <a:endParaRPr lang="zh-TW" altLang="en-US" sz="1400" b="1" dirty="0">
              <a:solidFill>
                <a:prstClr val="white"/>
              </a:solidFill>
              <a:latin typeface="Calibri" panose="020F0502020204030204"/>
              <a:ea typeface="新細明體" panose="02020500000000000000" pitchFamily="18" charset="-120"/>
            </a:endParaRPr>
          </a:p>
        </p:txBody>
      </p:sp>
      <p:sp>
        <p:nvSpPr>
          <p:cNvPr id="9" name="矩形 8">
            <a:extLst>
              <a:ext uri="{FF2B5EF4-FFF2-40B4-BE49-F238E27FC236}">
                <a16:creationId xmlns:a16="http://schemas.microsoft.com/office/drawing/2014/main" id="{97260756-F871-354B-B5B5-E2F0B4D0DFDD}"/>
              </a:ext>
            </a:extLst>
          </p:cNvPr>
          <p:cNvSpPr/>
          <p:nvPr/>
        </p:nvSpPr>
        <p:spPr>
          <a:xfrm>
            <a:off x="6185578" y="3560834"/>
            <a:ext cx="323850" cy="159662"/>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altLang="zh-TW" sz="1400" b="1" dirty="0">
                <a:solidFill>
                  <a:prstClr val="white"/>
                </a:solidFill>
                <a:latin typeface="Calibri" panose="020F0502020204030204"/>
                <a:ea typeface="新細明體" panose="02020500000000000000" pitchFamily="18" charset="-120"/>
              </a:rPr>
              <a:t>EP</a:t>
            </a:r>
            <a:endParaRPr lang="zh-TW" altLang="en-US" sz="1400" b="1" dirty="0">
              <a:solidFill>
                <a:prstClr val="white"/>
              </a:solidFill>
              <a:latin typeface="Calibri" panose="020F0502020204030204"/>
              <a:ea typeface="新細明體" panose="02020500000000000000" pitchFamily="18" charset="-120"/>
            </a:endParaRPr>
          </a:p>
        </p:txBody>
      </p:sp>
      <p:sp>
        <p:nvSpPr>
          <p:cNvPr id="10" name="矩形 9">
            <a:extLst>
              <a:ext uri="{FF2B5EF4-FFF2-40B4-BE49-F238E27FC236}">
                <a16:creationId xmlns:a16="http://schemas.microsoft.com/office/drawing/2014/main" id="{56D5950C-227D-2D70-0377-C6E7925B8EA5}"/>
              </a:ext>
            </a:extLst>
          </p:cNvPr>
          <p:cNvSpPr/>
          <p:nvPr/>
        </p:nvSpPr>
        <p:spPr>
          <a:xfrm>
            <a:off x="8721845" y="3560834"/>
            <a:ext cx="323850" cy="159662"/>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altLang="zh-TW" sz="1400" b="1" dirty="0">
                <a:solidFill>
                  <a:prstClr val="white"/>
                </a:solidFill>
                <a:latin typeface="Calibri" panose="020F0502020204030204"/>
                <a:ea typeface="新細明體" panose="02020500000000000000" pitchFamily="18" charset="-120"/>
              </a:rPr>
              <a:t>EP</a:t>
            </a:r>
            <a:endParaRPr lang="zh-TW" altLang="en-US" sz="1400" b="1" dirty="0">
              <a:solidFill>
                <a:prstClr val="white"/>
              </a:solidFill>
              <a:latin typeface="Calibri" panose="020F0502020204030204"/>
              <a:ea typeface="新細明體" panose="02020500000000000000" pitchFamily="18" charset="-120"/>
            </a:endParaRPr>
          </a:p>
        </p:txBody>
      </p:sp>
      <p:sp>
        <p:nvSpPr>
          <p:cNvPr id="11" name="矩形 10">
            <a:extLst>
              <a:ext uri="{FF2B5EF4-FFF2-40B4-BE49-F238E27FC236}">
                <a16:creationId xmlns:a16="http://schemas.microsoft.com/office/drawing/2014/main" id="{67261E8A-83FA-5CC0-A450-EB66BB94DE89}"/>
              </a:ext>
            </a:extLst>
          </p:cNvPr>
          <p:cNvSpPr/>
          <p:nvPr/>
        </p:nvSpPr>
        <p:spPr>
          <a:xfrm>
            <a:off x="7508919" y="4024758"/>
            <a:ext cx="323850" cy="159662"/>
          </a:xfrm>
          <a:prstGeom prst="rect">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altLang="zh-TW" sz="1400" b="1" dirty="0">
                <a:solidFill>
                  <a:prstClr val="white"/>
                </a:solidFill>
                <a:latin typeface="Calibri" panose="020F0502020204030204"/>
                <a:ea typeface="新細明體" panose="02020500000000000000" pitchFamily="18" charset="-120"/>
              </a:rPr>
              <a:t>EP</a:t>
            </a:r>
            <a:endParaRPr lang="zh-TW" altLang="en-US" sz="1400" b="1" dirty="0">
              <a:solidFill>
                <a:prstClr val="white"/>
              </a:solidFill>
              <a:latin typeface="Calibri" panose="020F0502020204030204"/>
              <a:ea typeface="新細明體" panose="02020500000000000000" pitchFamily="18" charset="-120"/>
            </a:endParaRPr>
          </a:p>
        </p:txBody>
      </p:sp>
      <p:sp>
        <p:nvSpPr>
          <p:cNvPr id="12" name="文字方塊 11">
            <a:extLst>
              <a:ext uri="{FF2B5EF4-FFF2-40B4-BE49-F238E27FC236}">
                <a16:creationId xmlns:a16="http://schemas.microsoft.com/office/drawing/2014/main" id="{C7BC85F3-D34F-DFD3-8F51-4B1049B7E757}"/>
              </a:ext>
            </a:extLst>
          </p:cNvPr>
          <p:cNvSpPr txBox="1"/>
          <p:nvPr/>
        </p:nvSpPr>
        <p:spPr>
          <a:xfrm>
            <a:off x="7832769" y="4009949"/>
            <a:ext cx="1173744" cy="238527"/>
          </a:xfrm>
          <a:prstGeom prst="rect">
            <a:avLst/>
          </a:prstGeom>
          <a:noFill/>
        </p:spPr>
        <p:txBody>
          <a:bodyPr wrap="square" lIns="68580" tIns="34290" rIns="68580" bIns="34290">
            <a:spAutoFit/>
          </a:bodyPr>
          <a:lstStyle/>
          <a:p>
            <a:pPr defTabSz="685800">
              <a:defRPr/>
            </a:pPr>
            <a:r>
              <a:rPr lang="en-US" altLang="zh-TW" sz="1100" b="1" dirty="0">
                <a:solidFill>
                  <a:prstClr val="black"/>
                </a:solidFill>
                <a:latin typeface="微軟正黑體" panose="020B0604030504040204" pitchFamily="34" charset="-120"/>
                <a:ea typeface="微軟正黑體" panose="020B0604030504040204" pitchFamily="34" charset="-120"/>
              </a:rPr>
              <a:t>= </a:t>
            </a:r>
            <a:r>
              <a:rPr lang="zh-TW" altLang="en-US" sz="1100" b="1" dirty="0">
                <a:solidFill>
                  <a:prstClr val="black"/>
                </a:solidFill>
                <a:latin typeface="微軟正黑體" panose="020B0604030504040204" pitchFamily="34" charset="-120"/>
                <a:ea typeface="微軟正黑體" panose="020B0604030504040204" pitchFamily="34" charset="-120"/>
              </a:rPr>
              <a:t>學習歷程檔案</a:t>
            </a:r>
            <a:endParaRPr lang="zh-TW" altLang="en-US" sz="1100" dirty="0">
              <a:solidFill>
                <a:prstClr val="black"/>
              </a:solidFill>
              <a:latin typeface="Calibri" panose="020F0502020204030204"/>
              <a:ea typeface="新細明體" panose="02020500000000000000" pitchFamily="18" charset="-120"/>
            </a:endParaRP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28</a:t>
            </a:fld>
            <a:endParaRPr kumimoji="1" lang="zh-TW" altLang="en-US"/>
          </a:p>
        </p:txBody>
      </p:sp>
    </p:spTree>
    <p:extLst>
      <p:ext uri="{BB962C8B-B14F-4D97-AF65-F5344CB8AC3E}">
        <p14:creationId xmlns:p14="http://schemas.microsoft.com/office/powerpoint/2010/main" val="40174834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29</a:t>
            </a:fld>
            <a:endParaRPr kumimoji="1" lang="zh-TW" altLang="en-US"/>
          </a:p>
        </p:txBody>
      </p:sp>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6" t="7227"/>
          <a:stretch/>
        </p:blipFill>
        <p:spPr bwMode="auto">
          <a:xfrm>
            <a:off x="1169179" y="1167594"/>
            <a:ext cx="7571702" cy="373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169179" y="2058223"/>
            <a:ext cx="4984472" cy="4055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5" name="圓角矩形圖說文字 14"/>
          <p:cNvSpPr/>
          <p:nvPr/>
        </p:nvSpPr>
        <p:spPr>
          <a:xfrm>
            <a:off x="6865261" y="1906032"/>
            <a:ext cx="1325612" cy="611713"/>
          </a:xfrm>
          <a:prstGeom prst="wedgeRoundRectCallout">
            <a:avLst>
              <a:gd name="adj1" fmla="val -90963"/>
              <a:gd name="adj2" fmla="val 16781"/>
              <a:gd name="adj3" fmla="val 16667"/>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sz="2700" b="1" dirty="0">
                <a:solidFill>
                  <a:srgbClr val="FF0000"/>
                </a:solidFill>
                <a:latin typeface="微軟正黑體" panose="020B0604030504040204" pitchFamily="34" charset="-120"/>
                <a:ea typeface="微軟正黑體" panose="020B0604030504040204" pitchFamily="34" charset="-120"/>
              </a:rPr>
              <a:t>全考</a:t>
            </a:r>
          </a:p>
        </p:txBody>
      </p:sp>
      <p:sp>
        <p:nvSpPr>
          <p:cNvPr id="16" name="矩形 15"/>
          <p:cNvSpPr/>
          <p:nvPr/>
        </p:nvSpPr>
        <p:spPr>
          <a:xfrm>
            <a:off x="1210264" y="821345"/>
            <a:ext cx="2831544" cy="346249"/>
          </a:xfrm>
          <a:prstGeom prst="rect">
            <a:avLst/>
          </a:prstGeom>
        </p:spPr>
        <p:txBody>
          <a:bodyPr wrap="none" lIns="68580" tIns="34290" rIns="68580" bIns="34290">
            <a:spAutoFit/>
          </a:bodyPr>
          <a:lstStyle/>
          <a:p>
            <a:pPr>
              <a:lnSpc>
                <a:spcPct val="120000"/>
              </a:lnSpc>
            </a:pPr>
            <a:r>
              <a:rPr lang="zh-TW" altLang="en-US" sz="1500" b="1" dirty="0">
                <a:solidFill>
                  <a:srgbClr val="1E00D0"/>
                </a:solidFill>
                <a:latin typeface="微軟正黑體" panose="020B0604030504040204" pitchFamily="34" charset="-120"/>
                <a:ea typeface="微軟正黑體" panose="020B0604030504040204" pitchFamily="34" charset="-120"/>
              </a:rPr>
              <a:t>統測考試方式及適用之招生管道</a:t>
            </a:r>
          </a:p>
        </p:txBody>
      </p:sp>
      <p:sp>
        <p:nvSpPr>
          <p:cNvPr id="17" name="矩形 16"/>
          <p:cNvSpPr/>
          <p:nvPr/>
        </p:nvSpPr>
        <p:spPr>
          <a:xfrm>
            <a:off x="1169179" y="4461959"/>
            <a:ext cx="3537460" cy="43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Tree>
    <p:extLst>
      <p:ext uri="{BB962C8B-B14F-4D97-AF65-F5344CB8AC3E}">
        <p14:creationId xmlns:p14="http://schemas.microsoft.com/office/powerpoint/2010/main" val="26536011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143000" y="3132055"/>
            <a:ext cx="6858000" cy="811295"/>
          </a:xfrm>
        </p:spPr>
        <p:txBody>
          <a:bodyPr>
            <a:normAutofit/>
          </a:bodyPr>
          <a:lstStyle/>
          <a:p>
            <a:r>
              <a:rPr lang="zh-TW" altLang="en-US" sz="4400" dirty="0">
                <a:solidFill>
                  <a:srgbClr val="002060"/>
                </a:solidFill>
                <a:effectLst>
                  <a:outerShdw blurRad="38100" dist="38100" dir="2700000" algn="tl">
                    <a:srgbClr val="000000">
                      <a:alpha val="43137"/>
                    </a:srgbClr>
                  </a:outerShdw>
                </a:effectLst>
              </a:rPr>
              <a:t>綜合型高中各類升學進路</a:t>
            </a:r>
            <a:endParaRPr lang="en-US" altLang="zh-TW" sz="4400" dirty="0">
              <a:solidFill>
                <a:srgbClr val="002060"/>
              </a:solidFill>
              <a:effectLst>
                <a:outerShdw blurRad="38100" dist="38100" dir="2700000" algn="tl">
                  <a:srgbClr val="000000">
                    <a:alpha val="43137"/>
                  </a:srgbClr>
                </a:outerShdw>
              </a:effectLst>
            </a:endParaRPr>
          </a:p>
        </p:txBody>
      </p:sp>
      <p:sp>
        <p:nvSpPr>
          <p:cNvPr id="4" name="投影片編號版面配置區 3"/>
          <p:cNvSpPr>
            <a:spLocks noGrp="1"/>
          </p:cNvSpPr>
          <p:nvPr>
            <p:ph type="sldNum" sz="quarter" idx="12"/>
          </p:nvPr>
        </p:nvSpPr>
        <p:spPr/>
        <p:txBody>
          <a:bodyPr/>
          <a:lstStyle/>
          <a:p>
            <a:pPr>
              <a:defRPr/>
            </a:pPr>
            <a:fld id="{4EC30CFB-5247-4BF2-9AB4-3ADF4FE8C5D6}" type="slidenum">
              <a:rPr lang="zh-TW" altLang="en-US" smtClean="0"/>
              <a:pPr>
                <a:defRPr/>
              </a:pPr>
              <a:t>3</a:t>
            </a:fld>
            <a:endParaRPr lang="zh-TW" alt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08" t="31112" r="40481" b="33162"/>
          <a:stretch/>
        </p:blipFill>
        <p:spPr bwMode="auto">
          <a:xfrm>
            <a:off x="6265985" y="119205"/>
            <a:ext cx="2708031" cy="18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Diagram group"/>
          <p:cNvGrpSpPr/>
          <p:nvPr/>
        </p:nvGrpSpPr>
        <p:grpSpPr>
          <a:xfrm>
            <a:off x="1352252" y="1877138"/>
            <a:ext cx="5760720" cy="752760"/>
            <a:chOff x="411480" y="41421"/>
            <a:chExt cx="5760720" cy="1003680"/>
          </a:xfrm>
          <a:scene3d>
            <a:camera prst="isometricOffAxis2Left" zoom="95000"/>
            <a:lightRig rig="flat" dir="t"/>
          </a:scene3d>
        </p:grpSpPr>
        <p:grpSp>
          <p:nvGrpSpPr>
            <p:cNvPr id="7" name="群組 6"/>
            <p:cNvGrpSpPr/>
            <p:nvPr/>
          </p:nvGrpSpPr>
          <p:grpSpPr>
            <a:xfrm>
              <a:off x="411480" y="41421"/>
              <a:ext cx="5760720" cy="1003680"/>
              <a:chOff x="411480" y="41421"/>
              <a:chExt cx="5760720" cy="1003680"/>
            </a:xfrm>
          </p:grpSpPr>
          <p:sp>
            <p:nvSpPr>
              <p:cNvPr id="8" name="圓角矩形 7"/>
              <p:cNvSpPr/>
              <p:nvPr/>
            </p:nvSpPr>
            <p:spPr>
              <a:xfrm>
                <a:off x="411480" y="41421"/>
                <a:ext cx="5760720" cy="1003680"/>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圓角矩形 4"/>
              <p:cNvSpPr txBox="1"/>
              <p:nvPr/>
            </p:nvSpPr>
            <p:spPr>
              <a:xfrm>
                <a:off x="460476" y="90417"/>
                <a:ext cx="5662728" cy="9056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l" defTabSz="1511300">
                  <a:lnSpc>
                    <a:spcPct val="90000"/>
                  </a:lnSpc>
                  <a:spcBef>
                    <a:spcPct val="0"/>
                  </a:spcBef>
                  <a:spcAft>
                    <a:spcPct val="35000"/>
                  </a:spcAft>
                </a:pPr>
                <a:r>
                  <a:rPr lang="zh-TW" altLang="en-US" sz="44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升學與進路</a:t>
                </a:r>
                <a:r>
                  <a:rPr lang="zh-TW" altLang="en-US" sz="4400" b="1" kern="12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篇</a:t>
                </a:r>
              </a:p>
            </p:txBody>
          </p:sp>
        </p:grpSp>
      </p:grpSp>
    </p:spTree>
    <p:extLst>
      <p:ext uri="{BB962C8B-B14F-4D97-AF65-F5344CB8AC3E}">
        <p14:creationId xmlns:p14="http://schemas.microsoft.com/office/powerpoint/2010/main" val="10209042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5" name="矩形 4"/>
          <p:cNvSpPr/>
          <p:nvPr/>
        </p:nvSpPr>
        <p:spPr>
          <a:xfrm>
            <a:off x="873766" y="821346"/>
            <a:ext cx="7068655" cy="346249"/>
          </a:xfrm>
          <a:prstGeom prst="rect">
            <a:avLst/>
          </a:prstGeom>
        </p:spPr>
        <p:txBody>
          <a:bodyPr wrap="square" lIns="68580" tIns="34290" rIns="68580" bIns="34290">
            <a:spAutoFit/>
          </a:bodyPr>
          <a:lstStyle/>
          <a:p>
            <a:pPr>
              <a:lnSpc>
                <a:spcPct val="120000"/>
              </a:lnSpc>
              <a:buFont typeface="Wingdings" pitchFamily="2" charset="2"/>
              <a:buChar char="l"/>
            </a:pPr>
            <a:r>
              <a:rPr lang="zh-TW" altLang="en-US" sz="1500" b="1" dirty="0">
                <a:solidFill>
                  <a:prstClr val="black"/>
                </a:solidFill>
                <a:latin typeface="微軟正黑體" panose="020B0604030504040204" pitchFamily="34" charset="-120"/>
                <a:ea typeface="微軟正黑體" panose="020B0604030504040204" pitchFamily="34" charset="-120"/>
              </a:rPr>
              <a:t>統測考試科目為共同科目國文、英文、數學</a:t>
            </a:r>
            <a:r>
              <a:rPr lang="en-US" altLang="zh-TW" sz="1500" b="1" dirty="0">
                <a:solidFill>
                  <a:prstClr val="black"/>
                </a:solidFill>
                <a:latin typeface="微軟正黑體" panose="020B0604030504040204" pitchFamily="34" charset="-120"/>
                <a:ea typeface="微軟正黑體" panose="020B0604030504040204" pitchFamily="34" charset="-120"/>
              </a:rPr>
              <a:t>ABC</a:t>
            </a:r>
            <a:r>
              <a:rPr lang="zh-TW" altLang="en-US" sz="1500" b="1" dirty="0">
                <a:solidFill>
                  <a:prstClr val="black"/>
                </a:solidFill>
                <a:latin typeface="微軟正黑體" panose="020B0604030504040204" pitchFamily="34" charset="-120"/>
                <a:ea typeface="微軟正黑體" panose="020B0604030504040204" pitchFamily="34" charset="-120"/>
              </a:rPr>
              <a:t>及專業科目</a:t>
            </a:r>
            <a:r>
              <a:rPr lang="en-US" altLang="zh-TW" sz="1500" b="1" dirty="0">
                <a:solidFill>
                  <a:prstClr val="black"/>
                </a:solidFill>
                <a:latin typeface="微軟正黑體" panose="020B0604030504040204" pitchFamily="34" charset="-120"/>
                <a:ea typeface="微軟正黑體" panose="020B0604030504040204" pitchFamily="34" charset="-120"/>
              </a:rPr>
              <a:t>(</a:t>
            </a:r>
            <a:r>
              <a:rPr lang="zh-TW" altLang="en-US" sz="1500" b="1" dirty="0">
                <a:solidFill>
                  <a:prstClr val="black"/>
                </a:solidFill>
                <a:latin typeface="微軟正黑體" panose="020B0604030504040204" pitchFamily="34" charset="-120"/>
                <a:ea typeface="微軟正黑體" panose="020B0604030504040204" pitchFamily="34" charset="-120"/>
              </a:rPr>
              <a:t>一</a:t>
            </a:r>
            <a:r>
              <a:rPr lang="en-US" altLang="zh-TW" sz="1500" b="1" dirty="0">
                <a:solidFill>
                  <a:prstClr val="black"/>
                </a:solidFill>
                <a:latin typeface="微軟正黑體" panose="020B0604030504040204" pitchFamily="34" charset="-120"/>
                <a:ea typeface="微軟正黑體" panose="020B0604030504040204" pitchFamily="34" charset="-120"/>
              </a:rPr>
              <a:t>)</a:t>
            </a:r>
            <a:r>
              <a:rPr lang="zh-TW" altLang="en-US" sz="1500" b="1" dirty="0">
                <a:solidFill>
                  <a:prstClr val="black"/>
                </a:solidFill>
                <a:latin typeface="微軟正黑體" panose="020B0604030504040204" pitchFamily="34" charset="-120"/>
                <a:ea typeface="微軟正黑體" panose="020B0604030504040204" pitchFamily="34" charset="-120"/>
              </a:rPr>
              <a:t>、專業科目</a:t>
            </a:r>
            <a:r>
              <a:rPr lang="en-US" altLang="zh-TW" sz="1500" b="1" dirty="0">
                <a:solidFill>
                  <a:prstClr val="black"/>
                </a:solidFill>
                <a:latin typeface="微軟正黑體" panose="020B0604030504040204" pitchFamily="34" charset="-120"/>
                <a:ea typeface="微軟正黑體" panose="020B0604030504040204" pitchFamily="34" charset="-120"/>
              </a:rPr>
              <a:t>(</a:t>
            </a:r>
            <a:r>
              <a:rPr lang="zh-TW" altLang="en-US" sz="1500" b="1" dirty="0">
                <a:solidFill>
                  <a:prstClr val="black"/>
                </a:solidFill>
                <a:latin typeface="微軟正黑體" panose="020B0604030504040204" pitchFamily="34" charset="-120"/>
                <a:ea typeface="微軟正黑體" panose="020B0604030504040204" pitchFamily="34" charset="-120"/>
              </a:rPr>
              <a:t>二</a:t>
            </a:r>
            <a:r>
              <a:rPr lang="en-US" altLang="zh-TW" sz="1500" b="1" dirty="0">
                <a:solidFill>
                  <a:prstClr val="black"/>
                </a:solidFill>
                <a:latin typeface="微軟正黑體" panose="020B0604030504040204" pitchFamily="34" charset="-120"/>
                <a:ea typeface="微軟正黑體" panose="020B0604030504040204" pitchFamily="34" charset="-120"/>
              </a:rPr>
              <a:t>)</a:t>
            </a:r>
            <a:endParaRPr lang="zh-TW" altLang="en-US" sz="15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359099776"/>
              </p:ext>
            </p:extLst>
          </p:nvPr>
        </p:nvGraphicFramePr>
        <p:xfrm>
          <a:off x="1491993" y="1692717"/>
          <a:ext cx="6385304" cy="838200"/>
        </p:xfrm>
        <a:graphic>
          <a:graphicData uri="http://schemas.openxmlformats.org/drawingml/2006/table">
            <a:tbl>
              <a:tblPr firstRow="1" firstCol="1" bandRow="1">
                <a:tableStyleId>{5C22544A-7EE6-4342-B048-85BDC9FD1C3A}</a:tableStyleId>
              </a:tblPr>
              <a:tblGrid>
                <a:gridCol w="545406">
                  <a:extLst>
                    <a:ext uri="{9D8B030D-6E8A-4147-A177-3AD203B41FA5}">
                      <a16:colId xmlns:a16="http://schemas.microsoft.com/office/drawing/2014/main" val="288506348"/>
                    </a:ext>
                  </a:extLst>
                </a:gridCol>
                <a:gridCol w="4685885">
                  <a:extLst>
                    <a:ext uri="{9D8B030D-6E8A-4147-A177-3AD203B41FA5}">
                      <a16:colId xmlns:a16="http://schemas.microsoft.com/office/drawing/2014/main" val="135332370"/>
                    </a:ext>
                  </a:extLst>
                </a:gridCol>
                <a:gridCol w="1154013">
                  <a:extLst>
                    <a:ext uri="{9D8B030D-6E8A-4147-A177-3AD203B41FA5}">
                      <a16:colId xmlns:a16="http://schemas.microsoft.com/office/drawing/2014/main" val="3932607268"/>
                    </a:ext>
                  </a:extLst>
                </a:gridCol>
              </a:tblGrid>
              <a:tr h="160020">
                <a:tc>
                  <a:txBody>
                    <a:bodyPr/>
                    <a:lstStyle/>
                    <a:p>
                      <a:pPr algn="ctr">
                        <a:lnSpc>
                          <a:spcPct val="100000"/>
                        </a:lnSpc>
                        <a:spcAft>
                          <a:spcPts val="0"/>
                        </a:spcAft>
                      </a:pPr>
                      <a:r>
                        <a:rPr lang="zh-TW" sz="1100" kern="100" dirty="0">
                          <a:effectLst/>
                          <a:latin typeface="微軟正黑體" panose="020B0604030504040204" pitchFamily="34" charset="-120"/>
                          <a:ea typeface="微軟正黑體" panose="020B0604030504040204" pitchFamily="34" charset="-120"/>
                        </a:rPr>
                        <a:t>版本</a:t>
                      </a:r>
                    </a:p>
                  </a:txBody>
                  <a:tcPr marL="49023" marR="49023" marT="0" marB="0" anchor="ctr">
                    <a:lnL w="1270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rgbClr val="0070C0"/>
                    </a:solidFill>
                  </a:tcPr>
                </a:tc>
                <a:tc>
                  <a:txBody>
                    <a:bodyPr/>
                    <a:lstStyle/>
                    <a:p>
                      <a:pPr algn="ctr">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rPr>
                        <a:t>新課綱</a:t>
                      </a:r>
                      <a:r>
                        <a:rPr lang="zh-TW" sz="1100" kern="100" dirty="0">
                          <a:effectLst/>
                          <a:latin typeface="微軟正黑體" panose="020B0604030504040204" pitchFamily="34" charset="-120"/>
                          <a:ea typeface="微軟正黑體" panose="020B0604030504040204" pitchFamily="34" charset="-120"/>
                        </a:rPr>
                        <a:t>適用群</a:t>
                      </a:r>
                      <a:r>
                        <a:rPr lang="zh-TW" altLang="en-US" sz="1100" kern="100" dirty="0">
                          <a:effectLst/>
                          <a:latin typeface="微軟正黑體" panose="020B0604030504040204" pitchFamily="34" charset="-120"/>
                          <a:ea typeface="微軟正黑體" panose="020B0604030504040204" pitchFamily="34" charset="-120"/>
                        </a:rPr>
                        <a:t>別</a:t>
                      </a:r>
                      <a:endParaRPr lang="zh-TW" sz="1100" kern="100" dirty="0">
                        <a:effectLst/>
                        <a:latin typeface="微軟正黑體" panose="020B0604030504040204" pitchFamily="34" charset="-120"/>
                        <a:ea typeface="微軟正黑體" panose="020B0604030504040204" pitchFamily="34" charset="-120"/>
                      </a:endParaRP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rgbClr val="0070C0"/>
                    </a:solidFill>
                  </a:tcPr>
                </a:tc>
                <a:tc>
                  <a:txBody>
                    <a:bodyPr/>
                    <a:lstStyle/>
                    <a:p>
                      <a:pPr algn="ctr">
                        <a:lnSpc>
                          <a:spcPct val="100000"/>
                        </a:lnSpc>
                        <a:spcAft>
                          <a:spcPts val="0"/>
                        </a:spcAft>
                      </a:pPr>
                      <a:r>
                        <a:rPr lang="zh-TW" altLang="en-US" sz="1100" b="1" dirty="0">
                          <a:latin typeface="微軟正黑體" panose="020B0604030504040204" pitchFamily="34" charset="-120"/>
                          <a:ea typeface="微軟正黑體" panose="020B0604030504040204" pitchFamily="34" charset="-120"/>
                        </a:rPr>
                        <a:t>未對應群科</a:t>
                      </a:r>
                      <a:endParaRPr lang="zh-TW" sz="1100" kern="100" dirty="0">
                        <a:effectLst/>
                        <a:latin typeface="微軟正黑體" panose="020B0604030504040204" pitchFamily="34" charset="-120"/>
                        <a:ea typeface="微軟正黑體" panose="020B0604030504040204" pitchFamily="34" charset="-120"/>
                      </a:endParaRP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357592816"/>
                  </a:ext>
                </a:extLst>
              </a:tr>
              <a:tr h="160020">
                <a:tc>
                  <a:txBody>
                    <a:bodyPr/>
                    <a:lstStyle/>
                    <a:p>
                      <a:pPr algn="ctr">
                        <a:lnSpc>
                          <a:spcPct val="100000"/>
                        </a:lnSpc>
                        <a:spcAft>
                          <a:spcPts val="0"/>
                        </a:spcAft>
                      </a:pPr>
                      <a:r>
                        <a:rPr lang="zh-TW" sz="1100" kern="100" dirty="0">
                          <a:solidFill>
                            <a:schemeClr val="tx1"/>
                          </a:solidFill>
                          <a:effectLst/>
                          <a:latin typeface="微軟正黑體" panose="020B0604030504040204" pitchFamily="34" charset="-120"/>
                          <a:ea typeface="微軟正黑體" panose="020B0604030504040204" pitchFamily="34" charset="-120"/>
                        </a:rPr>
                        <a:t>數學</a:t>
                      </a:r>
                      <a:r>
                        <a:rPr lang="en-US" sz="1100" kern="100" dirty="0">
                          <a:solidFill>
                            <a:schemeClr val="tx1"/>
                          </a:solidFill>
                          <a:effectLst/>
                          <a:latin typeface="微軟正黑體" panose="020B0604030504040204" pitchFamily="34" charset="-120"/>
                          <a:ea typeface="微軟正黑體" panose="020B0604030504040204" pitchFamily="34" charset="-120"/>
                        </a:rPr>
                        <a:t>A</a:t>
                      </a:r>
                      <a:endParaRPr lang="zh-TW" sz="1100" kern="100" dirty="0">
                        <a:solidFill>
                          <a:schemeClr val="tx1"/>
                        </a:solidFill>
                        <a:effectLst/>
                        <a:latin typeface="微軟正黑體" panose="020B0604030504040204" pitchFamily="34" charset="-120"/>
                        <a:ea typeface="微軟正黑體" panose="020B0604030504040204" pitchFamily="34" charset="-120"/>
                      </a:endParaRPr>
                    </a:p>
                  </a:txBody>
                  <a:tcPr marL="49023" marR="49023" marT="0" marB="0" anchor="ctr">
                    <a:lnL w="1270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noFill/>
                  </a:tcPr>
                </a:tc>
                <a:tc>
                  <a:txBody>
                    <a:bodyPr/>
                    <a:lstStyle/>
                    <a:p>
                      <a:pPr algn="just">
                        <a:lnSpc>
                          <a:spcPct val="100000"/>
                        </a:lnSpc>
                        <a:spcAft>
                          <a:spcPts val="0"/>
                        </a:spcAft>
                      </a:pPr>
                      <a:r>
                        <a:rPr lang="zh-TW" sz="1100" kern="100" dirty="0">
                          <a:effectLst/>
                          <a:latin typeface="微軟正黑體" panose="020B0604030504040204" pitchFamily="34" charset="-120"/>
                          <a:ea typeface="微軟正黑體" panose="020B0604030504040204" pitchFamily="34" charset="-120"/>
                        </a:rPr>
                        <a:t>家政群、藝術群</a:t>
                      </a: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noFill/>
                  </a:tcPr>
                </a:tc>
                <a:tc>
                  <a:txBody>
                    <a:bodyPr/>
                    <a:lstStyle/>
                    <a:p>
                      <a:pPr algn="just">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rPr>
                        <a:t>衛生與護理類</a:t>
                      </a:r>
                      <a:endParaRPr lang="zh-TW" sz="1100" kern="100" dirty="0">
                        <a:effectLst/>
                        <a:latin typeface="微軟正黑體" panose="020B0604030504040204" pitchFamily="34" charset="-120"/>
                        <a:ea typeface="微軟正黑體" panose="020B0604030504040204" pitchFamily="34" charset="-120"/>
                      </a:endParaRP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58612611"/>
                  </a:ext>
                </a:extLst>
              </a:tr>
              <a:tr h="160020">
                <a:tc>
                  <a:txBody>
                    <a:bodyPr/>
                    <a:lstStyle/>
                    <a:p>
                      <a:pPr algn="ctr">
                        <a:lnSpc>
                          <a:spcPct val="100000"/>
                        </a:lnSpc>
                        <a:spcAft>
                          <a:spcPts val="0"/>
                        </a:spcAft>
                      </a:pPr>
                      <a:r>
                        <a:rPr lang="zh-TW" sz="1100" kern="100" dirty="0">
                          <a:solidFill>
                            <a:schemeClr val="tx1"/>
                          </a:solidFill>
                          <a:effectLst/>
                          <a:latin typeface="微軟正黑體" panose="020B0604030504040204" pitchFamily="34" charset="-120"/>
                          <a:ea typeface="微軟正黑體" panose="020B0604030504040204" pitchFamily="34" charset="-120"/>
                        </a:rPr>
                        <a:t>數學</a:t>
                      </a:r>
                      <a:r>
                        <a:rPr lang="en-US" sz="1100" kern="100" dirty="0">
                          <a:solidFill>
                            <a:schemeClr val="tx1"/>
                          </a:solidFill>
                          <a:effectLst/>
                          <a:latin typeface="微軟正黑體" panose="020B0604030504040204" pitchFamily="34" charset="-120"/>
                          <a:ea typeface="微軟正黑體" panose="020B0604030504040204" pitchFamily="34" charset="-120"/>
                        </a:rPr>
                        <a:t>B</a:t>
                      </a:r>
                      <a:endParaRPr lang="zh-TW" sz="1100" kern="100" dirty="0">
                        <a:solidFill>
                          <a:schemeClr val="tx1"/>
                        </a:solidFill>
                        <a:effectLst/>
                        <a:latin typeface="微軟正黑體" panose="020B0604030504040204" pitchFamily="34" charset="-120"/>
                        <a:ea typeface="微軟正黑體" panose="020B0604030504040204" pitchFamily="34" charset="-120"/>
                      </a:endParaRPr>
                    </a:p>
                  </a:txBody>
                  <a:tcPr marL="49023" marR="49023" marT="0" marB="0" anchor="ctr">
                    <a:lnL w="1270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noFill/>
                  </a:tcPr>
                </a:tc>
                <a:tc>
                  <a:txBody>
                    <a:bodyPr/>
                    <a:lstStyle/>
                    <a:p>
                      <a:pPr algn="just">
                        <a:lnSpc>
                          <a:spcPct val="100000"/>
                        </a:lnSpc>
                        <a:spcAft>
                          <a:spcPts val="0"/>
                        </a:spcAft>
                      </a:pPr>
                      <a:r>
                        <a:rPr lang="zh-TW" sz="1100" kern="100" dirty="0">
                          <a:effectLst/>
                          <a:latin typeface="微軟正黑體" panose="020B0604030504040204" pitchFamily="34" charset="-120"/>
                          <a:ea typeface="微軟正黑體" panose="020B0604030504040204" pitchFamily="34" charset="-120"/>
                        </a:rPr>
                        <a:t>商業與管理群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外語群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設計群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農業群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食品群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餐旅群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海事群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水產群</a:t>
                      </a: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noFill/>
                  </a:tcPr>
                </a:tc>
                <a:tc>
                  <a:txBody>
                    <a:bodyPr/>
                    <a:lstStyle/>
                    <a:p>
                      <a:pPr algn="just">
                        <a:lnSpc>
                          <a:spcPct val="100000"/>
                        </a:lnSpc>
                        <a:spcAft>
                          <a:spcPts val="0"/>
                        </a:spcAft>
                      </a:pPr>
                      <a:endParaRPr lang="zh-TW" sz="1100" kern="100" dirty="0">
                        <a:effectLst/>
                        <a:latin typeface="微軟正黑體" panose="020B0604030504040204" pitchFamily="34" charset="-120"/>
                        <a:ea typeface="微軟正黑體" panose="020B0604030504040204" pitchFamily="34" charset="-120"/>
                      </a:endParaRP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19957715"/>
                  </a:ext>
                </a:extLst>
              </a:tr>
              <a:tr h="165809">
                <a:tc>
                  <a:txBody>
                    <a:bodyPr/>
                    <a:lstStyle/>
                    <a:p>
                      <a:pPr algn="ctr">
                        <a:lnSpc>
                          <a:spcPct val="100000"/>
                        </a:lnSpc>
                        <a:spcAft>
                          <a:spcPts val="0"/>
                        </a:spcAft>
                      </a:pPr>
                      <a:r>
                        <a:rPr lang="zh-TW" sz="1100" kern="100" dirty="0">
                          <a:solidFill>
                            <a:schemeClr val="tx1"/>
                          </a:solidFill>
                          <a:effectLst/>
                          <a:latin typeface="微軟正黑體" panose="020B0604030504040204" pitchFamily="34" charset="-120"/>
                          <a:ea typeface="微軟正黑體" panose="020B0604030504040204" pitchFamily="34" charset="-120"/>
                        </a:rPr>
                        <a:t>數學</a:t>
                      </a:r>
                      <a:r>
                        <a:rPr lang="en-US" sz="1100" kern="100" dirty="0">
                          <a:solidFill>
                            <a:schemeClr val="tx1"/>
                          </a:solidFill>
                          <a:effectLst/>
                          <a:latin typeface="微軟正黑體" panose="020B0604030504040204" pitchFamily="34" charset="-120"/>
                          <a:ea typeface="微軟正黑體" panose="020B0604030504040204" pitchFamily="34" charset="-120"/>
                        </a:rPr>
                        <a:t>C</a:t>
                      </a:r>
                      <a:endParaRPr lang="zh-TW" sz="1100" kern="100" dirty="0">
                        <a:solidFill>
                          <a:schemeClr val="tx1"/>
                        </a:solidFill>
                        <a:effectLst/>
                        <a:latin typeface="微軟正黑體" panose="020B0604030504040204" pitchFamily="34" charset="-120"/>
                        <a:ea typeface="微軟正黑體" panose="020B0604030504040204" pitchFamily="34" charset="-120"/>
                      </a:endParaRPr>
                    </a:p>
                  </a:txBody>
                  <a:tcPr marL="49023" marR="49023" marT="0" marB="0" anchor="ctr">
                    <a:lnL w="1270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just">
                        <a:lnSpc>
                          <a:spcPct val="100000"/>
                        </a:lnSpc>
                        <a:spcAft>
                          <a:spcPts val="0"/>
                        </a:spcAft>
                      </a:pPr>
                      <a:r>
                        <a:rPr lang="zh-TW" sz="1100" kern="100" dirty="0">
                          <a:effectLst/>
                          <a:latin typeface="微軟正黑體" panose="020B0604030504040204" pitchFamily="34" charset="-120"/>
                          <a:ea typeface="微軟正黑體" panose="020B0604030504040204" pitchFamily="34" charset="-120"/>
                        </a:rPr>
                        <a:t>機械群、動力機械群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電機與電子群</a:t>
                      </a:r>
                      <a:r>
                        <a:rPr lang="zh-TW" altLang="en-US" sz="1100" kern="100" dirty="0">
                          <a:effectLst/>
                          <a:latin typeface="微軟正黑體" panose="020B0604030504040204" pitchFamily="34" charset="-120"/>
                          <a:ea typeface="微軟正黑體" panose="020B0604030504040204" pitchFamily="34" charset="-120"/>
                        </a:rPr>
                        <a:t>、</a:t>
                      </a:r>
                      <a:r>
                        <a:rPr lang="zh-TW" altLang="zh-TW" sz="1100" kern="100" dirty="0">
                          <a:effectLst/>
                          <a:latin typeface="微軟正黑體" panose="020B0604030504040204" pitchFamily="34" charset="-120"/>
                          <a:ea typeface="微軟正黑體" panose="020B0604030504040204" pitchFamily="34" charset="-120"/>
                        </a:rPr>
                        <a:t>化工群</a:t>
                      </a:r>
                      <a:r>
                        <a:rPr lang="zh-TW" altLang="en-US" sz="1100" kern="100" dirty="0">
                          <a:effectLst/>
                          <a:latin typeface="微軟正黑體" panose="020B0604030504040204" pitchFamily="34" charset="-120"/>
                          <a:ea typeface="微軟正黑體" panose="020B0604030504040204" pitchFamily="34" charset="-120"/>
                        </a:rPr>
                        <a:t>、</a:t>
                      </a:r>
                      <a:r>
                        <a:rPr lang="zh-TW" sz="1100" kern="100" dirty="0">
                          <a:effectLst/>
                          <a:latin typeface="微軟正黑體" panose="020B0604030504040204" pitchFamily="34" charset="-120"/>
                          <a:ea typeface="微軟正黑體" panose="020B0604030504040204" pitchFamily="34" charset="-120"/>
                        </a:rPr>
                        <a:t>土木與建築群</a:t>
                      </a: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just">
                        <a:lnSpc>
                          <a:spcPct val="100000"/>
                        </a:lnSpc>
                        <a:spcAft>
                          <a:spcPts val="0"/>
                        </a:spcAft>
                      </a:pPr>
                      <a:r>
                        <a:rPr lang="zh-TW" altLang="en-US" sz="1100" kern="100" dirty="0">
                          <a:effectLst/>
                          <a:latin typeface="微軟正黑體" panose="020B0604030504040204" pitchFamily="34" charset="-120"/>
                          <a:ea typeface="微軟正黑體" panose="020B0604030504040204" pitchFamily="34" charset="-120"/>
                        </a:rPr>
                        <a:t>工程與管理類</a:t>
                      </a:r>
                      <a:endParaRPr lang="zh-TW" sz="1100" kern="100" dirty="0">
                        <a:effectLst/>
                        <a:latin typeface="微軟正黑體" panose="020B0604030504040204" pitchFamily="34" charset="-120"/>
                        <a:ea typeface="微軟正黑體" panose="020B0604030504040204" pitchFamily="34" charset="-120"/>
                      </a:endParaRPr>
                    </a:p>
                  </a:txBody>
                  <a:tcPr marL="49023" marR="49023" marT="0" marB="0" anchor="ctr">
                    <a:lnL w="635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01502159"/>
                  </a:ext>
                </a:extLst>
              </a:tr>
            </a:tbl>
          </a:graphicData>
        </a:graphic>
      </p:graphicFrame>
      <p:sp>
        <p:nvSpPr>
          <p:cNvPr id="7" name="矩形 6"/>
          <p:cNvSpPr/>
          <p:nvPr/>
        </p:nvSpPr>
        <p:spPr>
          <a:xfrm>
            <a:off x="776445" y="1161802"/>
            <a:ext cx="6604232" cy="530915"/>
          </a:xfrm>
          <a:prstGeom prst="rect">
            <a:avLst/>
          </a:prstGeom>
        </p:spPr>
        <p:txBody>
          <a:bodyPr wrap="square" lIns="68580" tIns="34290" rIns="68580" bIns="34290">
            <a:spAutoFit/>
          </a:bodyPr>
          <a:lstStyle/>
          <a:p>
            <a:pPr marL="557213" lvl="1" indent="-214313">
              <a:buFont typeface="Arial" panose="020B0604020202020204" pitchFamily="34" charset="0"/>
              <a:buChar char="•"/>
            </a:pPr>
            <a:r>
              <a:rPr lang="zh-TW" altLang="en-US" sz="1500" b="1" dirty="0">
                <a:solidFill>
                  <a:srgbClr val="C00000"/>
                </a:solidFill>
                <a:latin typeface="微軟正黑體" panose="020B0604030504040204" pitchFamily="34" charset="-120"/>
                <a:ea typeface="微軟正黑體" panose="020B0604030504040204" pitchFamily="34" charset="-120"/>
              </a:rPr>
              <a:t>國文、英文不分版本。</a:t>
            </a:r>
          </a:p>
          <a:p>
            <a:pPr marL="557213" lvl="1" indent="-214313">
              <a:buFont typeface="Arial" panose="020B0604020202020204" pitchFamily="34" charset="0"/>
              <a:buChar char="•"/>
            </a:pPr>
            <a:r>
              <a:rPr lang="zh-TW" altLang="en-US" sz="1500" b="1" dirty="0">
                <a:solidFill>
                  <a:srgbClr val="C00000"/>
                </a:solidFill>
                <a:latin typeface="微軟正黑體" panose="020B0604030504040204" pitchFamily="34" charset="-120"/>
                <a:ea typeface="微軟正黑體" panose="020B0604030504040204" pitchFamily="34" charset="-120"/>
              </a:rPr>
              <a:t>數學依</a:t>
            </a:r>
            <a:r>
              <a:rPr lang="en-US" altLang="zh-TW" sz="1500" b="1" dirty="0">
                <a:solidFill>
                  <a:srgbClr val="C00000"/>
                </a:solidFill>
                <a:latin typeface="微軟正黑體" panose="020B0604030504040204" pitchFamily="34" charset="-120"/>
                <a:ea typeface="微軟正黑體" panose="020B0604030504040204" pitchFamily="34" charset="-120"/>
              </a:rPr>
              <a:t>108</a:t>
            </a:r>
            <a:r>
              <a:rPr lang="zh-TW" altLang="en-US" sz="1500" b="1" dirty="0">
                <a:solidFill>
                  <a:srgbClr val="C00000"/>
                </a:solidFill>
                <a:latin typeface="微軟正黑體" panose="020B0604030504040204" pitchFamily="34" charset="-120"/>
                <a:ea typeface="微軟正黑體" panose="020B0604030504040204" pitchFamily="34" charset="-120"/>
              </a:rPr>
              <a:t>課綱群科課程屬性分為</a:t>
            </a:r>
            <a:r>
              <a:rPr lang="en-US" altLang="zh-TW" sz="1500" b="1" dirty="0">
                <a:solidFill>
                  <a:srgbClr val="C00000"/>
                </a:solidFill>
                <a:latin typeface="微軟正黑體" panose="020B0604030504040204" pitchFamily="34" charset="-120"/>
                <a:ea typeface="微軟正黑體" panose="020B0604030504040204" pitchFamily="34" charset="-120"/>
              </a:rPr>
              <a:t>ABC</a:t>
            </a:r>
            <a:r>
              <a:rPr lang="zh-TW" altLang="en-US" sz="1500" b="1" dirty="0">
                <a:solidFill>
                  <a:srgbClr val="C00000"/>
                </a:solidFill>
                <a:latin typeface="微軟正黑體" panose="020B0604030504040204" pitchFamily="34" charset="-120"/>
                <a:ea typeface="微軟正黑體" panose="020B0604030504040204" pitchFamily="34" charset="-120"/>
              </a:rPr>
              <a:t>版本，課綱適用群別如下表。</a:t>
            </a:r>
            <a:endParaRPr lang="en-US" altLang="zh-TW" sz="12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1935379092"/>
              </p:ext>
            </p:extLst>
          </p:nvPr>
        </p:nvGraphicFramePr>
        <p:xfrm>
          <a:off x="1443152" y="2566764"/>
          <a:ext cx="7080760" cy="2576736"/>
        </p:xfrm>
        <a:graphic>
          <a:graphicData uri="http://schemas.openxmlformats.org/drawingml/2006/table">
            <a:tbl>
              <a:tblPr firstRow="1" bandRow="1">
                <a:tableStyleId>{5C22544A-7EE6-4342-B048-85BDC9FD1C3A}</a:tableStyleId>
              </a:tblPr>
              <a:tblGrid>
                <a:gridCol w="1148861">
                  <a:extLst>
                    <a:ext uri="{9D8B030D-6E8A-4147-A177-3AD203B41FA5}">
                      <a16:colId xmlns:a16="http://schemas.microsoft.com/office/drawing/2014/main" val="3449185537"/>
                    </a:ext>
                  </a:extLst>
                </a:gridCol>
                <a:gridCol w="1919273">
                  <a:extLst>
                    <a:ext uri="{9D8B030D-6E8A-4147-A177-3AD203B41FA5}">
                      <a16:colId xmlns:a16="http://schemas.microsoft.com/office/drawing/2014/main" val="1644002735"/>
                    </a:ext>
                  </a:extLst>
                </a:gridCol>
                <a:gridCol w="4012626">
                  <a:extLst>
                    <a:ext uri="{9D8B030D-6E8A-4147-A177-3AD203B41FA5}">
                      <a16:colId xmlns:a16="http://schemas.microsoft.com/office/drawing/2014/main" val="4263214640"/>
                    </a:ext>
                  </a:extLst>
                </a:gridCol>
              </a:tblGrid>
              <a:tr h="248238">
                <a:tc>
                  <a:txBody>
                    <a:bodyPr/>
                    <a:lstStyle/>
                    <a:p>
                      <a:pPr algn="ctr">
                        <a:lnSpc>
                          <a:spcPct val="100000"/>
                        </a:lnSpc>
                      </a:pPr>
                      <a:r>
                        <a:rPr lang="zh-TW" altLang="en-US" sz="1200" dirty="0">
                          <a:latin typeface="微軟正黑體" panose="020B0604030504040204" pitchFamily="34" charset="-120"/>
                          <a:ea typeface="微軟正黑體" panose="020B0604030504040204" pitchFamily="34" charset="-120"/>
                        </a:rPr>
                        <a:t>技高</a:t>
                      </a: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群</a:t>
                      </a:r>
                    </a:p>
                  </a:txBody>
                  <a:tcPr marL="65365" marR="65365" marT="32679" marB="32679" anchor="ctr">
                    <a:solidFill>
                      <a:srgbClr val="C00000"/>
                    </a:solidFill>
                  </a:tcPr>
                </a:tc>
                <a:tc>
                  <a:txBody>
                    <a:bodyPr/>
                    <a:lstStyle/>
                    <a:p>
                      <a:pPr algn="ctr">
                        <a:lnSpc>
                          <a:spcPct val="100000"/>
                        </a:lnSpc>
                      </a:pPr>
                      <a:r>
                        <a:rPr lang="zh-TW" altLang="en-US" sz="1200" dirty="0">
                          <a:latin typeface="微軟正黑體" panose="020B0604030504040204" pitchFamily="34" charset="-120"/>
                          <a:ea typeface="微軟正黑體" panose="020B0604030504040204" pitchFamily="34" charset="-120"/>
                        </a:rPr>
                        <a:t>   統測</a:t>
                      </a:r>
                      <a:r>
                        <a:rPr lang="en-US" altLang="zh-TW" sz="1200" dirty="0">
                          <a:latin typeface="微軟正黑體" panose="020B0604030504040204" pitchFamily="34" charset="-120"/>
                          <a:ea typeface="微軟正黑體" panose="020B0604030504040204" pitchFamily="34" charset="-120"/>
                        </a:rPr>
                        <a:t>20</a:t>
                      </a:r>
                      <a:r>
                        <a:rPr lang="zh-TW" altLang="en-US" sz="1200" dirty="0">
                          <a:latin typeface="微軟正黑體" panose="020B0604030504040204" pitchFamily="34" charset="-120"/>
                          <a:ea typeface="微軟正黑體" panose="020B0604030504040204" pitchFamily="34" charset="-120"/>
                        </a:rPr>
                        <a:t>群類</a:t>
                      </a:r>
                    </a:p>
                  </a:txBody>
                  <a:tcPr marL="65365" marR="65365" marT="32679" marB="32679" anchor="ctr">
                    <a:solidFill>
                      <a:srgbClr val="0000FF"/>
                    </a:solidFill>
                  </a:tcPr>
                </a:tc>
                <a:tc>
                  <a:txBody>
                    <a:bodyPr/>
                    <a:lstStyle/>
                    <a:p>
                      <a:pPr algn="ctr">
                        <a:lnSpc>
                          <a:spcPct val="100000"/>
                        </a:lnSpc>
                      </a:pPr>
                      <a:r>
                        <a:rPr lang="zh-TW" altLang="en-US" sz="1200" dirty="0">
                          <a:latin typeface="微軟正黑體" panose="020B0604030504040204" pitchFamily="34" charset="-120"/>
                          <a:ea typeface="微軟正黑體" panose="020B0604030504040204" pitchFamily="34" charset="-120"/>
                        </a:rPr>
                        <a:t>統測可跨考群類</a:t>
                      </a:r>
                    </a:p>
                  </a:txBody>
                  <a:tcPr marL="65365" marR="65365" marT="32679" marB="32679" anchor="ctr">
                    <a:solidFill>
                      <a:schemeClr val="accent2"/>
                    </a:solidFill>
                  </a:tcPr>
                </a:tc>
                <a:extLst>
                  <a:ext uri="{0D108BD9-81ED-4DB2-BD59-A6C34878D82A}">
                    <a16:rowId xmlns:a16="http://schemas.microsoft.com/office/drawing/2014/main" val="449282813"/>
                  </a:ext>
                </a:extLst>
              </a:tr>
              <a:tr h="2225628">
                <a:tc>
                  <a:txBody>
                    <a:bodyPr/>
                    <a:lstStyle/>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機械群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動力機械群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化工群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土木與建築群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設計群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商業與管理群</a:t>
                      </a:r>
                      <a:endParaRPr lang="en-US" altLang="zh-TW" sz="1100" b="0" dirty="0">
                        <a:solidFill>
                          <a:schemeClr val="accent4">
                            <a:lumMod val="50000"/>
                          </a:schemeClr>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農業群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食品群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餐旅群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藝術群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海事群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水產群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rgbClr val="0000FF"/>
                          </a:solidFill>
                          <a:latin typeface="微軟正黑體" panose="020B0604030504040204" pitchFamily="34" charset="-120"/>
                          <a:ea typeface="微軟正黑體" panose="020B0604030504040204" pitchFamily="34" charset="-120"/>
                        </a:rPr>
                        <a:t>電機與電子群</a:t>
                      </a:r>
                      <a:endParaRPr lang="en-US" altLang="zh-TW" sz="1100" b="0" dirty="0">
                        <a:solidFill>
                          <a:srgbClr val="0000FF"/>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外語群</a:t>
                      </a:r>
                      <a:endParaRPr lang="en-US" altLang="zh-TW" sz="1100" b="0" dirty="0">
                        <a:solidFill>
                          <a:schemeClr val="accent4">
                            <a:lumMod val="50000"/>
                          </a:schemeClr>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rgbClr val="9900CC"/>
                          </a:solidFill>
                          <a:latin typeface="微軟正黑體" panose="020B0604030504040204" pitchFamily="34" charset="-120"/>
                          <a:ea typeface="微軟正黑體" panose="020B0604030504040204" pitchFamily="34" charset="-120"/>
                        </a:rPr>
                        <a:t>家政群</a:t>
                      </a:r>
                    </a:p>
                  </a:txBody>
                  <a:tcPr marL="65365" marR="65365" marT="32679" marB="32679">
                    <a:solidFill>
                      <a:srgbClr val="FFE9E5"/>
                    </a:solidFill>
                  </a:tcPr>
                </a:tc>
                <a:tc>
                  <a:txBody>
                    <a:bodyPr/>
                    <a:lstStyle/>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機械群、動力機械群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化工群、土木與建築群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設計群、</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商業與管理群</a:t>
                      </a:r>
                      <a:endParaRPr lang="en-US" altLang="zh-TW" sz="1100" b="0" dirty="0">
                        <a:solidFill>
                          <a:schemeClr val="accent4">
                            <a:lumMod val="50000"/>
                          </a:schemeClr>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農業群、食品群、餐旅群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rgbClr val="FF0000"/>
                          </a:solidFill>
                          <a:latin typeface="微軟正黑體" panose="020B0604030504040204" pitchFamily="34" charset="-120"/>
                          <a:ea typeface="微軟正黑體" panose="020B0604030504040204" pitchFamily="34" charset="-120"/>
                        </a:rPr>
                        <a:t>藝術群影視類</a:t>
                      </a:r>
                      <a:r>
                        <a:rPr lang="zh-TW" altLang="en-US" sz="1100" b="0" dirty="0">
                          <a:latin typeface="微軟正黑體" panose="020B0604030504040204" pitchFamily="34" charset="-120"/>
                          <a:ea typeface="微軟正黑體" panose="020B0604030504040204" pitchFamily="34" charset="-120"/>
                        </a:rPr>
                        <a:t>、海事群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水產群</a:t>
                      </a:r>
                      <a:endParaRPr lang="en-US" altLang="zh-TW" sz="1100" b="0" dirty="0">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rgbClr val="0000FF"/>
                          </a:solidFill>
                          <a:latin typeface="微軟正黑體" panose="020B0604030504040204" pitchFamily="34" charset="-120"/>
                          <a:ea typeface="微軟正黑體" panose="020B0604030504040204" pitchFamily="34" charset="-120"/>
                        </a:rPr>
                        <a:t>電機與電子群電機類</a:t>
                      </a:r>
                      <a:endParaRPr lang="en-US" altLang="zh-TW" sz="1100" b="0" dirty="0">
                        <a:solidFill>
                          <a:srgbClr val="0000FF"/>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90000"/>
                        </a:lnSpc>
                        <a:spcBef>
                          <a:spcPts val="0"/>
                        </a:spcBef>
                        <a:spcAft>
                          <a:spcPts val="0"/>
                        </a:spcAft>
                        <a:buClrTx/>
                        <a:buSzTx/>
                        <a:buFontTx/>
                        <a:buNone/>
                        <a:tabLst/>
                        <a:defRPr/>
                      </a:pPr>
                      <a:r>
                        <a:rPr lang="zh-TW" altLang="en-US" sz="1100" b="0" dirty="0">
                          <a:solidFill>
                            <a:srgbClr val="0000FF"/>
                          </a:solidFill>
                          <a:latin typeface="微軟正黑體" panose="020B0604030504040204" pitchFamily="34" charset="-120"/>
                          <a:ea typeface="微軟正黑體" panose="020B0604030504040204" pitchFamily="34" charset="-120"/>
                        </a:rPr>
                        <a:t>電機與電子群資電類</a:t>
                      </a:r>
                      <a:endParaRPr lang="en-US" altLang="zh-TW" sz="1100" b="0" dirty="0">
                        <a:solidFill>
                          <a:srgbClr val="0000FF"/>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外語群英語類</a:t>
                      </a:r>
                      <a:endParaRPr lang="en-US" altLang="zh-TW" sz="1100" b="0" dirty="0">
                        <a:solidFill>
                          <a:schemeClr val="accent4">
                            <a:lumMod val="50000"/>
                          </a:schemeClr>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90000"/>
                        </a:lnSpc>
                        <a:spcBef>
                          <a:spcPts val="0"/>
                        </a:spcBef>
                        <a:spcAft>
                          <a:spcPts val="0"/>
                        </a:spcAft>
                        <a:buClrTx/>
                        <a:buSzTx/>
                        <a:buFontTx/>
                        <a:buNone/>
                        <a:tabLst/>
                        <a:defRPr/>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外語群日語類</a:t>
                      </a:r>
                      <a:endParaRPr lang="en-US" altLang="zh-TW" sz="1100" b="0" dirty="0">
                        <a:solidFill>
                          <a:schemeClr val="accent4">
                            <a:lumMod val="50000"/>
                          </a:schemeClr>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rgbClr val="9900CC"/>
                          </a:solidFill>
                          <a:latin typeface="微軟正黑體" panose="020B0604030504040204" pitchFamily="34" charset="-120"/>
                          <a:ea typeface="微軟正黑體" panose="020B0604030504040204" pitchFamily="34" charset="-120"/>
                        </a:rPr>
                        <a:t>家政群幼保類</a:t>
                      </a:r>
                      <a:endParaRPr lang="en-US" altLang="zh-TW" sz="1100" b="0" dirty="0">
                        <a:solidFill>
                          <a:srgbClr val="9900CC"/>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solidFill>
                            <a:srgbClr val="9900CC"/>
                          </a:solidFill>
                          <a:latin typeface="微軟正黑體" panose="020B0604030504040204" pitchFamily="34" charset="-120"/>
                          <a:ea typeface="微軟正黑體" panose="020B0604030504040204" pitchFamily="34" charset="-120"/>
                        </a:rPr>
                        <a:t>家政群生活應用類</a:t>
                      </a:r>
                      <a:endParaRPr lang="en-US" altLang="zh-TW" sz="1100" b="0" dirty="0">
                        <a:solidFill>
                          <a:srgbClr val="9900CC"/>
                        </a:solidFill>
                        <a:latin typeface="微軟正黑體" panose="020B0604030504040204" pitchFamily="34" charset="-120"/>
                        <a:ea typeface="微軟正黑體" panose="020B0604030504040204" pitchFamily="34" charset="-120"/>
                      </a:endParaRP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工程與管理類</a:t>
                      </a:r>
                      <a:r>
                        <a:rPr lang="en-US" altLang="zh-TW" sz="1100" b="0" dirty="0">
                          <a:latin typeface="微軟正黑體" panose="020B0604030504040204" pitchFamily="34" charset="-120"/>
                          <a:ea typeface="微軟正黑體" panose="020B0604030504040204" pitchFamily="34" charset="-120"/>
                        </a:rPr>
                        <a:t>(</a:t>
                      </a:r>
                      <a:r>
                        <a:rPr lang="zh-TW" altLang="en-US" sz="1100" b="0" dirty="0">
                          <a:latin typeface="微軟正黑體" panose="020B0604030504040204" pitchFamily="34" charset="-120"/>
                          <a:ea typeface="微軟正黑體" panose="020B0604030504040204" pitchFamily="34" charset="-120"/>
                        </a:rPr>
                        <a:t>無對應技高</a:t>
                      </a:r>
                      <a:r>
                        <a:rPr lang="en-US" altLang="zh-TW" sz="1100" b="0" dirty="0">
                          <a:latin typeface="微軟正黑體" panose="020B0604030504040204" pitchFamily="34" charset="-120"/>
                          <a:ea typeface="微軟正黑體" panose="020B0604030504040204" pitchFamily="34" charset="-120"/>
                        </a:rPr>
                        <a:t>)</a:t>
                      </a:r>
                    </a:p>
                    <a:p>
                      <a:pPr>
                        <a:lnSpc>
                          <a:spcPct val="90000"/>
                        </a:lnSpc>
                        <a:spcBef>
                          <a:spcPts val="0"/>
                        </a:spcBef>
                        <a:spcAft>
                          <a:spcPts val="0"/>
                        </a:spcAft>
                      </a:pPr>
                      <a:r>
                        <a:rPr lang="zh-TW" altLang="en-US" sz="1100" b="0" dirty="0">
                          <a:latin typeface="微軟正黑體" panose="020B0604030504040204" pitchFamily="34" charset="-120"/>
                          <a:ea typeface="微軟正黑體" panose="020B0604030504040204" pitchFamily="34" charset="-120"/>
                        </a:rPr>
                        <a:t>衛生與護理類</a:t>
                      </a:r>
                      <a:r>
                        <a:rPr lang="en-US" altLang="zh-TW" sz="1100" b="0" dirty="0">
                          <a:latin typeface="微軟正黑體" panose="020B0604030504040204" pitchFamily="34" charset="-120"/>
                          <a:ea typeface="微軟正黑體" panose="020B0604030504040204" pitchFamily="34" charset="-120"/>
                        </a:rPr>
                        <a:t>(</a:t>
                      </a:r>
                      <a:r>
                        <a:rPr lang="zh-TW" altLang="en-US" sz="1100" b="0" dirty="0">
                          <a:latin typeface="微軟正黑體" panose="020B0604030504040204" pitchFamily="34" charset="-120"/>
                          <a:ea typeface="微軟正黑體" panose="020B0604030504040204" pitchFamily="34" charset="-120"/>
                        </a:rPr>
                        <a:t>無對應技高</a:t>
                      </a:r>
                      <a:r>
                        <a:rPr lang="en-US" altLang="zh-TW" sz="1100" b="0" dirty="0">
                          <a:latin typeface="微軟正黑體" panose="020B0604030504040204" pitchFamily="34" charset="-120"/>
                          <a:ea typeface="微軟正黑體" panose="020B0604030504040204" pitchFamily="34" charset="-120"/>
                        </a:rPr>
                        <a:t>)</a:t>
                      </a:r>
                      <a:endParaRPr lang="zh-TW" altLang="en-US" sz="1100" b="0" dirty="0">
                        <a:latin typeface="微軟正黑體" panose="020B0604030504040204" pitchFamily="34" charset="-120"/>
                        <a:ea typeface="微軟正黑體" panose="020B0604030504040204" pitchFamily="34" charset="-120"/>
                      </a:endParaRPr>
                    </a:p>
                  </a:txBody>
                  <a:tcPr marL="65365" marR="65365" marT="32679" marB="32679">
                    <a:solidFill>
                      <a:schemeClr val="bg1">
                        <a:lumMod val="95000"/>
                      </a:schemeClr>
                    </a:solidFill>
                  </a:tcPr>
                </a:tc>
                <a:tc>
                  <a:txBody>
                    <a:bodyPr/>
                    <a:lstStyle/>
                    <a:p>
                      <a:endParaRPr lang="zh-TW" altLang="en-US" sz="1100" b="1" dirty="0">
                        <a:latin typeface="微軟正黑體" panose="020B0604030504040204" pitchFamily="34" charset="-120"/>
                        <a:ea typeface="微軟正黑體" panose="020B0604030504040204" pitchFamily="34" charset="-120"/>
                      </a:endParaRPr>
                    </a:p>
                  </a:txBody>
                  <a:tcPr marL="65365" marR="65365" marT="32679" marB="32679">
                    <a:solidFill>
                      <a:schemeClr val="bg1">
                        <a:lumMod val="95000"/>
                      </a:schemeClr>
                    </a:solidFill>
                  </a:tcPr>
                </a:tc>
                <a:extLst>
                  <a:ext uri="{0D108BD9-81ED-4DB2-BD59-A6C34878D82A}">
                    <a16:rowId xmlns:a16="http://schemas.microsoft.com/office/drawing/2014/main" val="316362511"/>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2663953575"/>
              </p:ext>
            </p:extLst>
          </p:nvPr>
        </p:nvGraphicFramePr>
        <p:xfrm>
          <a:off x="4584328" y="2933103"/>
          <a:ext cx="3939584" cy="1458948"/>
        </p:xfrm>
        <a:graphic>
          <a:graphicData uri="http://schemas.openxmlformats.org/drawingml/2006/table">
            <a:tbl>
              <a:tblPr firstRow="1" bandRow="1">
                <a:tableStyleId>{5C22544A-7EE6-4342-B048-85BDC9FD1C3A}</a:tableStyleId>
              </a:tblPr>
              <a:tblGrid>
                <a:gridCol w="1074609">
                  <a:extLst>
                    <a:ext uri="{9D8B030D-6E8A-4147-A177-3AD203B41FA5}">
                      <a16:colId xmlns:a16="http://schemas.microsoft.com/office/drawing/2014/main" val="2607054545"/>
                    </a:ext>
                  </a:extLst>
                </a:gridCol>
                <a:gridCol w="2864975">
                  <a:extLst>
                    <a:ext uri="{9D8B030D-6E8A-4147-A177-3AD203B41FA5}">
                      <a16:colId xmlns:a16="http://schemas.microsoft.com/office/drawing/2014/main" val="218753167"/>
                    </a:ext>
                  </a:extLst>
                </a:gridCol>
              </a:tblGrid>
              <a:tr h="198708">
                <a:tc>
                  <a:txBody>
                    <a:bodyPr/>
                    <a:lstStyle/>
                    <a:p>
                      <a:pPr>
                        <a:lnSpc>
                          <a:spcPts val="1400"/>
                        </a:lnSpc>
                      </a:pPr>
                      <a:r>
                        <a:rPr lang="zh-TW" altLang="en-US" sz="1100" b="0" dirty="0">
                          <a:solidFill>
                            <a:srgbClr val="0000FF"/>
                          </a:solidFill>
                          <a:latin typeface="微軟正黑體" panose="020B0604030504040204" pitchFamily="34" charset="-120"/>
                          <a:ea typeface="微軟正黑體" panose="020B0604030504040204" pitchFamily="34" charset="-120"/>
                        </a:rPr>
                        <a:t>電機與電子群</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zh-TW" altLang="en-US" sz="1100" b="0" dirty="0">
                          <a:solidFill>
                            <a:schemeClr val="tx1"/>
                          </a:solidFill>
                          <a:latin typeface="微軟正黑體" panose="020B0604030504040204" pitchFamily="34" charset="-120"/>
                          <a:ea typeface="微軟正黑體" panose="020B0604030504040204" pitchFamily="34" charset="-120"/>
                        </a:rPr>
                        <a:t>電機類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資電類</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5183856"/>
                  </a:ext>
                </a:extLst>
              </a:tr>
              <a:tr h="198708">
                <a:tc>
                  <a:txBody>
                    <a:bodyPr/>
                    <a:lstStyle/>
                    <a:p>
                      <a:pPr>
                        <a:lnSpc>
                          <a:spcPts val="14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zh-TW" altLang="en-US" sz="1100" b="0" dirty="0">
                          <a:solidFill>
                            <a:schemeClr val="tx1"/>
                          </a:solidFill>
                          <a:latin typeface="微軟正黑體" panose="020B0604030504040204" pitchFamily="34" charset="-120"/>
                          <a:ea typeface="微軟正黑體" panose="020B0604030504040204" pitchFamily="34" charset="-120"/>
                        </a:rPr>
                        <a:t>商業與管理群</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外語群英語類</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887749"/>
                  </a:ext>
                </a:extLst>
              </a:tr>
              <a:tr h="198708">
                <a:tc>
                  <a:txBody>
                    <a:bodyPr/>
                    <a:lstStyle/>
                    <a:p>
                      <a:pPr>
                        <a:lnSpc>
                          <a:spcPts val="14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二</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zh-TW" altLang="en-US" sz="1100" b="0" dirty="0">
                          <a:solidFill>
                            <a:schemeClr val="tx1"/>
                          </a:solidFill>
                          <a:latin typeface="微軟正黑體" panose="020B0604030504040204" pitchFamily="34" charset="-120"/>
                          <a:ea typeface="微軟正黑體" panose="020B0604030504040204" pitchFamily="34" charset="-120"/>
                        </a:rPr>
                        <a:t>商業與管理群</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外語群日語類</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0580299"/>
                  </a:ext>
                </a:extLst>
              </a:tr>
              <a:tr h="198708">
                <a:tc>
                  <a:txBody>
                    <a:bodyPr/>
                    <a:lstStyle/>
                    <a:p>
                      <a:pPr>
                        <a:lnSpc>
                          <a:spcPts val="14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三</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zh-TW" altLang="en-US" sz="1100" b="0" dirty="0">
                          <a:solidFill>
                            <a:schemeClr val="tx1"/>
                          </a:solidFill>
                          <a:latin typeface="微軟正黑體" panose="020B0604030504040204" pitchFamily="34" charset="-120"/>
                          <a:ea typeface="微軟正黑體" panose="020B0604030504040204" pitchFamily="34" charset="-120"/>
                        </a:rPr>
                        <a:t>外語群英語類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外語群日語類</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1776855"/>
                  </a:ext>
                </a:extLst>
              </a:tr>
              <a:tr h="198708">
                <a:tc>
                  <a:txBody>
                    <a:bodyPr/>
                    <a:lstStyle/>
                    <a:p>
                      <a:pPr>
                        <a:lnSpc>
                          <a:spcPts val="14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四</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zh-TW" altLang="en-US" sz="1100" b="0" dirty="0">
                          <a:solidFill>
                            <a:schemeClr val="tx1"/>
                          </a:solidFill>
                          <a:latin typeface="微軟正黑體" panose="020B0604030504040204" pitchFamily="34" charset="-120"/>
                          <a:ea typeface="微軟正黑體" panose="020B0604030504040204" pitchFamily="34" charset="-120"/>
                        </a:rPr>
                        <a:t>商業與管理群</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外語群英語類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外語群日語類</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533785"/>
                  </a:ext>
                </a:extLst>
              </a:tr>
              <a:tr h="198708">
                <a:tc>
                  <a:txBody>
                    <a:bodyPr/>
                    <a:lstStyle/>
                    <a:p>
                      <a:pPr>
                        <a:lnSpc>
                          <a:spcPts val="1400"/>
                        </a:lnSpc>
                      </a:pPr>
                      <a:r>
                        <a:rPr lang="zh-TW" altLang="en-US" sz="1100" b="0" dirty="0">
                          <a:solidFill>
                            <a:srgbClr val="A624D2"/>
                          </a:solidFill>
                          <a:latin typeface="微軟正黑體" panose="020B0604030504040204" pitchFamily="34" charset="-120"/>
                          <a:ea typeface="微軟正黑體" panose="020B0604030504040204" pitchFamily="34" charset="-120"/>
                        </a:rPr>
                        <a:t>家政群</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zh-TW" altLang="en-US" sz="1100" b="0" dirty="0">
                          <a:solidFill>
                            <a:schemeClr val="tx1"/>
                          </a:solidFill>
                          <a:latin typeface="微軟正黑體" panose="020B0604030504040204" pitchFamily="34" charset="-120"/>
                          <a:ea typeface="微軟正黑體" panose="020B0604030504040204" pitchFamily="34" charset="-120"/>
                        </a:rPr>
                        <a:t>幼保類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生活應用類</a:t>
                      </a:r>
                    </a:p>
                  </a:txBody>
                  <a:tcPr marL="65365" marR="65365" marT="32679" marB="32679"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5697417"/>
                  </a:ext>
                </a:extLst>
              </a:tr>
            </a:tbl>
          </a:graphicData>
        </a:graphic>
      </p:graphicFrame>
      <p:sp>
        <p:nvSpPr>
          <p:cNvPr id="10" name="TextBox 116">
            <a:extLst>
              <a:ext uri="{FF2B5EF4-FFF2-40B4-BE49-F238E27FC236}">
                <a16:creationId xmlns:a16="http://schemas.microsoft.com/office/drawing/2014/main" id="{ECF0191B-B57E-46D8-80A5-4616505595CD}"/>
              </a:ext>
            </a:extLst>
          </p:cNvPr>
          <p:cNvSpPr txBox="1"/>
          <p:nvPr/>
        </p:nvSpPr>
        <p:spPr>
          <a:xfrm>
            <a:off x="4605002" y="4449180"/>
            <a:ext cx="3896395" cy="577081"/>
          </a:xfrm>
          <a:prstGeom prst="rect">
            <a:avLst/>
          </a:prstGeom>
          <a:solidFill>
            <a:srgbClr val="FFFFCC"/>
          </a:solidFill>
        </p:spPr>
        <p:txBody>
          <a:bodyPr wrap="square" lIns="68580" tIns="34290" rIns="68580" bIns="34290" rtlCol="0">
            <a:spAutoFit/>
          </a:bodyPr>
          <a:lstStyle/>
          <a:p>
            <a:pPr marL="135000" indent="-135000">
              <a:buFont typeface="+mj-lt"/>
              <a:buAutoNum type="arabicPeriod"/>
            </a:pPr>
            <a:r>
              <a:rPr lang="zh-TW" altLang="en-US" sz="1100" b="1" dirty="0">
                <a:solidFill>
                  <a:prstClr val="black"/>
                </a:solidFill>
                <a:latin typeface="微軟正黑體" panose="020B0604030504040204" pitchFamily="34" charset="-120"/>
                <a:ea typeface="微軟正黑體" panose="020B0604030504040204" pitchFamily="34" charset="-120"/>
              </a:rPr>
              <a:t>考生得依意願報考統測之任一群類。</a:t>
            </a:r>
            <a:endParaRPr lang="en-US" altLang="zh-TW" sz="1100" b="1" dirty="0">
              <a:solidFill>
                <a:prstClr val="black"/>
              </a:solidFill>
              <a:latin typeface="微軟正黑體" panose="020B0604030504040204" pitchFamily="34" charset="-120"/>
              <a:ea typeface="微軟正黑體" panose="020B0604030504040204" pitchFamily="34" charset="-120"/>
            </a:endParaRPr>
          </a:p>
          <a:p>
            <a:pPr marL="135000" indent="-135000">
              <a:buFont typeface="+mj-lt"/>
              <a:buAutoNum type="arabicPeriod"/>
            </a:pPr>
            <a:r>
              <a:rPr lang="zh-TW" altLang="en-US" sz="1100" b="1" spc="-45" dirty="0">
                <a:solidFill>
                  <a:srgbClr val="C00000"/>
                </a:solidFill>
                <a:latin typeface="微軟正黑體" panose="020B0604030504040204" pitchFamily="34" charset="-120"/>
                <a:ea typeface="微軟正黑體" panose="020B0604030504040204" pitchFamily="34" charset="-120"/>
              </a:rPr>
              <a:t>電機與電子群</a:t>
            </a:r>
            <a:r>
              <a:rPr lang="zh-TW" altLang="en-US" sz="1100" b="1" spc="-45" dirty="0">
                <a:solidFill>
                  <a:prstClr val="black"/>
                </a:solidFill>
                <a:latin typeface="微軟正黑體" panose="020B0604030504040204" pitchFamily="34" charset="-120"/>
                <a:ea typeface="微軟正黑體" panose="020B0604030504040204" pitchFamily="34" charset="-120"/>
              </a:rPr>
              <a:t>、</a:t>
            </a:r>
            <a:r>
              <a:rPr lang="zh-TW" altLang="en-US" sz="1100" b="1" spc="-45" dirty="0">
                <a:solidFill>
                  <a:srgbClr val="C00000"/>
                </a:solidFill>
                <a:latin typeface="微軟正黑體" panose="020B0604030504040204" pitchFamily="34" charset="-120"/>
                <a:ea typeface="微軟正黑體" panose="020B0604030504040204" pitchFamily="34" charset="-120"/>
              </a:rPr>
              <a:t>外語群及商業與管理群</a:t>
            </a:r>
            <a:r>
              <a:rPr lang="zh-TW" altLang="en-US" sz="1100" b="1" spc="-45" dirty="0">
                <a:solidFill>
                  <a:prstClr val="black"/>
                </a:solidFill>
                <a:latin typeface="微軟正黑體" panose="020B0604030504040204" pitchFamily="34" charset="-120"/>
                <a:ea typeface="微軟正黑體" panose="020B0604030504040204" pitchFamily="34" charset="-120"/>
              </a:rPr>
              <a:t>、</a:t>
            </a:r>
            <a:r>
              <a:rPr lang="zh-TW" altLang="en-US" sz="1100" b="1" spc="-45" dirty="0">
                <a:solidFill>
                  <a:srgbClr val="C00000"/>
                </a:solidFill>
                <a:latin typeface="微軟正黑體" panose="020B0604030504040204" pitchFamily="34" charset="-120"/>
                <a:ea typeface="微軟正黑體" panose="020B0604030504040204" pitchFamily="34" charset="-120"/>
              </a:rPr>
              <a:t>家政群</a:t>
            </a:r>
            <a:r>
              <a:rPr lang="zh-TW" altLang="en-US" sz="1100" b="1" spc="-45" dirty="0">
                <a:solidFill>
                  <a:prstClr val="black"/>
                </a:solidFill>
                <a:latin typeface="微軟正黑體" panose="020B0604030504040204" pitchFamily="34" charset="-120"/>
                <a:ea typeface="微軟正黑體" panose="020B0604030504040204" pitchFamily="34" charset="-120"/>
              </a:rPr>
              <a:t>，因專業科目</a:t>
            </a:r>
            <a:r>
              <a:rPr lang="en-US" altLang="zh-TW" sz="1100" b="1" spc="-45" dirty="0">
                <a:solidFill>
                  <a:prstClr val="black"/>
                </a:solidFill>
                <a:latin typeface="微軟正黑體" panose="020B0604030504040204" pitchFamily="34" charset="-120"/>
                <a:ea typeface="微軟正黑體" panose="020B0604030504040204" pitchFamily="34" charset="-120"/>
              </a:rPr>
              <a:t>(</a:t>
            </a:r>
            <a:r>
              <a:rPr lang="zh-TW" altLang="en-US" sz="1100" b="1" spc="-45" dirty="0">
                <a:solidFill>
                  <a:prstClr val="black"/>
                </a:solidFill>
                <a:latin typeface="微軟正黑體" panose="020B0604030504040204" pitchFamily="34" charset="-120"/>
                <a:ea typeface="微軟正黑體" panose="020B0604030504040204" pitchFamily="34" charset="-120"/>
              </a:rPr>
              <a:t>一</a:t>
            </a:r>
            <a:r>
              <a:rPr lang="en-US" altLang="zh-TW" sz="1100" b="1" spc="-45" dirty="0">
                <a:solidFill>
                  <a:prstClr val="black"/>
                </a:solidFill>
                <a:latin typeface="微軟正黑體" panose="020B0604030504040204" pitchFamily="34" charset="-120"/>
                <a:ea typeface="微軟正黑體" panose="020B0604030504040204" pitchFamily="34" charset="-120"/>
              </a:rPr>
              <a:t>)</a:t>
            </a:r>
            <a:r>
              <a:rPr lang="zh-TW" altLang="en-US" sz="1100" b="1" spc="-45" dirty="0">
                <a:solidFill>
                  <a:prstClr val="black"/>
                </a:solidFill>
                <a:latin typeface="微軟正黑體" panose="020B0604030504040204" pitchFamily="34" charset="-120"/>
                <a:ea typeface="微軟正黑體" panose="020B0604030504040204" pitchFamily="34" charset="-120"/>
              </a:rPr>
              <a:t>相同，可加考專業科目後，可跨群類應考。</a:t>
            </a:r>
            <a:endParaRPr lang="en-US" altLang="zh-TW" sz="1100" b="1" spc="-45" dirty="0">
              <a:solidFill>
                <a:prstClr val="black"/>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989132" y="2556354"/>
            <a:ext cx="351046" cy="2469907"/>
          </a:xfrm>
          <a:prstGeom prst="rect">
            <a:avLst/>
          </a:prstGeom>
          <a:solidFill>
            <a:srgbClr val="0070C0">
              <a:alpha val="83000"/>
            </a:srgbClr>
          </a:solidFill>
        </p:spPr>
        <p:txBody>
          <a:bodyPr wrap="square" lIns="68580" tIns="34290" rIns="68580" bIns="34290">
            <a:spAutoFit/>
          </a:bodyPr>
          <a:lstStyle/>
          <a:p>
            <a:r>
              <a:rPr lang="en-US" altLang="zh-TW" sz="1200" b="1" dirty="0">
                <a:solidFill>
                  <a:schemeClr val="bg1"/>
                </a:solidFill>
                <a:latin typeface="新細明體" panose="02020500000000000000" pitchFamily="18" charset="-120"/>
              </a:rPr>
              <a:t>※</a:t>
            </a:r>
            <a:r>
              <a:rPr lang="zh-TW" altLang="en-US" sz="1200" b="1" dirty="0">
                <a:solidFill>
                  <a:schemeClr val="bg1"/>
                </a:solidFill>
                <a:latin typeface="微軟正黑體" panose="020B0604030504040204" pitchFamily="34" charset="-120"/>
                <a:ea typeface="微軟正黑體" panose="020B0604030504040204" pitchFamily="34" charset="-120"/>
              </a:rPr>
              <a:t>技高</a:t>
            </a:r>
            <a:r>
              <a:rPr lang="en-US" altLang="zh-TW" sz="1200" b="1" dirty="0">
                <a:solidFill>
                  <a:schemeClr val="bg1"/>
                </a:solidFill>
                <a:latin typeface="微軟正黑體" panose="020B0604030504040204" pitchFamily="34" charset="-120"/>
                <a:ea typeface="微軟正黑體" panose="020B0604030504040204" pitchFamily="34" charset="-120"/>
              </a:rPr>
              <a:t>15</a:t>
            </a:r>
            <a:r>
              <a:rPr lang="zh-TW" altLang="en-US" sz="1200" b="1" dirty="0">
                <a:solidFill>
                  <a:schemeClr val="bg1"/>
                </a:solidFill>
                <a:latin typeface="微軟正黑體" panose="020B0604030504040204" pitchFamily="34" charset="-120"/>
                <a:ea typeface="微軟正黑體" panose="020B0604030504040204" pitchFamily="34" charset="-120"/>
              </a:rPr>
              <a:t>群與統測</a:t>
            </a:r>
            <a:r>
              <a:rPr lang="en-US" altLang="zh-TW" sz="1200" b="1" dirty="0">
                <a:solidFill>
                  <a:schemeClr val="bg1"/>
                </a:solidFill>
                <a:latin typeface="微軟正黑體" panose="020B0604030504040204" pitchFamily="34" charset="-120"/>
                <a:ea typeface="微軟正黑體" panose="020B0604030504040204" pitchFamily="34" charset="-120"/>
              </a:rPr>
              <a:t>20</a:t>
            </a:r>
            <a:r>
              <a:rPr lang="zh-TW" altLang="en-US" sz="1200" b="1" dirty="0">
                <a:solidFill>
                  <a:schemeClr val="bg1"/>
                </a:solidFill>
                <a:latin typeface="微軟正黑體" panose="020B0604030504040204" pitchFamily="34" charset="-120"/>
                <a:ea typeface="微軟正黑體" panose="020B0604030504040204" pitchFamily="34" charset="-120"/>
              </a:rPr>
              <a:t>群類對照</a:t>
            </a:r>
          </a:p>
        </p:txBody>
      </p:sp>
      <p:sp>
        <p:nvSpPr>
          <p:cNvPr id="12" name="矩形 11"/>
          <p:cNvSpPr/>
          <p:nvPr/>
        </p:nvSpPr>
        <p:spPr>
          <a:xfrm>
            <a:off x="1443152" y="4635576"/>
            <a:ext cx="1004296" cy="486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3" name="矩形 12"/>
          <p:cNvSpPr/>
          <p:nvPr/>
        </p:nvSpPr>
        <p:spPr>
          <a:xfrm>
            <a:off x="2636646" y="3738606"/>
            <a:ext cx="1404183" cy="89697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矩形 13"/>
          <p:cNvSpPr/>
          <p:nvPr/>
        </p:nvSpPr>
        <p:spPr>
          <a:xfrm>
            <a:off x="4581398" y="2880389"/>
            <a:ext cx="3942513" cy="151166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5" name="矩形 14"/>
          <p:cNvSpPr/>
          <p:nvPr/>
        </p:nvSpPr>
        <p:spPr>
          <a:xfrm>
            <a:off x="2636490" y="4643167"/>
            <a:ext cx="1695976" cy="324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30</a:t>
            </a:fld>
            <a:endParaRPr kumimoji="1" lang="zh-TW" altLang="en-US"/>
          </a:p>
        </p:txBody>
      </p:sp>
    </p:spTree>
    <p:extLst>
      <p:ext uri="{BB962C8B-B14F-4D97-AF65-F5344CB8AC3E}">
        <p14:creationId xmlns:p14="http://schemas.microsoft.com/office/powerpoint/2010/main" val="28301870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887239" y="4734921"/>
            <a:ext cx="3342361" cy="407804"/>
          </a:xfrm>
          <a:prstGeom prst="rect">
            <a:avLst/>
          </a:prstGeom>
          <a:solidFill>
            <a:schemeClr val="accent1">
              <a:lumMod val="20000"/>
              <a:lumOff val="80000"/>
            </a:schemeClr>
          </a:solidFill>
        </p:spPr>
        <p:txBody>
          <a:bodyPr wrap="square" lIns="68580" tIns="34290" rIns="68580" bIns="34290" rtlCol="0">
            <a:spAutoFit/>
          </a:bodyPr>
          <a:lstStyle/>
          <a:p>
            <a:r>
              <a:rPr lang="zh-TW" altLang="en-US" sz="1100" b="1" dirty="0">
                <a:solidFill>
                  <a:srgbClr val="0000FF"/>
                </a:solidFill>
                <a:latin typeface="微軟正黑體" panose="020B0604030504040204" pitchFamily="34" charset="-120"/>
                <a:ea typeface="微軟正黑體" panose="020B0604030504040204" pitchFamily="34" charset="-120"/>
              </a:rPr>
              <a:t>註：工管類與衛護類未對應技高專業群科，故專業 </a:t>
            </a:r>
            <a:endParaRPr lang="en-US" altLang="zh-TW" sz="1100" b="1" dirty="0">
              <a:solidFill>
                <a:srgbClr val="0000FF"/>
              </a:solidFill>
              <a:latin typeface="微軟正黑體" panose="020B0604030504040204" pitchFamily="34" charset="-120"/>
              <a:ea typeface="微軟正黑體" panose="020B0604030504040204" pitchFamily="34" charset="-120"/>
            </a:endParaRPr>
          </a:p>
          <a:p>
            <a:r>
              <a:rPr lang="en-US" altLang="zh-TW" sz="1100" b="1" dirty="0">
                <a:solidFill>
                  <a:srgbClr val="0000FF"/>
                </a:solidFill>
                <a:latin typeface="微軟正黑體" panose="020B0604030504040204" pitchFamily="34" charset="-120"/>
                <a:ea typeface="微軟正黑體" panose="020B0604030504040204" pitchFamily="34" charset="-120"/>
              </a:rPr>
              <a:t>        </a:t>
            </a:r>
            <a:r>
              <a:rPr lang="zh-TW" altLang="en-US" sz="1100" b="1" dirty="0">
                <a:solidFill>
                  <a:srgbClr val="0000FF"/>
                </a:solidFill>
                <a:latin typeface="微軟正黑體" panose="020B0604030504040204" pitchFamily="34" charset="-120"/>
                <a:ea typeface="微軟正黑體" panose="020B0604030504040204" pitchFamily="34" charset="-120"/>
              </a:rPr>
              <a:t>科目採未來就讀相關系科所需之重要基本能力。</a:t>
            </a:r>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31</a:t>
            </a:fld>
            <a:endParaRPr kumimoji="1" lang="zh-TW" altLang="en-US"/>
          </a:p>
        </p:txBody>
      </p:sp>
      <p:graphicFrame>
        <p:nvGraphicFramePr>
          <p:cNvPr id="5" name="內容版面配置區 6">
            <a:extLst>
              <a:ext uri="{FF2B5EF4-FFF2-40B4-BE49-F238E27FC236}">
                <a16:creationId xmlns:a16="http://schemas.microsoft.com/office/drawing/2014/main" id="{D3CD6FE0-5F7C-A4D1-46F9-BF8FEA8ABC4E}"/>
              </a:ext>
            </a:extLst>
          </p:cNvPr>
          <p:cNvGraphicFramePr>
            <a:graphicFrameLocks/>
          </p:cNvGraphicFramePr>
          <p:nvPr>
            <p:extLst>
              <p:ext uri="{D42A27DB-BD31-4B8C-83A1-F6EECF244321}">
                <p14:modId xmlns:p14="http://schemas.microsoft.com/office/powerpoint/2010/main" val="3004533428"/>
              </p:ext>
            </p:extLst>
          </p:nvPr>
        </p:nvGraphicFramePr>
        <p:xfrm>
          <a:off x="776913" y="812648"/>
          <a:ext cx="4158543" cy="4278361"/>
        </p:xfrm>
        <a:graphic>
          <a:graphicData uri="http://schemas.openxmlformats.org/drawingml/2006/table">
            <a:tbl>
              <a:tblPr firstRow="1" bandRow="1">
                <a:tableStyleId>{9DCAF9ED-07DC-4A11-8D7F-57B35C25682E}</a:tableStyleId>
              </a:tblPr>
              <a:tblGrid>
                <a:gridCol w="1133812">
                  <a:extLst>
                    <a:ext uri="{9D8B030D-6E8A-4147-A177-3AD203B41FA5}">
                      <a16:colId xmlns:a16="http://schemas.microsoft.com/office/drawing/2014/main" val="20000"/>
                    </a:ext>
                  </a:extLst>
                </a:gridCol>
                <a:gridCol w="918684">
                  <a:extLst>
                    <a:ext uri="{9D8B030D-6E8A-4147-A177-3AD203B41FA5}">
                      <a16:colId xmlns:a16="http://schemas.microsoft.com/office/drawing/2014/main" val="3182241135"/>
                    </a:ext>
                  </a:extLst>
                </a:gridCol>
                <a:gridCol w="1026248">
                  <a:extLst>
                    <a:ext uri="{9D8B030D-6E8A-4147-A177-3AD203B41FA5}">
                      <a16:colId xmlns:a16="http://schemas.microsoft.com/office/drawing/2014/main" val="20003"/>
                    </a:ext>
                  </a:extLst>
                </a:gridCol>
                <a:gridCol w="1079799">
                  <a:extLst>
                    <a:ext uri="{9D8B030D-6E8A-4147-A177-3AD203B41FA5}">
                      <a16:colId xmlns:a16="http://schemas.microsoft.com/office/drawing/2014/main" val="20004"/>
                    </a:ext>
                  </a:extLst>
                </a:gridCol>
              </a:tblGrid>
              <a:tr h="227601">
                <a:tc rowSpan="2">
                  <a:txBody>
                    <a:bodyPr/>
                    <a:lstStyle/>
                    <a:p>
                      <a:pPr algn="ctr"/>
                      <a:r>
                        <a:rPr lang="zh-TW" altLang="en-US" sz="1100" b="1" dirty="0">
                          <a:latin typeface="微軟正黑體" panose="020B0604030504040204" pitchFamily="34" charset="-120"/>
                          <a:ea typeface="微軟正黑體" panose="020B0604030504040204" pitchFamily="34" charset="-120"/>
                        </a:rPr>
                        <a:t>群類名稱</a:t>
                      </a:r>
                      <a:endParaRPr lang="en-US" altLang="zh-TW" sz="1100" b="1" dirty="0">
                        <a:latin typeface="微軟正黑體" panose="020B0604030504040204" pitchFamily="34" charset="-120"/>
                        <a:ea typeface="微軟正黑體" panose="020B0604030504040204" pitchFamily="34" charset="-120"/>
                      </a:endParaRPr>
                    </a:p>
                  </a:txBody>
                  <a:tcPr marL="51442" marR="51442" marT="25718" marB="25718" anchor="ctr"/>
                </a:tc>
                <a:tc gridSpan="3">
                  <a:txBody>
                    <a:bodyPr/>
                    <a:lstStyle/>
                    <a:p>
                      <a:pPr algn="ctr"/>
                      <a:r>
                        <a:rPr lang="zh-TW" altLang="en-US" sz="1100" b="1" dirty="0">
                          <a:latin typeface="微軟正黑體" panose="020B0604030504040204" pitchFamily="34" charset="-120"/>
                          <a:ea typeface="微軟正黑體" panose="020B0604030504040204" pitchFamily="34" charset="-120"/>
                        </a:rPr>
                        <a:t>試題命題範圍</a:t>
                      </a:r>
                      <a:endParaRPr lang="zh-TW" altLang="en-US" sz="1100" b="1" dirty="0">
                        <a:solidFill>
                          <a:schemeClr val="bg1"/>
                        </a:solidFill>
                        <a:latin typeface="微軟正黑體" panose="020B0604030504040204" pitchFamily="34" charset="-120"/>
                        <a:ea typeface="微軟正黑體" panose="020B0604030504040204" pitchFamily="34" charset="-120"/>
                      </a:endParaRPr>
                    </a:p>
                  </a:txBody>
                  <a:tcPr marL="51442" marR="51442" marT="25718" marB="25718" anchor="ctr"/>
                </a:tc>
                <a:tc hMerge="1">
                  <a:txBody>
                    <a:bodyPr/>
                    <a:lstStyle/>
                    <a:p>
                      <a:pPr algn="ct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hMerge="1">
                  <a:txBody>
                    <a:bodyPr/>
                    <a:lstStyle/>
                    <a:p>
                      <a:endParaRPr lang="zh-TW" altLang="en-US" dirty="0"/>
                    </a:p>
                  </a:txBody>
                  <a:tcPr/>
                </a:tc>
                <a:extLst>
                  <a:ext uri="{0D108BD9-81ED-4DB2-BD59-A6C34878D82A}">
                    <a16:rowId xmlns:a16="http://schemas.microsoft.com/office/drawing/2014/main" val="10000"/>
                  </a:ext>
                </a:extLst>
              </a:tr>
              <a:tr h="279199">
                <a:tc vMerge="1">
                  <a:txBody>
                    <a:bodyPr/>
                    <a:lstStyle/>
                    <a:p>
                      <a:pPr algn="ctr"/>
                      <a:endParaRPr lang="en-US" altLang="zh-TW"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數學版本</a:t>
                      </a:r>
                    </a:p>
                  </a:txBody>
                  <a:tcPr marL="51442" marR="51442" marT="25718" marB="25718"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100" b="1" dirty="0">
                          <a:latin typeface="微軟正黑體" panose="020B0604030504040204" pitchFamily="34" charset="-120"/>
                          <a:ea typeface="微軟正黑體" panose="020B0604030504040204" pitchFamily="34" charset="-120"/>
                        </a:rPr>
                        <a:t>專業科目</a:t>
                      </a:r>
                      <a:r>
                        <a:rPr lang="en-US" altLang="zh-TW" sz="1100" b="1" dirty="0">
                          <a:latin typeface="微軟正黑體" panose="020B0604030504040204" pitchFamily="34" charset="-120"/>
                          <a:ea typeface="微軟正黑體" panose="020B0604030504040204" pitchFamily="34" charset="-120"/>
                        </a:rPr>
                        <a:t>(</a:t>
                      </a:r>
                      <a:r>
                        <a:rPr lang="zh-TW" altLang="en-US" sz="1100" b="1" dirty="0">
                          <a:latin typeface="微軟正黑體" panose="020B0604030504040204" pitchFamily="34" charset="-120"/>
                          <a:ea typeface="微軟正黑體" panose="020B0604030504040204" pitchFamily="34" charset="-120"/>
                        </a:rPr>
                        <a:t>一</a:t>
                      </a:r>
                      <a:r>
                        <a:rPr lang="en-US" altLang="zh-TW" sz="1100" b="1" dirty="0">
                          <a:latin typeface="微軟正黑體" panose="020B0604030504040204" pitchFamily="34" charset="-120"/>
                          <a:ea typeface="微軟正黑體" panose="020B0604030504040204" pitchFamily="34" charset="-120"/>
                        </a:rPr>
                        <a:t>)</a:t>
                      </a:r>
                      <a:endParaRPr lang="zh-TW" altLang="en-US" sz="1100" b="1"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100" b="1" dirty="0">
                          <a:latin typeface="微軟正黑體" panose="020B0604030504040204" pitchFamily="34" charset="-120"/>
                          <a:ea typeface="微軟正黑體" panose="020B0604030504040204" pitchFamily="34" charset="-120"/>
                        </a:rPr>
                        <a:t>專業科目</a:t>
                      </a:r>
                      <a:r>
                        <a:rPr lang="en-US" altLang="zh-TW" sz="1100" b="1" dirty="0">
                          <a:latin typeface="微軟正黑體" panose="020B0604030504040204" pitchFamily="34" charset="-120"/>
                          <a:ea typeface="微軟正黑體" panose="020B0604030504040204" pitchFamily="34" charset="-120"/>
                        </a:rPr>
                        <a:t>(</a:t>
                      </a:r>
                      <a:r>
                        <a:rPr lang="zh-TW" altLang="en-US" sz="1100" b="1" dirty="0">
                          <a:latin typeface="微軟正黑體" panose="020B0604030504040204" pitchFamily="34" charset="-120"/>
                          <a:ea typeface="微軟正黑體" panose="020B0604030504040204" pitchFamily="34" charset="-120"/>
                        </a:rPr>
                        <a:t>二</a:t>
                      </a:r>
                      <a:r>
                        <a:rPr lang="en-US" altLang="zh-TW" sz="1100" b="1" dirty="0">
                          <a:latin typeface="微軟正黑體" panose="020B0604030504040204" pitchFamily="34" charset="-120"/>
                          <a:ea typeface="微軟正黑體" panose="020B0604030504040204" pitchFamily="34" charset="-120"/>
                        </a:rPr>
                        <a:t>)</a:t>
                      </a:r>
                      <a:endParaRPr lang="zh-TW" altLang="en-US" sz="1100" b="1"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10001"/>
                  </a:ext>
                </a:extLst>
              </a:tr>
              <a:tr h="686758">
                <a:tc>
                  <a:txBody>
                    <a:bodyPr/>
                    <a:lstStyle/>
                    <a:p>
                      <a:pPr algn="l"/>
                      <a:r>
                        <a:rPr lang="en-US" altLang="zh-TW" sz="1100" b="1" dirty="0">
                          <a:latin typeface="微軟正黑體" panose="020B0604030504040204" pitchFamily="34" charset="-120"/>
                          <a:ea typeface="微軟正黑體" panose="020B0604030504040204" pitchFamily="34" charset="-120"/>
                        </a:rPr>
                        <a:t>01</a:t>
                      </a:r>
                      <a:r>
                        <a:rPr lang="zh-TW" altLang="en-US" sz="1100" b="1" dirty="0">
                          <a:latin typeface="微軟正黑體" panose="020B0604030504040204" pitchFamily="34" charset="-120"/>
                          <a:ea typeface="微軟正黑體" panose="020B0604030504040204" pitchFamily="34" charset="-120"/>
                        </a:rPr>
                        <a:t>機械群</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dirty="0">
                          <a:solidFill>
                            <a:schemeClr val="tx1"/>
                          </a:solidFill>
                          <a:latin typeface="微軟正黑體" panose="020B0604030504040204" pitchFamily="34" charset="-120"/>
                          <a:ea typeface="微軟正黑體" panose="020B0604030504040204" pitchFamily="34" charset="-120"/>
                        </a:rPr>
                        <a:t>C</a:t>
                      </a:r>
                      <a:endParaRPr lang="zh-TW" altLang="en-US" sz="1100" b="0"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r>
                        <a:rPr lang="zh-TW" altLang="en-US" sz="1100" b="0" dirty="0">
                          <a:latin typeface="微軟正黑體" panose="020B0604030504040204" pitchFamily="34" charset="-120"/>
                          <a:ea typeface="微軟正黑體" panose="020B0604030504040204" pitchFamily="34" charset="-120"/>
                        </a:rPr>
                        <a:t>機件原理</a:t>
                      </a:r>
                      <a:endParaRPr lang="en-US" altLang="zh-TW" sz="1100" b="0" dirty="0">
                        <a:latin typeface="微軟正黑體" panose="020B0604030504040204" pitchFamily="34" charset="-120"/>
                        <a:ea typeface="微軟正黑體" panose="020B0604030504040204" pitchFamily="34" charset="-120"/>
                      </a:endParaRPr>
                    </a:p>
                    <a:p>
                      <a:pPr algn="l"/>
                      <a:r>
                        <a:rPr lang="zh-TW" altLang="en-US" sz="1100" b="0" dirty="0">
                          <a:latin typeface="微軟正黑體" panose="020B0604030504040204" pitchFamily="34" charset="-120"/>
                          <a:ea typeface="微軟正黑體" panose="020B0604030504040204" pitchFamily="34" charset="-120"/>
                        </a:rPr>
                        <a:t>機械力學</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lnSpc>
                          <a:spcPts val="1600"/>
                        </a:lnSpc>
                      </a:pPr>
                      <a:r>
                        <a:rPr lang="zh-TW" altLang="en-US" sz="1100" b="0" dirty="0">
                          <a:latin typeface="微軟正黑體" panose="020B0604030504040204" pitchFamily="34" charset="-120"/>
                          <a:ea typeface="微軟正黑體" panose="020B0604030504040204" pitchFamily="34" charset="-120"/>
                        </a:rPr>
                        <a:t>機械製造</a:t>
                      </a:r>
                      <a:endParaRPr lang="en-US" altLang="zh-TW" sz="1100" b="0" dirty="0">
                        <a:latin typeface="微軟正黑體" panose="020B0604030504040204" pitchFamily="34" charset="-120"/>
                        <a:ea typeface="微軟正黑體" panose="020B0604030504040204" pitchFamily="34" charset="-120"/>
                      </a:endParaRPr>
                    </a:p>
                    <a:p>
                      <a:pPr algn="l">
                        <a:lnSpc>
                          <a:spcPts val="1600"/>
                        </a:lnSpc>
                      </a:pPr>
                      <a:r>
                        <a:rPr lang="zh-TW" altLang="en-US" sz="1100" b="0" dirty="0">
                          <a:latin typeface="微軟正黑體" panose="020B0604030504040204" pitchFamily="34" charset="-120"/>
                          <a:ea typeface="微軟正黑體" panose="020B0604030504040204" pitchFamily="34" charset="-120"/>
                        </a:rPr>
                        <a:t>機械基礎實習、機械製圖實習</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10002"/>
                  </a:ext>
                </a:extLst>
              </a:tr>
              <a:tr h="686758">
                <a:tc>
                  <a:txBody>
                    <a:bodyPr/>
                    <a:lstStyle/>
                    <a:p>
                      <a:pPr algn="l"/>
                      <a:r>
                        <a:rPr lang="en-US" altLang="zh-TW" sz="1100" b="1" dirty="0">
                          <a:latin typeface="微軟正黑體" panose="020B0604030504040204" pitchFamily="34" charset="-120"/>
                          <a:ea typeface="微軟正黑體" panose="020B0604030504040204" pitchFamily="34" charset="-120"/>
                        </a:rPr>
                        <a:t>02</a:t>
                      </a:r>
                      <a:r>
                        <a:rPr lang="zh-TW" altLang="en-US" sz="1100" b="1" dirty="0">
                          <a:latin typeface="微軟正黑體" panose="020B0604030504040204" pitchFamily="34" charset="-120"/>
                          <a:ea typeface="微軟正黑體" panose="020B0604030504040204" pitchFamily="34" charset="-120"/>
                        </a:rPr>
                        <a:t>動力機械群</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algn="l"/>
                      <a:r>
                        <a:rPr lang="zh-TW" altLang="en-US" sz="1100" b="0" kern="1200" dirty="0">
                          <a:latin typeface="微軟正黑體" panose="020B0604030504040204" pitchFamily="34" charset="-120"/>
                          <a:ea typeface="微軟正黑體" panose="020B0604030504040204" pitchFamily="34" charset="-120"/>
                        </a:rPr>
                        <a:t>應用力學</a:t>
                      </a:r>
                      <a:endParaRPr lang="en-US" altLang="zh-TW" sz="1100" b="0" kern="1200" dirty="0">
                        <a:latin typeface="微軟正黑體" panose="020B0604030504040204" pitchFamily="34" charset="-120"/>
                        <a:ea typeface="微軟正黑體" panose="020B0604030504040204" pitchFamily="34" charset="-120"/>
                      </a:endParaRPr>
                    </a:p>
                    <a:p>
                      <a:pPr algn="l"/>
                      <a:r>
                        <a:rPr lang="zh-TW" altLang="en-US" sz="1100" b="0" kern="1200" dirty="0">
                          <a:latin typeface="微軟正黑體" panose="020B0604030504040204" pitchFamily="34" charset="-120"/>
                          <a:ea typeface="微軟正黑體" panose="020B0604030504040204" pitchFamily="34" charset="-120"/>
                        </a:rPr>
                        <a:t>引擎原理</a:t>
                      </a:r>
                      <a:endParaRPr lang="en-US" altLang="zh-TW" sz="1100" b="0" kern="1200" dirty="0">
                        <a:latin typeface="微軟正黑體" panose="020B0604030504040204" pitchFamily="34" charset="-120"/>
                        <a:ea typeface="微軟正黑體" panose="020B0604030504040204" pitchFamily="34" charset="-120"/>
                      </a:endParaRPr>
                    </a:p>
                    <a:p>
                      <a:pPr algn="l"/>
                      <a:r>
                        <a:rPr lang="zh-TW" altLang="en-US" sz="1100" b="0" kern="1200" dirty="0">
                          <a:latin typeface="微軟正黑體" panose="020B0604030504040204" pitchFamily="34" charset="-120"/>
                          <a:ea typeface="微軟正黑體" panose="020B0604030504040204" pitchFamily="34" charset="-120"/>
                        </a:rPr>
                        <a:t>底盤原理</a:t>
                      </a:r>
                      <a:endParaRPr lang="zh-TW" altLang="en-US" sz="1100" b="0" kern="1200" dirty="0">
                        <a:solidFill>
                          <a:schemeClr val="dk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algn="l">
                        <a:lnSpc>
                          <a:spcPts val="1600"/>
                        </a:lnSpc>
                      </a:pPr>
                      <a:r>
                        <a:rPr lang="zh-TW" altLang="en-US" sz="1100" b="0" kern="1200" dirty="0">
                          <a:latin typeface="微軟正黑體" panose="020B0604030504040204" pitchFamily="34" charset="-120"/>
                          <a:ea typeface="微軟正黑體" panose="020B0604030504040204" pitchFamily="34" charset="-120"/>
                        </a:rPr>
                        <a:t>引擎實習</a:t>
                      </a:r>
                      <a:endParaRPr lang="en-US" altLang="zh-TW" sz="11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100" b="0" kern="1200" dirty="0">
                          <a:latin typeface="微軟正黑體" panose="020B0604030504040204" pitchFamily="34" charset="-120"/>
                          <a:ea typeface="微軟正黑體" panose="020B0604030504040204" pitchFamily="34" charset="-120"/>
                        </a:rPr>
                        <a:t>底盤實習</a:t>
                      </a:r>
                      <a:endParaRPr lang="en-US" altLang="zh-TW" sz="1100" b="0" kern="1200" dirty="0">
                        <a:latin typeface="微軟正黑體" panose="020B0604030504040204" pitchFamily="34" charset="-120"/>
                        <a:ea typeface="微軟正黑體" panose="020B0604030504040204" pitchFamily="34" charset="-120"/>
                      </a:endParaRPr>
                    </a:p>
                    <a:p>
                      <a:pPr algn="l">
                        <a:lnSpc>
                          <a:spcPts val="1600"/>
                        </a:lnSpc>
                      </a:pPr>
                      <a:r>
                        <a:rPr lang="zh-TW" altLang="en-US" sz="1100" b="0" kern="1200" dirty="0">
                          <a:latin typeface="微軟正黑體" panose="020B0604030504040204" pitchFamily="34" charset="-120"/>
                          <a:ea typeface="微軟正黑體" panose="020B0604030504040204" pitchFamily="34" charset="-120"/>
                        </a:rPr>
                        <a:t>電工電子實習</a:t>
                      </a:r>
                      <a:endParaRPr lang="zh-TW" altLang="en-US" sz="1100" b="0" kern="1200" dirty="0">
                        <a:solidFill>
                          <a:schemeClr val="dk1"/>
                        </a:solidFill>
                        <a:latin typeface="微軟正黑體" panose="020B0604030504040204" pitchFamily="34" charset="-120"/>
                        <a:ea typeface="微軟正黑體" panose="020B0604030504040204" pitchFamily="34" charset="-120"/>
                        <a:cs typeface="+mn-cs"/>
                      </a:endParaRPr>
                    </a:p>
                  </a:txBody>
                  <a:tcPr marL="51442" marR="51442" marT="25718" marB="25718" anchor="ctr"/>
                </a:tc>
                <a:extLst>
                  <a:ext uri="{0D108BD9-81ED-4DB2-BD59-A6C34878D82A}">
                    <a16:rowId xmlns:a16="http://schemas.microsoft.com/office/drawing/2014/main" val="10003"/>
                  </a:ext>
                </a:extLst>
              </a:tr>
              <a:tr h="750090">
                <a:tc>
                  <a:txBody>
                    <a:bodyPr/>
                    <a:lstStyle/>
                    <a:p>
                      <a:pPr algn="l"/>
                      <a:r>
                        <a:rPr lang="en-US" altLang="zh-TW" sz="1100" b="1" dirty="0">
                          <a:latin typeface="微軟正黑體" panose="020B0604030504040204" pitchFamily="34" charset="-120"/>
                          <a:ea typeface="微軟正黑體" panose="020B0604030504040204" pitchFamily="34" charset="-120"/>
                        </a:rPr>
                        <a:t>03</a:t>
                      </a:r>
                      <a:r>
                        <a:rPr lang="zh-TW" altLang="en-US" sz="1100" b="1" dirty="0">
                          <a:latin typeface="微軟正黑體" panose="020B0604030504040204" pitchFamily="34" charset="-120"/>
                          <a:ea typeface="微軟正黑體" panose="020B0604030504040204" pitchFamily="34" charset="-120"/>
                        </a:rPr>
                        <a:t>電機與電子群    </a:t>
                      </a:r>
                      <a:endParaRPr lang="en-US" altLang="zh-TW" sz="1100" b="1" dirty="0">
                        <a:latin typeface="微軟正黑體" panose="020B0604030504040204" pitchFamily="34" charset="-120"/>
                        <a:ea typeface="微軟正黑體" panose="020B0604030504040204" pitchFamily="34" charset="-120"/>
                      </a:endParaRPr>
                    </a:p>
                    <a:p>
                      <a:pPr marL="216000" algn="l"/>
                      <a:r>
                        <a:rPr lang="zh-TW" altLang="en-US" sz="1100" b="1" dirty="0">
                          <a:latin typeface="微軟正黑體" panose="020B0604030504040204" pitchFamily="34" charset="-120"/>
                          <a:ea typeface="微軟正黑體" panose="020B0604030504040204" pitchFamily="34" charset="-120"/>
                        </a:rPr>
                        <a:t>電機類</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r>
                        <a:rPr lang="zh-TW" altLang="en-US" sz="1100" b="0" kern="1200" dirty="0">
                          <a:latin typeface="微軟正黑體" panose="020B0604030504040204" pitchFamily="34" charset="-120"/>
                          <a:ea typeface="微軟正黑體" panose="020B0604030504040204" pitchFamily="34" charset="-120"/>
                        </a:rPr>
                        <a:t>基本電學</a:t>
                      </a:r>
                      <a:endParaRPr lang="en-US" altLang="zh-TW" sz="1100" b="0" kern="1200" dirty="0">
                        <a:latin typeface="微軟正黑體" panose="020B0604030504040204" pitchFamily="34" charset="-120"/>
                        <a:ea typeface="微軟正黑體" panose="020B0604030504040204" pitchFamily="34" charset="-120"/>
                      </a:endParaRPr>
                    </a:p>
                    <a:p>
                      <a:r>
                        <a:rPr lang="zh-TW" altLang="en-US" sz="1100" b="0" kern="1200" dirty="0">
                          <a:latin typeface="微軟正黑體" panose="020B0604030504040204" pitchFamily="34" charset="-120"/>
                          <a:ea typeface="微軟正黑體" panose="020B0604030504040204" pitchFamily="34" charset="-120"/>
                        </a:rPr>
                        <a:t>基本電學實習</a:t>
                      </a:r>
                      <a:endParaRPr lang="en-US" altLang="zh-TW" sz="1100" b="0" kern="1200" dirty="0">
                        <a:latin typeface="微軟正黑體" panose="020B0604030504040204" pitchFamily="34" charset="-120"/>
                        <a:ea typeface="微軟正黑體" panose="020B0604030504040204" pitchFamily="34" charset="-120"/>
                      </a:endParaRPr>
                    </a:p>
                    <a:p>
                      <a:r>
                        <a:rPr lang="zh-TW" altLang="en-US" sz="1100" b="0" kern="1200" dirty="0">
                          <a:latin typeface="微軟正黑體" panose="020B0604030504040204" pitchFamily="34" charset="-120"/>
                          <a:ea typeface="微軟正黑體" panose="020B0604030504040204" pitchFamily="34" charset="-120"/>
                        </a:rPr>
                        <a:t>電子學</a:t>
                      </a:r>
                      <a:endParaRPr lang="en-US" altLang="zh-TW" sz="1100" b="0" kern="1200" dirty="0">
                        <a:latin typeface="微軟正黑體" panose="020B0604030504040204" pitchFamily="34" charset="-120"/>
                        <a:ea typeface="微軟正黑體" panose="020B0604030504040204" pitchFamily="34" charset="-120"/>
                      </a:endParaRPr>
                    </a:p>
                    <a:p>
                      <a:r>
                        <a:rPr lang="zh-TW" altLang="en-US" sz="1100" b="0" kern="1200" dirty="0">
                          <a:latin typeface="微軟正黑體" panose="020B0604030504040204" pitchFamily="34" charset="-120"/>
                          <a:ea typeface="微軟正黑體" panose="020B0604030504040204" pitchFamily="34" charset="-120"/>
                        </a:rPr>
                        <a:t>電子學實習</a:t>
                      </a:r>
                      <a:endParaRPr lang="zh-TW" altLang="en-US" sz="1100" b="0" kern="1200" dirty="0">
                        <a:solidFill>
                          <a:schemeClr val="dk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a:lnSpc>
                          <a:spcPts val="1600"/>
                        </a:lnSpc>
                      </a:pPr>
                      <a:r>
                        <a:rPr lang="zh-TW" altLang="en-US" sz="1100" b="0" kern="1200" dirty="0">
                          <a:latin typeface="微軟正黑體" panose="020B0604030504040204" pitchFamily="34" charset="-120"/>
                          <a:ea typeface="微軟正黑體" panose="020B0604030504040204" pitchFamily="34" charset="-120"/>
                        </a:rPr>
                        <a:t>電工機械</a:t>
                      </a:r>
                      <a:endParaRPr lang="en-US" altLang="zh-TW" sz="1100" b="0" kern="1200" dirty="0">
                        <a:latin typeface="微軟正黑體" panose="020B0604030504040204" pitchFamily="34" charset="-120"/>
                        <a:ea typeface="微軟正黑體" panose="020B0604030504040204" pitchFamily="34" charset="-120"/>
                      </a:endParaRPr>
                    </a:p>
                    <a:p>
                      <a:pPr>
                        <a:lnSpc>
                          <a:spcPts val="1600"/>
                        </a:lnSpc>
                      </a:pPr>
                      <a:r>
                        <a:rPr lang="zh-TW" altLang="en-US" sz="1100" b="0" kern="1200" dirty="0">
                          <a:latin typeface="微軟正黑體" panose="020B0604030504040204" pitchFamily="34" charset="-120"/>
                          <a:ea typeface="微軟正黑體" panose="020B0604030504040204" pitchFamily="34" charset="-120"/>
                        </a:rPr>
                        <a:t>電工機械實習</a:t>
                      </a:r>
                      <a:endParaRPr lang="en-US" altLang="zh-TW" sz="1100" b="0" kern="1200" dirty="0">
                        <a:solidFill>
                          <a:schemeClr val="dk1"/>
                        </a:solidFill>
                        <a:latin typeface="微軟正黑體" panose="020B0604030504040204" pitchFamily="34" charset="-120"/>
                        <a:ea typeface="微軟正黑體" panose="020B0604030504040204" pitchFamily="34" charset="-120"/>
                        <a:cs typeface="+mn-cs"/>
                      </a:endParaRPr>
                    </a:p>
                  </a:txBody>
                  <a:tcPr marL="51442" marR="51442" marT="25718" marB="25718" anchor="ctr"/>
                </a:tc>
                <a:extLst>
                  <a:ext uri="{0D108BD9-81ED-4DB2-BD59-A6C34878D82A}">
                    <a16:rowId xmlns:a16="http://schemas.microsoft.com/office/drawing/2014/main" val="10004"/>
                  </a:ext>
                </a:extLst>
              </a:tr>
              <a:tr h="750090">
                <a:tc>
                  <a:txBody>
                    <a:bodyPr/>
                    <a:lstStyle/>
                    <a:p>
                      <a:pPr algn="l"/>
                      <a:r>
                        <a:rPr lang="en-US" altLang="zh-TW" sz="1100" b="1" dirty="0">
                          <a:latin typeface="微軟正黑體" panose="020B0604030504040204" pitchFamily="34" charset="-120"/>
                          <a:ea typeface="微軟正黑體" panose="020B0604030504040204" pitchFamily="34" charset="-120"/>
                        </a:rPr>
                        <a:t>04</a:t>
                      </a:r>
                      <a:r>
                        <a:rPr lang="zh-TW" altLang="en-US" sz="1100" b="1" dirty="0">
                          <a:latin typeface="微軟正黑體" panose="020B0604030504040204" pitchFamily="34" charset="-120"/>
                          <a:ea typeface="微軟正黑體" panose="020B0604030504040204" pitchFamily="34" charset="-120"/>
                        </a:rPr>
                        <a:t>電機與電子群</a:t>
                      </a:r>
                      <a:endParaRPr lang="en-US" altLang="zh-TW" sz="1100" b="1" dirty="0">
                        <a:latin typeface="微軟正黑體" panose="020B0604030504040204" pitchFamily="34" charset="-120"/>
                        <a:ea typeface="微軟正黑體" panose="020B0604030504040204" pitchFamily="34" charset="-120"/>
                      </a:endParaRPr>
                    </a:p>
                    <a:p>
                      <a:pPr marL="216000" algn="l"/>
                      <a:r>
                        <a:rPr lang="zh-TW" altLang="en-US" sz="1100" b="1" dirty="0">
                          <a:latin typeface="微軟正黑體" panose="020B0604030504040204" pitchFamily="34" charset="-120"/>
                          <a:ea typeface="微軟正黑體" panose="020B0604030504040204" pitchFamily="34" charset="-120"/>
                        </a:rPr>
                        <a:t>資電類</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C</a:t>
                      </a:r>
                      <a:endParaRPr lang="zh-TW" altLang="en-US"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algn="l"/>
                      <a:r>
                        <a:rPr lang="zh-TW" altLang="en-US" sz="1100" b="0" kern="1200" dirty="0">
                          <a:latin typeface="微軟正黑體" panose="020B0604030504040204" pitchFamily="34" charset="-120"/>
                          <a:ea typeface="微軟正黑體" panose="020B0604030504040204" pitchFamily="34" charset="-120"/>
                        </a:rPr>
                        <a:t>基本電學</a:t>
                      </a:r>
                      <a:endParaRPr lang="en-US" altLang="zh-TW" sz="1100" b="0" kern="1200" dirty="0">
                        <a:latin typeface="微軟正黑體" panose="020B0604030504040204" pitchFamily="34" charset="-120"/>
                        <a:ea typeface="微軟正黑體" panose="020B0604030504040204" pitchFamily="34" charset="-120"/>
                      </a:endParaRPr>
                    </a:p>
                    <a:p>
                      <a:pPr algn="l"/>
                      <a:r>
                        <a:rPr lang="zh-TW" altLang="en-US" sz="1100" b="0" kern="1200" dirty="0">
                          <a:latin typeface="微軟正黑體" panose="020B0604030504040204" pitchFamily="34" charset="-120"/>
                          <a:ea typeface="微軟正黑體" panose="020B0604030504040204" pitchFamily="34" charset="-120"/>
                        </a:rPr>
                        <a:t>基本電學實習</a:t>
                      </a:r>
                      <a:endParaRPr lang="en-US" altLang="zh-TW" sz="1100" b="0" kern="1200" dirty="0">
                        <a:latin typeface="微軟正黑體" panose="020B0604030504040204" pitchFamily="34" charset="-120"/>
                        <a:ea typeface="微軟正黑體" panose="020B0604030504040204" pitchFamily="34" charset="-120"/>
                      </a:endParaRPr>
                    </a:p>
                    <a:p>
                      <a:pPr algn="l"/>
                      <a:r>
                        <a:rPr lang="zh-TW" altLang="en-US" sz="1100" b="0" kern="1200" dirty="0">
                          <a:latin typeface="微軟正黑體" panose="020B0604030504040204" pitchFamily="34" charset="-120"/>
                          <a:ea typeface="微軟正黑體" panose="020B0604030504040204" pitchFamily="34" charset="-120"/>
                        </a:rPr>
                        <a:t>電子學</a:t>
                      </a:r>
                      <a:endParaRPr lang="en-US" altLang="zh-TW" sz="1100" b="0" kern="1200" dirty="0">
                        <a:latin typeface="微軟正黑體" panose="020B0604030504040204" pitchFamily="34" charset="-120"/>
                        <a:ea typeface="微軟正黑體" panose="020B0604030504040204" pitchFamily="34" charset="-120"/>
                      </a:endParaRPr>
                    </a:p>
                    <a:p>
                      <a:pPr algn="l"/>
                      <a:r>
                        <a:rPr lang="zh-TW" altLang="en-US" sz="1100" b="0" kern="1200" dirty="0">
                          <a:latin typeface="微軟正黑體" panose="020B0604030504040204" pitchFamily="34" charset="-120"/>
                          <a:ea typeface="微軟正黑體" panose="020B0604030504040204" pitchFamily="34" charset="-120"/>
                        </a:rPr>
                        <a:t>電子學實習</a:t>
                      </a:r>
                      <a:endParaRPr lang="zh-TW" altLang="en-US" sz="1100" b="0" kern="1200" dirty="0">
                        <a:solidFill>
                          <a:schemeClr val="dk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a:lnSpc>
                          <a:spcPts val="1600"/>
                        </a:lnSpc>
                      </a:pPr>
                      <a:r>
                        <a:rPr lang="zh-TW" altLang="en-US" sz="1100" b="0" kern="1200" dirty="0">
                          <a:latin typeface="微軟正黑體" panose="020B0604030504040204" pitchFamily="34" charset="-120"/>
                          <a:ea typeface="微軟正黑體" panose="020B0604030504040204" pitchFamily="34" charset="-120"/>
                        </a:rPr>
                        <a:t>微處理機</a:t>
                      </a:r>
                      <a:endParaRPr lang="en-US" altLang="zh-TW" sz="1100" b="0" kern="1200" dirty="0">
                        <a:latin typeface="微軟正黑體" panose="020B0604030504040204" pitchFamily="34" charset="-120"/>
                        <a:ea typeface="微軟正黑體" panose="020B0604030504040204" pitchFamily="34" charset="-120"/>
                      </a:endParaRPr>
                    </a:p>
                    <a:p>
                      <a:pPr>
                        <a:lnSpc>
                          <a:spcPts val="1600"/>
                        </a:lnSpc>
                      </a:pPr>
                      <a:r>
                        <a:rPr lang="zh-TW" altLang="en-US" sz="1100" b="0" kern="1200" dirty="0">
                          <a:latin typeface="微軟正黑體" panose="020B0604030504040204" pitchFamily="34" charset="-120"/>
                          <a:ea typeface="微軟正黑體" panose="020B0604030504040204" pitchFamily="34" charset="-120"/>
                        </a:rPr>
                        <a:t>數位邏輯設計、程式設計實習</a:t>
                      </a:r>
                      <a:endParaRPr lang="zh-TW" altLang="en-US" sz="1100" b="0" kern="1200" dirty="0">
                        <a:solidFill>
                          <a:schemeClr val="dk1"/>
                        </a:solidFill>
                        <a:latin typeface="微軟正黑體" panose="020B0604030504040204" pitchFamily="34" charset="-120"/>
                        <a:ea typeface="微軟正黑體" panose="020B0604030504040204" pitchFamily="34" charset="-120"/>
                        <a:cs typeface="+mn-cs"/>
                      </a:endParaRPr>
                    </a:p>
                  </a:txBody>
                  <a:tcPr marL="51442" marR="51442" marT="25718" marB="25718" anchor="ctr"/>
                </a:tc>
                <a:extLst>
                  <a:ext uri="{0D108BD9-81ED-4DB2-BD59-A6C34878D82A}">
                    <a16:rowId xmlns:a16="http://schemas.microsoft.com/office/drawing/2014/main" val="10005"/>
                  </a:ext>
                </a:extLst>
              </a:tr>
              <a:tr h="897865">
                <a:tc>
                  <a:txBody>
                    <a:bodyPr/>
                    <a:lstStyle/>
                    <a:p>
                      <a:pPr algn="l"/>
                      <a:r>
                        <a:rPr lang="en-US" altLang="zh-TW" sz="1100" b="1" dirty="0">
                          <a:latin typeface="微軟正黑體" panose="020B0604030504040204" pitchFamily="34" charset="-120"/>
                          <a:ea typeface="微軟正黑體" panose="020B0604030504040204" pitchFamily="34" charset="-120"/>
                        </a:rPr>
                        <a:t>05</a:t>
                      </a:r>
                      <a:r>
                        <a:rPr lang="zh-TW" altLang="en-US" sz="1100" b="1" dirty="0">
                          <a:latin typeface="微軟正黑體" panose="020B0604030504040204" pitchFamily="34" charset="-120"/>
                          <a:ea typeface="微軟正黑體" panose="020B0604030504040204" pitchFamily="34" charset="-120"/>
                        </a:rPr>
                        <a:t>化工群</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dirty="0">
                          <a:solidFill>
                            <a:schemeClr val="tx1"/>
                          </a:solidFill>
                          <a:latin typeface="微軟正黑體" panose="020B0604030504040204" pitchFamily="34" charset="-120"/>
                          <a:ea typeface="微軟正黑體" panose="020B0604030504040204" pitchFamily="34" charset="-120"/>
                        </a:rPr>
                        <a:t>C</a:t>
                      </a:r>
                      <a:endParaRPr lang="zh-TW" altLang="en-US" sz="1100" b="0"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r>
                        <a:rPr lang="zh-TW" altLang="en-US" sz="1100" b="0" dirty="0">
                          <a:latin typeface="微軟正黑體" panose="020B0604030504040204" pitchFamily="34" charset="-120"/>
                          <a:ea typeface="微軟正黑體" panose="020B0604030504040204" pitchFamily="34" charset="-120"/>
                        </a:rPr>
                        <a:t>基礎化工</a:t>
                      </a:r>
                      <a:endParaRPr lang="en-US" altLang="zh-TW" sz="1100" b="0" dirty="0">
                        <a:latin typeface="微軟正黑體" panose="020B0604030504040204" pitchFamily="34" charset="-120"/>
                        <a:ea typeface="微軟正黑體" panose="020B0604030504040204" pitchFamily="34" charset="-120"/>
                      </a:endParaRPr>
                    </a:p>
                    <a:p>
                      <a:r>
                        <a:rPr lang="zh-TW" altLang="en-US" sz="1100" b="0" dirty="0">
                          <a:latin typeface="微軟正黑體" panose="020B0604030504040204" pitchFamily="34" charset="-120"/>
                          <a:ea typeface="微軟正黑體" panose="020B0604030504040204" pitchFamily="34" charset="-120"/>
                        </a:rPr>
                        <a:t>化工裝置</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nSpc>
                          <a:spcPts val="1600"/>
                        </a:lnSpc>
                      </a:pPr>
                      <a:r>
                        <a:rPr lang="zh-TW" altLang="en-US" sz="1100" b="0" dirty="0">
                          <a:latin typeface="微軟正黑體" panose="020B0604030504040204" pitchFamily="34" charset="-120"/>
                          <a:ea typeface="微軟正黑體" panose="020B0604030504040204" pitchFamily="34" charset="-120"/>
                        </a:rPr>
                        <a:t>普通化學</a:t>
                      </a:r>
                      <a:endParaRPr lang="en-US" altLang="zh-TW" sz="1100" b="0" dirty="0">
                        <a:latin typeface="微軟正黑體" panose="020B0604030504040204" pitchFamily="34" charset="-120"/>
                        <a:ea typeface="微軟正黑體" panose="020B0604030504040204" pitchFamily="34" charset="-120"/>
                      </a:endParaRPr>
                    </a:p>
                    <a:p>
                      <a:pPr>
                        <a:lnSpc>
                          <a:spcPts val="1600"/>
                        </a:lnSpc>
                      </a:pPr>
                      <a:r>
                        <a:rPr lang="zh-TW" altLang="en-US" sz="1100" b="0" dirty="0">
                          <a:latin typeface="微軟正黑體" panose="020B0604030504040204" pitchFamily="34" charset="-120"/>
                          <a:ea typeface="微軟正黑體" panose="020B0604030504040204" pitchFamily="34" charset="-120"/>
                        </a:rPr>
                        <a:t>普通化學實習、分析化學</a:t>
                      </a:r>
                      <a:r>
                        <a:rPr lang="en-US" altLang="zh-TW" sz="1100" b="0" dirty="0">
                          <a:latin typeface="微軟正黑體" panose="020B0604030504040204" pitchFamily="34" charset="-120"/>
                          <a:ea typeface="微軟正黑體" panose="020B0604030504040204" pitchFamily="34" charset="-120"/>
                        </a:rPr>
                        <a:t/>
                      </a:r>
                      <a:br>
                        <a:rPr lang="en-US" altLang="zh-TW" sz="1100" b="0" dirty="0">
                          <a:latin typeface="微軟正黑體" panose="020B0604030504040204" pitchFamily="34" charset="-120"/>
                          <a:ea typeface="微軟正黑體" panose="020B0604030504040204" pitchFamily="34" charset="-120"/>
                        </a:rPr>
                      </a:br>
                      <a:r>
                        <a:rPr lang="zh-TW" altLang="en-US" sz="1100" b="0" dirty="0">
                          <a:latin typeface="微軟正黑體" panose="020B0604030504040204" pitchFamily="34" charset="-120"/>
                          <a:ea typeface="微軟正黑體" panose="020B0604030504040204" pitchFamily="34" charset="-120"/>
                        </a:rPr>
                        <a:t>分析化學實習</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EC7AB459-569B-7F6D-0420-6F0A322D8999}"/>
              </a:ext>
            </a:extLst>
          </p:cNvPr>
          <p:cNvGraphicFramePr>
            <a:graphicFrameLocks noGrp="1"/>
          </p:cNvGraphicFramePr>
          <p:nvPr>
            <p:extLst>
              <p:ext uri="{D42A27DB-BD31-4B8C-83A1-F6EECF244321}">
                <p14:modId xmlns:p14="http://schemas.microsoft.com/office/powerpoint/2010/main" val="3984292894"/>
              </p:ext>
            </p:extLst>
          </p:nvPr>
        </p:nvGraphicFramePr>
        <p:xfrm>
          <a:off x="4899844" y="812649"/>
          <a:ext cx="4244156" cy="3997574"/>
        </p:xfrm>
        <a:graphic>
          <a:graphicData uri="http://schemas.openxmlformats.org/drawingml/2006/table">
            <a:tbl>
              <a:tblPr firstRow="1" bandRow="1">
                <a:tableStyleId>{1E171933-4619-4E11-9A3F-F7608DF75F80}</a:tableStyleId>
              </a:tblPr>
              <a:tblGrid>
                <a:gridCol w="1327452">
                  <a:extLst>
                    <a:ext uri="{9D8B030D-6E8A-4147-A177-3AD203B41FA5}">
                      <a16:colId xmlns:a16="http://schemas.microsoft.com/office/drawing/2014/main" val="2055156284"/>
                    </a:ext>
                  </a:extLst>
                </a:gridCol>
                <a:gridCol w="702169">
                  <a:extLst>
                    <a:ext uri="{9D8B030D-6E8A-4147-A177-3AD203B41FA5}">
                      <a16:colId xmlns:a16="http://schemas.microsoft.com/office/drawing/2014/main" val="315670614"/>
                    </a:ext>
                  </a:extLst>
                </a:gridCol>
                <a:gridCol w="1134274">
                  <a:extLst>
                    <a:ext uri="{9D8B030D-6E8A-4147-A177-3AD203B41FA5}">
                      <a16:colId xmlns:a16="http://schemas.microsoft.com/office/drawing/2014/main" val="2580290603"/>
                    </a:ext>
                  </a:extLst>
                </a:gridCol>
                <a:gridCol w="1080261">
                  <a:extLst>
                    <a:ext uri="{9D8B030D-6E8A-4147-A177-3AD203B41FA5}">
                      <a16:colId xmlns:a16="http://schemas.microsoft.com/office/drawing/2014/main" val="3290827444"/>
                    </a:ext>
                  </a:extLst>
                </a:gridCol>
              </a:tblGrid>
              <a:tr h="242861">
                <a:tc rowSpan="2">
                  <a:txBody>
                    <a:bodyPr/>
                    <a:lstStyle/>
                    <a:p>
                      <a:pPr algn="ctr"/>
                      <a:r>
                        <a:rPr lang="zh-TW" altLang="en-US" sz="1100" b="1" dirty="0">
                          <a:solidFill>
                            <a:srgbClr val="002060"/>
                          </a:solidFill>
                          <a:latin typeface="微軟正黑體" panose="020B0604030504040204" pitchFamily="34" charset="-120"/>
                          <a:ea typeface="微軟正黑體" panose="020B0604030504040204" pitchFamily="34" charset="-120"/>
                        </a:rPr>
                        <a:t>群類名稱</a:t>
                      </a:r>
                      <a:endParaRPr lang="en-US" altLang="zh-TW" sz="1100" b="1" dirty="0">
                        <a:solidFill>
                          <a:srgbClr val="002060"/>
                        </a:solidFill>
                        <a:latin typeface="微軟正黑體" panose="020B0604030504040204" pitchFamily="34" charset="-120"/>
                        <a:ea typeface="微軟正黑體" panose="020B0604030504040204" pitchFamily="34" charset="-120"/>
                      </a:endParaRPr>
                    </a:p>
                  </a:txBody>
                  <a:tcPr marL="51442" marR="51442" marT="25718" marB="25718" anchor="ctr"/>
                </a:tc>
                <a:tc gridSpan="3">
                  <a:txBody>
                    <a:bodyPr/>
                    <a:lstStyle/>
                    <a:p>
                      <a:pPr algn="ctr"/>
                      <a:r>
                        <a:rPr lang="zh-TW" altLang="en-US" sz="1100" b="1" dirty="0">
                          <a:solidFill>
                            <a:srgbClr val="002060"/>
                          </a:solidFill>
                          <a:latin typeface="微軟正黑體" panose="020B0604030504040204" pitchFamily="34" charset="-120"/>
                          <a:ea typeface="微軟正黑體" panose="020B0604030504040204" pitchFamily="34" charset="-120"/>
                        </a:rPr>
                        <a:t>試題命題範圍</a:t>
                      </a:r>
                    </a:p>
                  </a:txBody>
                  <a:tcPr marL="51442" marR="51442" marT="25718" marB="25718" anchor="ctr"/>
                </a:tc>
                <a:tc hMerge="1">
                  <a:txBody>
                    <a:bodyPr/>
                    <a:lstStyle/>
                    <a:p>
                      <a:pPr algn="ctr"/>
                      <a:endParaRPr lang="zh-TW" altLang="en-US" sz="1400" b="1" dirty="0">
                        <a:solidFill>
                          <a:srgbClr val="002060"/>
                        </a:solidFill>
                        <a:latin typeface="+mj-ea"/>
                        <a:ea typeface="+mj-ea"/>
                      </a:endParaRPr>
                    </a:p>
                  </a:txBody>
                  <a:tcPr marL="68580" marR="68580" marT="34290" marB="34290" anchor="ctr"/>
                </a:tc>
                <a:tc hMerge="1">
                  <a:txBody>
                    <a:bodyPr/>
                    <a:lstStyle/>
                    <a:p>
                      <a:endParaRPr lang="zh-TW" altLang="en-US" dirty="0"/>
                    </a:p>
                  </a:txBody>
                  <a:tcPr/>
                </a:tc>
                <a:extLst>
                  <a:ext uri="{0D108BD9-81ED-4DB2-BD59-A6C34878D82A}">
                    <a16:rowId xmlns:a16="http://schemas.microsoft.com/office/drawing/2014/main" val="313730512"/>
                  </a:ext>
                </a:extLst>
              </a:tr>
              <a:tr h="257389">
                <a:tc vMerge="1">
                  <a:txBody>
                    <a:bodyPr/>
                    <a:lstStyle/>
                    <a:p>
                      <a:pPr algn="ctr"/>
                      <a:endParaRPr lang="en-US" altLang="zh-TW"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數學版本</a:t>
                      </a:r>
                    </a:p>
                  </a:txBody>
                  <a:tcPr marL="51442" marR="51442" marT="25718" marB="25718"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專業科目</a:t>
                      </a:r>
                      <a:r>
                        <a:rPr lang="en-US" altLang="zh-TW" sz="1100" b="1" dirty="0">
                          <a:solidFill>
                            <a:schemeClr val="tx1"/>
                          </a:solidFill>
                          <a:latin typeface="微軟正黑體" panose="020B0604030504040204" pitchFamily="34" charset="-120"/>
                          <a:ea typeface="微軟正黑體" panose="020B0604030504040204" pitchFamily="34" charset="-120"/>
                        </a:rPr>
                        <a:t>(</a:t>
                      </a:r>
                      <a:r>
                        <a:rPr lang="zh-TW" altLang="en-US" sz="1100" b="1" dirty="0">
                          <a:solidFill>
                            <a:schemeClr val="tx1"/>
                          </a:solidFill>
                          <a:latin typeface="微軟正黑體" panose="020B0604030504040204" pitchFamily="34" charset="-120"/>
                          <a:ea typeface="微軟正黑體" panose="020B0604030504040204" pitchFamily="34" charset="-120"/>
                        </a:rPr>
                        <a:t>一</a:t>
                      </a:r>
                      <a:r>
                        <a:rPr lang="en-US" altLang="zh-TW" sz="1100" b="1" dirty="0">
                          <a:solidFill>
                            <a:schemeClr val="tx1"/>
                          </a:solidFill>
                          <a:latin typeface="微軟正黑體" panose="020B0604030504040204" pitchFamily="34" charset="-120"/>
                          <a:ea typeface="微軟正黑體" panose="020B0604030504040204" pitchFamily="34" charset="-120"/>
                        </a:rPr>
                        <a:t>)</a:t>
                      </a:r>
                      <a:endParaRPr lang="zh-TW" altLang="en-US" sz="1100" b="1"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專業科目</a:t>
                      </a:r>
                      <a:r>
                        <a:rPr lang="en-US" altLang="zh-TW" sz="1100" b="1" dirty="0">
                          <a:solidFill>
                            <a:schemeClr val="tx1"/>
                          </a:solidFill>
                          <a:latin typeface="微軟正黑體" panose="020B0604030504040204" pitchFamily="34" charset="-120"/>
                          <a:ea typeface="微軟正黑體" panose="020B0604030504040204" pitchFamily="34" charset="-120"/>
                        </a:rPr>
                        <a:t>(</a:t>
                      </a:r>
                      <a:r>
                        <a:rPr lang="zh-TW" altLang="en-US" sz="1100" b="1" dirty="0">
                          <a:solidFill>
                            <a:schemeClr val="tx1"/>
                          </a:solidFill>
                          <a:latin typeface="微軟正黑體" panose="020B0604030504040204" pitchFamily="34" charset="-120"/>
                          <a:ea typeface="微軟正黑體" panose="020B0604030504040204" pitchFamily="34" charset="-120"/>
                        </a:rPr>
                        <a:t>二</a:t>
                      </a:r>
                      <a:r>
                        <a:rPr lang="en-US" altLang="zh-TW" sz="1100" b="1" dirty="0">
                          <a:solidFill>
                            <a:schemeClr val="tx1"/>
                          </a:solidFill>
                          <a:latin typeface="微軟正黑體" panose="020B0604030504040204" pitchFamily="34" charset="-120"/>
                          <a:ea typeface="微軟正黑體" panose="020B0604030504040204" pitchFamily="34" charset="-120"/>
                        </a:rPr>
                        <a:t>)</a:t>
                      </a:r>
                      <a:endParaRPr lang="zh-TW" altLang="en-US" sz="1100" b="1"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1777254177"/>
                  </a:ext>
                </a:extLst>
              </a:tr>
              <a:tr h="519773">
                <a:tc>
                  <a:txBody>
                    <a:bodyPr/>
                    <a:lstStyle/>
                    <a:p>
                      <a:pPr algn="l"/>
                      <a:r>
                        <a:rPr lang="en-US" altLang="zh-TW" sz="1100" b="1" dirty="0">
                          <a:solidFill>
                            <a:schemeClr val="tx1">
                              <a:lumMod val="95000"/>
                              <a:lumOff val="5000"/>
                            </a:schemeClr>
                          </a:solidFill>
                          <a:latin typeface="微軟正黑體" panose="020B0604030504040204" pitchFamily="34" charset="-120"/>
                          <a:ea typeface="微軟正黑體" panose="020B0604030504040204" pitchFamily="34" charset="-120"/>
                        </a:rPr>
                        <a:t>06</a:t>
                      </a:r>
                      <a:r>
                        <a:rPr lang="zh-TW" altLang="en-US" sz="1100" b="1" dirty="0">
                          <a:solidFill>
                            <a:schemeClr val="tx1">
                              <a:lumMod val="95000"/>
                              <a:lumOff val="5000"/>
                            </a:schemeClr>
                          </a:solidFill>
                          <a:latin typeface="微軟正黑體" panose="020B0604030504040204" pitchFamily="34" charset="-120"/>
                          <a:ea typeface="微軟正黑體" panose="020B0604030504040204" pitchFamily="34" charset="-120"/>
                        </a:rPr>
                        <a:t>土木與建築群</a:t>
                      </a:r>
                    </a:p>
                  </a:txBody>
                  <a:tcPr marL="51442" marR="51442" marT="25718" marB="25718" anchor="ctr"/>
                </a:tc>
                <a:tc>
                  <a:txBody>
                    <a:bodyPr/>
                    <a:lstStyle/>
                    <a:p>
                      <a:pPr algn="ctr"/>
                      <a:r>
                        <a:rPr lang="en-US" altLang="zh-TW" sz="1100" b="0" dirty="0">
                          <a:solidFill>
                            <a:schemeClr val="tx1">
                              <a:lumMod val="95000"/>
                              <a:lumOff val="5000"/>
                            </a:schemeClr>
                          </a:solidFill>
                          <a:latin typeface="微軟正黑體" panose="020B0604030504040204" pitchFamily="34" charset="-120"/>
                          <a:ea typeface="微軟正黑體" panose="020B0604030504040204" pitchFamily="34" charset="-120"/>
                        </a:rPr>
                        <a:t>C</a:t>
                      </a:r>
                    </a:p>
                  </a:txBody>
                  <a:tcPr marL="51442" marR="51442" marT="25718" marB="25718" anchor="ctr"/>
                </a:tc>
                <a:tc>
                  <a:txBody>
                    <a:bodyPr/>
                    <a:lstStyle/>
                    <a:p>
                      <a:pPr marR="0" algn="l" rtl="0" eaLnBrk="1" hangingPunct="1">
                        <a:lnSpc>
                          <a:spcPct val="100000"/>
                        </a:lnSpc>
                        <a:spcBef>
                          <a:spcPts val="0"/>
                        </a:spcBef>
                        <a:spcAft>
                          <a:spcPts val="0"/>
                        </a:spcAft>
                        <a:buNone/>
                      </a:pPr>
                      <a:r>
                        <a:rPr lang="zh-TW" altLang="en-US"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基礎工程力學</a:t>
                      </a:r>
                      <a:endParaRPr lang="en-US" altLang="zh-TW"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algn="l"/>
                      <a:r>
                        <a:rPr lang="zh-TW" altLang="en-US" sz="1100" b="0" dirty="0">
                          <a:solidFill>
                            <a:schemeClr val="tx1">
                              <a:lumMod val="95000"/>
                              <a:lumOff val="5000"/>
                            </a:schemeClr>
                          </a:solidFill>
                          <a:latin typeface="微軟正黑體" panose="020B0604030504040204" pitchFamily="34" charset="-120"/>
                          <a:ea typeface="微軟正黑體" panose="020B0604030504040204" pitchFamily="34" charset="-120"/>
                        </a:rPr>
                        <a:t>材料與試驗</a:t>
                      </a:r>
                      <a:endParaRPr lang="en-US" altLang="zh-TW" sz="1100" b="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lnSpc>
                          <a:spcPts val="1600"/>
                        </a:lnSpc>
                      </a:pPr>
                      <a:r>
                        <a:rPr lang="zh-TW" altLang="en-US" sz="1100" b="0" dirty="0">
                          <a:solidFill>
                            <a:schemeClr val="tx1">
                              <a:lumMod val="95000"/>
                              <a:lumOff val="5000"/>
                            </a:schemeClr>
                          </a:solidFill>
                          <a:latin typeface="微軟正黑體" panose="020B0604030504040204" pitchFamily="34" charset="-120"/>
                          <a:ea typeface="微軟正黑體" panose="020B0604030504040204" pitchFamily="34" charset="-120"/>
                        </a:rPr>
                        <a:t>測量實習</a:t>
                      </a:r>
                      <a:endParaRPr lang="en-US" altLang="zh-TW" sz="1100" b="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lgn="l">
                        <a:lnSpc>
                          <a:spcPts val="1600"/>
                        </a:lnSpc>
                      </a:pPr>
                      <a:r>
                        <a:rPr lang="zh-TW" altLang="en-US" sz="1100" b="0" dirty="0">
                          <a:solidFill>
                            <a:schemeClr val="tx1">
                              <a:lumMod val="95000"/>
                              <a:lumOff val="5000"/>
                            </a:schemeClr>
                          </a:solidFill>
                          <a:latin typeface="微軟正黑體" panose="020B0604030504040204" pitchFamily="34" charset="-120"/>
                          <a:ea typeface="微軟正黑體" panose="020B0604030504040204" pitchFamily="34" charset="-120"/>
                        </a:rPr>
                        <a:t>製圖實習</a:t>
                      </a:r>
                    </a:p>
                  </a:txBody>
                  <a:tcPr marL="51442" marR="51442" marT="25718" marB="25718" anchor="ctr"/>
                </a:tc>
                <a:extLst>
                  <a:ext uri="{0D108BD9-81ED-4DB2-BD59-A6C34878D82A}">
                    <a16:rowId xmlns:a16="http://schemas.microsoft.com/office/drawing/2014/main" val="2925093941"/>
                  </a:ext>
                </a:extLst>
              </a:tr>
              <a:tr h="688640">
                <a:tc>
                  <a:txBody>
                    <a:bodyPr/>
                    <a:lstStyle/>
                    <a:p>
                      <a:pPr algn="l"/>
                      <a:r>
                        <a:rPr lang="en-US" altLang="zh-TW" sz="1100" b="1" dirty="0">
                          <a:latin typeface="微軟正黑體" panose="020B0604030504040204" pitchFamily="34" charset="-120"/>
                          <a:ea typeface="微軟正黑體" panose="020B0604030504040204" pitchFamily="34" charset="-120"/>
                        </a:rPr>
                        <a:t>07</a:t>
                      </a:r>
                      <a:r>
                        <a:rPr lang="zh-TW" altLang="en-US" sz="1100" b="1" dirty="0">
                          <a:latin typeface="微軟正黑體" panose="020B0604030504040204" pitchFamily="34" charset="-120"/>
                          <a:ea typeface="微軟正黑體" panose="020B0604030504040204" pitchFamily="34" charset="-120"/>
                        </a:rPr>
                        <a:t>設計群</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dirty="0">
                          <a:solidFill>
                            <a:schemeClr val="tx1"/>
                          </a:solidFill>
                          <a:latin typeface="微軟正黑體" panose="020B0604030504040204" pitchFamily="34" charset="-120"/>
                          <a:ea typeface="微軟正黑體" panose="020B0604030504040204" pitchFamily="34" charset="-120"/>
                        </a:rPr>
                        <a:t>B</a:t>
                      </a:r>
                      <a:endParaRPr lang="zh-TW" altLang="en-US" sz="1100" b="0"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r>
                        <a:rPr lang="zh-TW" altLang="en-US" sz="1100" b="0" dirty="0">
                          <a:latin typeface="微軟正黑體" panose="020B0604030504040204" pitchFamily="34" charset="-120"/>
                          <a:ea typeface="微軟正黑體" panose="020B0604030504040204" pitchFamily="34" charset="-120"/>
                        </a:rPr>
                        <a:t>色彩原理</a:t>
                      </a:r>
                      <a:endParaRPr lang="en-US" altLang="zh-TW" sz="1100" b="0" dirty="0">
                        <a:latin typeface="微軟正黑體" panose="020B0604030504040204" pitchFamily="34" charset="-120"/>
                        <a:ea typeface="微軟正黑體" panose="020B0604030504040204" pitchFamily="34" charset="-120"/>
                      </a:endParaRPr>
                    </a:p>
                    <a:p>
                      <a:pPr algn="l"/>
                      <a:r>
                        <a:rPr lang="zh-TW" altLang="en-US" sz="1100" b="0" dirty="0">
                          <a:latin typeface="微軟正黑體" panose="020B0604030504040204" pitchFamily="34" charset="-120"/>
                          <a:ea typeface="微軟正黑體" panose="020B0604030504040204" pitchFamily="34" charset="-120"/>
                        </a:rPr>
                        <a:t>造形原理</a:t>
                      </a:r>
                      <a:endParaRPr lang="en-US" altLang="zh-TW" sz="1100" b="0" dirty="0">
                        <a:latin typeface="微軟正黑體" panose="020B0604030504040204" pitchFamily="34" charset="-120"/>
                        <a:ea typeface="微軟正黑體" panose="020B0604030504040204" pitchFamily="34" charset="-120"/>
                      </a:endParaRPr>
                    </a:p>
                    <a:p>
                      <a:pPr algn="l"/>
                      <a:r>
                        <a:rPr lang="zh-TW" altLang="en-US" sz="1100" b="0" dirty="0">
                          <a:latin typeface="微軟正黑體" panose="020B0604030504040204" pitchFamily="34" charset="-120"/>
                          <a:ea typeface="微軟正黑體" panose="020B0604030504040204" pitchFamily="34" charset="-120"/>
                        </a:rPr>
                        <a:t>設計概論</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lnSpc>
                          <a:spcPts val="1600"/>
                        </a:lnSpc>
                      </a:pPr>
                      <a:r>
                        <a:rPr lang="zh-TW" altLang="en-US" sz="1100" b="0" dirty="0">
                          <a:latin typeface="微軟正黑體" panose="020B0604030504040204" pitchFamily="34" charset="-120"/>
                          <a:ea typeface="微軟正黑體" panose="020B0604030504040204" pitchFamily="34" charset="-120"/>
                        </a:rPr>
                        <a:t>基本設計實習</a:t>
                      </a:r>
                      <a:endParaRPr lang="en-US" altLang="zh-TW" sz="1100" b="0" dirty="0">
                        <a:latin typeface="微軟正黑體" panose="020B0604030504040204" pitchFamily="34" charset="-120"/>
                        <a:ea typeface="微軟正黑體" panose="020B0604030504040204" pitchFamily="34" charset="-120"/>
                      </a:endParaRPr>
                    </a:p>
                    <a:p>
                      <a:pPr algn="l">
                        <a:lnSpc>
                          <a:spcPts val="1600"/>
                        </a:lnSpc>
                      </a:pPr>
                      <a:r>
                        <a:rPr lang="zh-TW" altLang="en-US" sz="1100" b="0" dirty="0">
                          <a:latin typeface="微軟正黑體" panose="020B0604030504040204" pitchFamily="34" charset="-120"/>
                          <a:ea typeface="微軟正黑體" panose="020B0604030504040204" pitchFamily="34" charset="-120"/>
                        </a:rPr>
                        <a:t>繪畫基礎實習</a:t>
                      </a:r>
                      <a:endParaRPr lang="en-US" altLang="zh-TW" sz="1100" b="0" dirty="0">
                        <a:latin typeface="微軟正黑體" panose="020B0604030504040204" pitchFamily="34" charset="-120"/>
                        <a:ea typeface="微軟正黑體" panose="020B0604030504040204" pitchFamily="34" charset="-120"/>
                      </a:endParaRPr>
                    </a:p>
                    <a:p>
                      <a:pPr algn="l">
                        <a:lnSpc>
                          <a:spcPts val="1600"/>
                        </a:lnSpc>
                      </a:pPr>
                      <a:r>
                        <a:rPr lang="zh-TW" altLang="en-US" sz="1100" b="0" dirty="0">
                          <a:latin typeface="微軟正黑體" panose="020B0604030504040204" pitchFamily="34" charset="-120"/>
                          <a:ea typeface="微軟正黑體" panose="020B0604030504040204" pitchFamily="34" charset="-120"/>
                        </a:rPr>
                        <a:t>基礎圖學實習</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55683064"/>
                  </a:ext>
                </a:extLst>
              </a:tr>
              <a:tr h="441532">
                <a:tc>
                  <a:txBody>
                    <a:bodyPr/>
                    <a:lstStyle/>
                    <a:p>
                      <a:pPr algn="l"/>
                      <a:r>
                        <a:rPr lang="en-US" altLang="zh-TW" sz="1100" b="1" dirty="0">
                          <a:latin typeface="微軟正黑體" panose="020B0604030504040204" pitchFamily="34" charset="-120"/>
                          <a:ea typeface="微軟正黑體" panose="020B0604030504040204" pitchFamily="34" charset="-120"/>
                        </a:rPr>
                        <a:t>08</a:t>
                      </a:r>
                      <a:r>
                        <a:rPr lang="zh-TW" altLang="en-US" sz="1100" b="1" dirty="0">
                          <a:latin typeface="微軟正黑體" panose="020B0604030504040204" pitchFamily="34" charset="-120"/>
                          <a:ea typeface="微軟正黑體" panose="020B0604030504040204" pitchFamily="34" charset="-120"/>
                        </a:rPr>
                        <a:t>工程與管理類</a:t>
                      </a:r>
                      <a:endParaRPr lang="zh-TW" altLang="en-US" sz="1100" b="1" dirty="0">
                        <a:solidFill>
                          <a:srgbClr val="FFFF00"/>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dirty="0">
                          <a:solidFill>
                            <a:schemeClr val="tx1"/>
                          </a:solidFill>
                          <a:latin typeface="微軟正黑體" panose="020B0604030504040204" pitchFamily="34" charset="-120"/>
                          <a:ea typeface="微軟正黑體" panose="020B0604030504040204" pitchFamily="34" charset="-120"/>
                        </a:rPr>
                        <a:t>C</a:t>
                      </a:r>
                      <a:endParaRPr lang="zh-TW" altLang="en-US" sz="1100" b="0"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r>
                        <a:rPr lang="zh-TW" altLang="en-US" sz="1100" b="0" dirty="0">
                          <a:latin typeface="微軟正黑體" panose="020B0604030504040204" pitchFamily="34" charset="-120"/>
                          <a:ea typeface="微軟正黑體" panose="020B0604030504040204" pitchFamily="34" charset="-120"/>
                        </a:rPr>
                        <a:t>物理</a:t>
                      </a:r>
                      <a:r>
                        <a:rPr lang="en-US" altLang="zh-TW" sz="1100" b="0" dirty="0">
                          <a:latin typeface="微軟正黑體" panose="020B0604030504040204" pitchFamily="34" charset="-120"/>
                          <a:ea typeface="微軟正黑體" panose="020B0604030504040204" pitchFamily="34" charset="-120"/>
                        </a:rPr>
                        <a:t>(B)</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l">
                        <a:lnSpc>
                          <a:spcPts val="1600"/>
                        </a:lnSpc>
                      </a:pPr>
                      <a:r>
                        <a:rPr lang="zh-TW" altLang="en-US" sz="1100" b="0" dirty="0">
                          <a:latin typeface="微軟正黑體" panose="020B0604030504040204" pitchFamily="34" charset="-120"/>
                          <a:ea typeface="微軟正黑體" panose="020B0604030504040204" pitchFamily="34" charset="-120"/>
                        </a:rPr>
                        <a:t>資訊科技</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3253241672"/>
                  </a:ext>
                </a:extLst>
              </a:tr>
              <a:tr h="645130">
                <a:tc>
                  <a:txBody>
                    <a:bodyPr/>
                    <a:lstStyle/>
                    <a:p>
                      <a:pPr algn="l"/>
                      <a:r>
                        <a:rPr lang="en-US" altLang="zh-TW" sz="1100" b="1" dirty="0">
                          <a:latin typeface="微軟正黑體" panose="020B0604030504040204" pitchFamily="34" charset="-120"/>
                          <a:ea typeface="微軟正黑體" panose="020B0604030504040204" pitchFamily="34" charset="-120"/>
                        </a:rPr>
                        <a:t>09</a:t>
                      </a:r>
                      <a:r>
                        <a:rPr lang="zh-TW" altLang="en-US" sz="1100" b="1" dirty="0">
                          <a:latin typeface="微軟正黑體" panose="020B0604030504040204" pitchFamily="34" charset="-120"/>
                          <a:ea typeface="微軟正黑體" panose="020B0604030504040204" pitchFamily="34" charset="-120"/>
                        </a:rPr>
                        <a:t>商業與管理群</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algn="ctr" defTabSz="914400" rtl="0" eaLnBrk="1" latinLnBrk="0" hangingPunct="1"/>
                      <a:r>
                        <a:rPr kumimoji="0" lang="en-US" altLang="zh-TW" sz="1100" b="0" i="0" u="none" strike="noStrike" kern="10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p>
                  </a:txBody>
                  <a:tcPr marL="51442" marR="51442" marT="25718" marB="25718" anchor="ctr"/>
                </a:tc>
                <a:tc>
                  <a:txBody>
                    <a:bodyPr/>
                    <a:lstStyle/>
                    <a:p>
                      <a:pPr algn="l"/>
                      <a:r>
                        <a:rPr lang="zh-TW" altLang="en-US" sz="1100" b="0" dirty="0">
                          <a:latin typeface="微軟正黑體" panose="020B0604030504040204" pitchFamily="34" charset="-120"/>
                          <a:ea typeface="微軟正黑體" panose="020B0604030504040204" pitchFamily="34" charset="-120"/>
                        </a:rPr>
                        <a:t>商業概論</a:t>
                      </a:r>
                      <a:endParaRPr lang="en-US" altLang="zh-TW" sz="1100" b="0" dirty="0">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1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數位科技概論</a:t>
                      </a:r>
                      <a:endParaRPr kumimoji="0" lang="en-US" altLang="zh-TW" sz="11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endParaRPr>
                    </a:p>
                    <a:p>
                      <a:pPr marL="0" algn="l" defTabSz="914400" rtl="0" eaLnBrk="1" latinLnBrk="0" hangingPunct="1"/>
                      <a:r>
                        <a:rPr kumimoji="0" lang="zh-TW" altLang="en-US" sz="1100" b="0" u="none" strike="noStrike" kern="100" cap="none" spc="0" normalizeH="0" baseline="0" dirty="0">
                          <a:ln>
                            <a:noFill/>
                          </a:ln>
                          <a:effectLst/>
                          <a:uLnTx/>
                          <a:uFillTx/>
                          <a:latin typeface="微軟正黑體" panose="020B0604030504040204" pitchFamily="34" charset="-120"/>
                          <a:ea typeface="微軟正黑體" panose="020B0604030504040204" pitchFamily="34" charset="-120"/>
                        </a:rPr>
                        <a:t>數位科技應用</a:t>
                      </a:r>
                      <a:endParaRPr kumimoji="0" lang="en-US" altLang="zh-TW" sz="1100" b="0" i="0" u="none" strike="noStrike" kern="100" cap="none" spc="0" normalizeH="0" baseline="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51442" marR="51442" marT="25718" marB="25718" anchor="ctr"/>
                </a:tc>
                <a:tc>
                  <a:txBody>
                    <a:bodyPr/>
                    <a:lstStyle/>
                    <a:p>
                      <a:pPr algn="l">
                        <a:lnSpc>
                          <a:spcPts val="1600"/>
                        </a:lnSpc>
                      </a:pPr>
                      <a:r>
                        <a:rPr lang="zh-TW" altLang="en-US" sz="1100" b="0" dirty="0">
                          <a:latin typeface="微軟正黑體" panose="020B0604030504040204" pitchFamily="34" charset="-120"/>
                          <a:ea typeface="微軟正黑體" panose="020B0604030504040204" pitchFamily="34" charset="-120"/>
                        </a:rPr>
                        <a:t>會計學</a:t>
                      </a:r>
                      <a:endParaRPr lang="en-US" altLang="zh-TW" sz="1100" b="0" dirty="0">
                        <a:latin typeface="微軟正黑體" panose="020B0604030504040204" pitchFamily="34" charset="-120"/>
                        <a:ea typeface="微軟正黑體" panose="020B0604030504040204" pitchFamily="34" charset="-120"/>
                      </a:endParaRPr>
                    </a:p>
                    <a:p>
                      <a:pPr algn="l">
                        <a:lnSpc>
                          <a:spcPts val="1600"/>
                        </a:lnSpc>
                      </a:pPr>
                      <a:r>
                        <a:rPr lang="zh-TW" altLang="en-US" sz="1100" b="0" dirty="0">
                          <a:latin typeface="微軟正黑體" panose="020B0604030504040204" pitchFamily="34" charset="-120"/>
                          <a:ea typeface="微軟正黑體" panose="020B0604030504040204" pitchFamily="34" charset="-120"/>
                        </a:rPr>
                        <a:t>經濟學</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1277959171"/>
                  </a:ext>
                </a:extLst>
              </a:tr>
              <a:tr h="513609">
                <a:tc>
                  <a:txBody>
                    <a:bodyPr/>
                    <a:lstStyle/>
                    <a:p>
                      <a:pPr marL="0" algn="l" defTabSz="914400" rtl="0" eaLnBrk="1" latinLnBrk="0" hangingPunct="1"/>
                      <a:r>
                        <a:rPr lang="en-US" altLang="zh-TW" sz="1100" b="1" kern="1200" dirty="0">
                          <a:latin typeface="微軟正黑體" panose="020B0604030504040204" pitchFamily="34" charset="-120"/>
                          <a:ea typeface="微軟正黑體" panose="020B0604030504040204" pitchFamily="34" charset="-120"/>
                        </a:rPr>
                        <a:t>10</a:t>
                      </a:r>
                      <a:r>
                        <a:rPr lang="zh-TW" altLang="en-US" sz="1100" b="1" kern="1200" dirty="0">
                          <a:latin typeface="微軟正黑體" panose="020B0604030504040204" pitchFamily="34" charset="-120"/>
                          <a:ea typeface="微軟正黑體" panose="020B0604030504040204" pitchFamily="34" charset="-120"/>
                        </a:rPr>
                        <a:t>衛生與護理類</a:t>
                      </a:r>
                      <a:endParaRPr lang="zh-TW" altLang="en-US" sz="1100" b="1" kern="1200" dirty="0">
                        <a:solidFill>
                          <a:srgbClr val="FFFF00"/>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A</a:t>
                      </a:r>
                    </a:p>
                  </a:txBody>
                  <a:tcPr marL="51442" marR="51442" marT="25718" marB="2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100" b="0" kern="1200" dirty="0">
                          <a:latin typeface="微軟正黑體" panose="020B0604030504040204" pitchFamily="34" charset="-120"/>
                          <a:ea typeface="微軟正黑體" panose="020B0604030504040204" pitchFamily="34" charset="-120"/>
                        </a:rPr>
                        <a:t>生物</a:t>
                      </a:r>
                      <a:r>
                        <a:rPr lang="en-US" altLang="zh-TW" sz="1100" b="0" kern="1200" dirty="0">
                          <a:latin typeface="微軟正黑體" panose="020B0604030504040204" pitchFamily="34" charset="-120"/>
                          <a:ea typeface="微軟正黑體" panose="020B0604030504040204" pitchFamily="34" charset="-120"/>
                        </a:rPr>
                        <a:t>(</a:t>
                      </a:r>
                      <a:r>
                        <a:rPr lang="en-US" altLang="zh-TW" sz="1100" b="0" kern="1200" baseline="0" dirty="0">
                          <a:latin typeface="微軟正黑體" panose="020B0604030504040204" pitchFamily="34" charset="-120"/>
                          <a:ea typeface="微軟正黑體" panose="020B0604030504040204" pitchFamily="34" charset="-120"/>
                        </a:rPr>
                        <a:t>B)</a:t>
                      </a:r>
                      <a:endParaRPr lang="en-US" altLang="zh-TW" sz="900" b="0" kern="1200" dirty="0">
                        <a:solidFill>
                          <a:srgbClr val="FF0000"/>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zh-TW" altLang="en-US" sz="1100" b="0" dirty="0">
                          <a:latin typeface="微軟正黑體" panose="020B0604030504040204" pitchFamily="34" charset="-120"/>
                          <a:ea typeface="微軟正黑體" panose="020B0604030504040204" pitchFamily="34" charset="-120"/>
                        </a:rPr>
                        <a:t>健康與護理</a:t>
                      </a:r>
                      <a:endParaRPr lang="en-US" altLang="zh-TW" sz="1100" b="0" dirty="0">
                        <a:solidFill>
                          <a:srgbClr val="FF0000"/>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3607987219"/>
                  </a:ext>
                </a:extLst>
              </a:tr>
              <a:tr h="688640">
                <a:tc>
                  <a:txBody>
                    <a:bodyPr/>
                    <a:lstStyle/>
                    <a:p>
                      <a:pPr algn="l"/>
                      <a:r>
                        <a:rPr lang="en-US" altLang="zh-TW" sz="1100" b="1" dirty="0">
                          <a:latin typeface="微軟正黑體" panose="020B0604030504040204" pitchFamily="34" charset="-120"/>
                          <a:ea typeface="微軟正黑體" panose="020B0604030504040204" pitchFamily="34" charset="-120"/>
                        </a:rPr>
                        <a:t>11</a:t>
                      </a:r>
                      <a:r>
                        <a:rPr lang="zh-TW" altLang="en-US" sz="1100" b="1" dirty="0">
                          <a:latin typeface="微軟正黑體" panose="020B0604030504040204" pitchFamily="34" charset="-120"/>
                          <a:ea typeface="微軟正黑體" panose="020B0604030504040204" pitchFamily="34" charset="-120"/>
                        </a:rPr>
                        <a:t>食品群</a:t>
                      </a:r>
                      <a:endParaRPr lang="zh-TW" altLang="en-US" sz="1100" b="1" dirty="0">
                        <a:solidFill>
                          <a:schemeClr val="bg1">
                            <a:lumMod val="95000"/>
                          </a:schemeClr>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gn="ctr"/>
                      <a:r>
                        <a:rPr lang="en-US" altLang="zh-TW" sz="1100" b="0" dirty="0">
                          <a:solidFill>
                            <a:schemeClr val="tx1"/>
                          </a:solidFill>
                          <a:latin typeface="微軟正黑體" panose="020B0604030504040204" pitchFamily="34" charset="-120"/>
                          <a:ea typeface="微軟正黑體" panose="020B0604030504040204" pitchFamily="34" charset="-120"/>
                        </a:rPr>
                        <a:t>B</a:t>
                      </a:r>
                      <a:endParaRPr lang="zh-TW" altLang="en-US" sz="1100" b="0"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r>
                        <a:rPr lang="zh-TW" altLang="en-US" sz="1100" b="0" dirty="0">
                          <a:latin typeface="微軟正黑體" panose="020B0604030504040204" pitchFamily="34" charset="-120"/>
                          <a:ea typeface="微軟正黑體" panose="020B0604030504040204" pitchFamily="34" charset="-120"/>
                        </a:rPr>
                        <a:t>食品加工</a:t>
                      </a:r>
                      <a:endParaRPr lang="en-US" altLang="zh-TW" sz="1100" b="0" dirty="0">
                        <a:latin typeface="微軟正黑體" panose="020B0604030504040204" pitchFamily="34" charset="-120"/>
                        <a:ea typeface="微軟正黑體" panose="020B0604030504040204" pitchFamily="34" charset="-120"/>
                      </a:endParaRPr>
                    </a:p>
                    <a:p>
                      <a:r>
                        <a:rPr lang="zh-TW" altLang="en-US" sz="1100" b="0" dirty="0">
                          <a:latin typeface="微軟正黑體" panose="020B0604030504040204" pitchFamily="34" charset="-120"/>
                          <a:ea typeface="微軟正黑體" panose="020B0604030504040204" pitchFamily="34" charset="-120"/>
                        </a:rPr>
                        <a:t>食品加工實習</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a:lnSpc>
                          <a:spcPts val="1600"/>
                        </a:lnSpc>
                      </a:pPr>
                      <a:r>
                        <a:rPr lang="zh-TW" altLang="en-US" sz="1100" b="0" dirty="0">
                          <a:latin typeface="微軟正黑體" panose="020B0604030504040204" pitchFamily="34" charset="-120"/>
                          <a:ea typeface="微軟正黑體" panose="020B0604030504040204" pitchFamily="34" charset="-120"/>
                        </a:rPr>
                        <a:t>食品化學與分析、食品化學與分析實習</a:t>
                      </a:r>
                      <a:endParaRPr lang="zh-TW" altLang="en-US" sz="1100" b="0"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2830816995"/>
                  </a:ext>
                </a:extLst>
              </a:tr>
            </a:tbl>
          </a:graphicData>
        </a:graphic>
      </p:graphicFrame>
      <p:sp>
        <p:nvSpPr>
          <p:cNvPr id="8" name="矩形 7"/>
          <p:cNvSpPr/>
          <p:nvPr/>
        </p:nvSpPr>
        <p:spPr>
          <a:xfrm>
            <a:off x="4887240" y="2493541"/>
            <a:ext cx="4185545" cy="4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9" name="矩形 8"/>
          <p:cNvSpPr/>
          <p:nvPr/>
        </p:nvSpPr>
        <p:spPr>
          <a:xfrm>
            <a:off x="4859769" y="3573607"/>
            <a:ext cx="4266555" cy="4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0" name="矩形 9">
            <a:extLst>
              <a:ext uri="{FF2B5EF4-FFF2-40B4-BE49-F238E27FC236}">
                <a16:creationId xmlns:a16="http://schemas.microsoft.com/office/drawing/2014/main" id="{37B87CA5-AF8C-2EEA-CFC0-F83F4A2503B1}"/>
              </a:ext>
            </a:extLst>
          </p:cNvPr>
          <p:cNvSpPr/>
          <p:nvPr/>
        </p:nvSpPr>
        <p:spPr>
          <a:xfrm>
            <a:off x="4876187" y="2867371"/>
            <a:ext cx="1377179" cy="164579"/>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sz="900" b="1" dirty="0">
                <a:solidFill>
                  <a:prstClr val="white"/>
                </a:solidFill>
                <a:latin typeface="微軟正黑體" panose="020B0604030504040204" pitchFamily="34" charset="-120"/>
                <a:ea typeface="微軟正黑體" panose="020B0604030504040204" pitchFamily="34" charset="-120"/>
              </a:rPr>
              <a:t>自</a:t>
            </a:r>
            <a:r>
              <a:rPr lang="en-US" altLang="zh-TW" sz="900" b="1" dirty="0">
                <a:solidFill>
                  <a:prstClr val="white"/>
                </a:solidFill>
                <a:latin typeface="微軟正黑體" panose="020B0604030504040204" pitchFamily="34" charset="-120"/>
                <a:ea typeface="微軟正黑體" panose="020B0604030504040204" pitchFamily="34" charset="-120"/>
              </a:rPr>
              <a:t>116</a:t>
            </a:r>
            <a:r>
              <a:rPr lang="zh-TW" altLang="en-US" sz="900" b="1" dirty="0">
                <a:solidFill>
                  <a:prstClr val="white"/>
                </a:solidFill>
                <a:latin typeface="微軟正黑體" panose="020B0604030504040204" pitchFamily="34" charset="-120"/>
                <a:ea typeface="微軟正黑體" panose="020B0604030504040204" pitchFamily="34" charset="-120"/>
              </a:rPr>
              <a:t>學年度起取消辦理</a:t>
            </a:r>
          </a:p>
        </p:txBody>
      </p:sp>
      <p:sp>
        <p:nvSpPr>
          <p:cNvPr id="11" name="矩形 10"/>
          <p:cNvSpPr/>
          <p:nvPr/>
        </p:nvSpPr>
        <p:spPr>
          <a:xfrm>
            <a:off x="19675" y="739215"/>
            <a:ext cx="757238" cy="1754326"/>
          </a:xfrm>
          <a:prstGeom prst="rect">
            <a:avLst/>
          </a:prstGeom>
          <a:solidFill>
            <a:schemeClr val="accent3">
              <a:lumMod val="60000"/>
              <a:lumOff val="40000"/>
            </a:schemeClr>
          </a:solidFill>
        </p:spPr>
        <p:txBody>
          <a:bodyPr wrap="square">
            <a:spAutoFit/>
          </a:bodyPr>
          <a:lstStyle/>
          <a:p>
            <a:pPr algn="ctr"/>
            <a:r>
              <a:rPr lang="zh-TW" altLang="en-US" b="1" dirty="0" smtClean="0">
                <a:solidFill>
                  <a:srgbClr val="002060"/>
                </a:solidFill>
                <a:latin typeface="微軟正黑體" panose="020B0604030504040204" pitchFamily="34" charset="-120"/>
                <a:ea typeface="微軟正黑體" panose="020B0604030504040204" pitchFamily="34" charset="-120"/>
              </a:rPr>
              <a:t>認識</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algn="ctr"/>
            <a:r>
              <a:rPr lang="zh-TW" altLang="en-US" b="1" dirty="0" smtClean="0">
                <a:solidFill>
                  <a:srgbClr val="002060"/>
                </a:solidFill>
                <a:latin typeface="微軟正黑體" panose="020B0604030504040204" pitchFamily="34" charset="-120"/>
                <a:ea typeface="微軟正黑體" panose="020B0604030504040204" pitchFamily="34" charset="-120"/>
              </a:rPr>
              <a:t>四技</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algn="ctr"/>
            <a:r>
              <a:rPr lang="zh-TW" altLang="en-US" b="1" dirty="0" smtClean="0">
                <a:solidFill>
                  <a:srgbClr val="002060"/>
                </a:solidFill>
                <a:latin typeface="微軟正黑體" panose="020B0604030504040204" pitchFamily="34" charset="-120"/>
                <a:ea typeface="微軟正黑體" panose="020B0604030504040204" pitchFamily="34" charset="-120"/>
              </a:rPr>
              <a:t>二專</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algn="ctr"/>
            <a:r>
              <a:rPr lang="zh-TW" altLang="en-US" b="1" dirty="0" smtClean="0">
                <a:solidFill>
                  <a:srgbClr val="002060"/>
                </a:solidFill>
                <a:latin typeface="微軟正黑體" panose="020B0604030504040204" pitchFamily="34" charset="-120"/>
                <a:ea typeface="微軟正黑體" panose="020B0604030504040204" pitchFamily="34" charset="-120"/>
              </a:rPr>
              <a:t>多元</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algn="ctr"/>
            <a:r>
              <a:rPr lang="zh-TW" altLang="en-US" b="1" dirty="0" smtClean="0">
                <a:solidFill>
                  <a:srgbClr val="002060"/>
                </a:solidFill>
                <a:latin typeface="微軟正黑體" panose="020B0604030504040204" pitchFamily="34" charset="-120"/>
                <a:ea typeface="微軟正黑體" panose="020B0604030504040204" pitchFamily="34" charset="-120"/>
              </a:rPr>
              <a:t>入學</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algn="ctr"/>
            <a:r>
              <a:rPr lang="zh-TW" altLang="en-US" b="1" dirty="0" smtClean="0">
                <a:solidFill>
                  <a:srgbClr val="002060"/>
                </a:solidFill>
                <a:latin typeface="微軟正黑體" panose="020B0604030504040204" pitchFamily="34" charset="-120"/>
                <a:ea typeface="微軟正黑體" panose="020B0604030504040204" pitchFamily="34" charset="-120"/>
              </a:rPr>
              <a:t>管道</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01870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32</a:t>
            </a:fld>
            <a:endParaRPr kumimoji="1"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007593692"/>
              </p:ext>
            </p:extLst>
          </p:nvPr>
        </p:nvGraphicFramePr>
        <p:xfrm>
          <a:off x="935830" y="953124"/>
          <a:ext cx="3874732" cy="4046245"/>
        </p:xfrm>
        <a:graphic>
          <a:graphicData uri="http://schemas.openxmlformats.org/drawingml/2006/table">
            <a:tbl>
              <a:tblPr firstRow="1" bandRow="1">
                <a:tableStyleId>{FABFCF23-3B69-468F-B69F-88F6DE6A72F2}</a:tableStyleId>
              </a:tblPr>
              <a:tblGrid>
                <a:gridCol w="989895">
                  <a:extLst>
                    <a:ext uri="{9D8B030D-6E8A-4147-A177-3AD203B41FA5}">
                      <a16:colId xmlns:a16="http://schemas.microsoft.com/office/drawing/2014/main" val="507824416"/>
                    </a:ext>
                  </a:extLst>
                </a:gridCol>
                <a:gridCol w="678785">
                  <a:extLst>
                    <a:ext uri="{9D8B030D-6E8A-4147-A177-3AD203B41FA5}">
                      <a16:colId xmlns:a16="http://schemas.microsoft.com/office/drawing/2014/main" val="3063926893"/>
                    </a:ext>
                  </a:extLst>
                </a:gridCol>
                <a:gridCol w="1103026">
                  <a:extLst>
                    <a:ext uri="{9D8B030D-6E8A-4147-A177-3AD203B41FA5}">
                      <a16:colId xmlns:a16="http://schemas.microsoft.com/office/drawing/2014/main" val="2263670616"/>
                    </a:ext>
                  </a:extLst>
                </a:gridCol>
                <a:gridCol w="1103026">
                  <a:extLst>
                    <a:ext uri="{9D8B030D-6E8A-4147-A177-3AD203B41FA5}">
                      <a16:colId xmlns:a16="http://schemas.microsoft.com/office/drawing/2014/main" val="3785619068"/>
                    </a:ext>
                  </a:extLst>
                </a:gridCol>
              </a:tblGrid>
              <a:tr h="275304">
                <a:tc rowSpan="2">
                  <a:txBody>
                    <a:bodyPr/>
                    <a:lstStyle/>
                    <a:p>
                      <a:pPr algn="ctr"/>
                      <a:r>
                        <a:rPr lang="zh-TW" altLang="en-US" sz="1100" b="1" dirty="0">
                          <a:latin typeface="微軟正黑體" panose="020B0604030504040204" pitchFamily="34" charset="-120"/>
                          <a:ea typeface="微軟正黑體" panose="020B0604030504040204" pitchFamily="34" charset="-120"/>
                        </a:rPr>
                        <a:t>群類名稱</a:t>
                      </a:r>
                      <a:endParaRPr lang="en-US" altLang="zh-TW" sz="1100" b="1" dirty="0">
                        <a:latin typeface="微軟正黑體" panose="020B0604030504040204" pitchFamily="34" charset="-120"/>
                        <a:ea typeface="微軟正黑體" panose="020B0604030504040204" pitchFamily="34" charset="-120"/>
                      </a:endParaRPr>
                    </a:p>
                  </a:txBody>
                  <a:tcPr marL="51442" marR="51442" marT="25718" marB="25718" anchor="ctr"/>
                </a:tc>
                <a:tc gridSpan="3">
                  <a:txBody>
                    <a:bodyPr/>
                    <a:lstStyle/>
                    <a:p>
                      <a:pPr algn="ctr"/>
                      <a:r>
                        <a:rPr lang="zh-TW" altLang="en-US" sz="1100" b="1" dirty="0">
                          <a:latin typeface="微軟正黑體" panose="020B0604030504040204" pitchFamily="34" charset="-120"/>
                          <a:ea typeface="微軟正黑體" panose="020B0604030504040204" pitchFamily="34" charset="-120"/>
                        </a:rPr>
                        <a:t>試題命題範圍</a:t>
                      </a:r>
                      <a:endParaRPr lang="zh-TW" altLang="en-US" sz="1100" b="1" dirty="0">
                        <a:solidFill>
                          <a:schemeClr val="bg1"/>
                        </a:solidFill>
                        <a:latin typeface="微軟正黑體" panose="020B0604030504040204" pitchFamily="34" charset="-120"/>
                        <a:ea typeface="微軟正黑體" panose="020B0604030504040204" pitchFamily="34" charset="-120"/>
                      </a:endParaRPr>
                    </a:p>
                  </a:txBody>
                  <a:tcPr marL="51442" marR="51442" marT="25718" marB="25718" anchor="ctr"/>
                </a:tc>
                <a:tc hMerge="1">
                  <a:txBody>
                    <a:bodyPr/>
                    <a:lstStyle/>
                    <a:p>
                      <a:pPr algn="ct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hMerge="1">
                  <a:txBody>
                    <a:bodyPr/>
                    <a:lstStyle/>
                    <a:p>
                      <a:endParaRPr lang="zh-TW" altLang="en-US" dirty="0"/>
                    </a:p>
                  </a:txBody>
                  <a:tcPr/>
                </a:tc>
                <a:extLst>
                  <a:ext uri="{0D108BD9-81ED-4DB2-BD59-A6C34878D82A}">
                    <a16:rowId xmlns:a16="http://schemas.microsoft.com/office/drawing/2014/main" val="4081582032"/>
                  </a:ext>
                </a:extLst>
              </a:tr>
              <a:tr h="371727">
                <a:tc vMerge="1">
                  <a:txBody>
                    <a:bodyPr/>
                    <a:lstStyle/>
                    <a:p>
                      <a:pPr algn="ctr"/>
                      <a:endParaRPr lang="en-US" altLang="zh-TW"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數學版本</a:t>
                      </a:r>
                    </a:p>
                  </a:txBody>
                  <a:tcPr marL="51442" marR="51442" marT="25718" marB="25718" anchor="ct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專業科目</a:t>
                      </a:r>
                      <a:r>
                        <a:rPr lang="en-US" altLang="zh-TW" sz="1100" b="1" dirty="0">
                          <a:solidFill>
                            <a:schemeClr val="tx1"/>
                          </a:solidFill>
                          <a:latin typeface="微軟正黑體" panose="020B0604030504040204" pitchFamily="34" charset="-120"/>
                          <a:ea typeface="微軟正黑體" panose="020B0604030504040204" pitchFamily="34" charset="-120"/>
                        </a:rPr>
                        <a:t>(</a:t>
                      </a:r>
                      <a:r>
                        <a:rPr lang="zh-TW" altLang="en-US" sz="1100" b="1" dirty="0">
                          <a:solidFill>
                            <a:schemeClr val="tx1"/>
                          </a:solidFill>
                          <a:latin typeface="微軟正黑體" panose="020B0604030504040204" pitchFamily="34" charset="-120"/>
                          <a:ea typeface="微軟正黑體" panose="020B0604030504040204" pitchFamily="34" charset="-120"/>
                        </a:rPr>
                        <a:t>一</a:t>
                      </a:r>
                      <a:r>
                        <a:rPr lang="en-US" altLang="zh-TW" sz="1100" b="1" dirty="0">
                          <a:solidFill>
                            <a:schemeClr val="tx1"/>
                          </a:solidFill>
                          <a:latin typeface="微軟正黑體" panose="020B0604030504040204" pitchFamily="34" charset="-120"/>
                          <a:ea typeface="微軟正黑體" panose="020B0604030504040204" pitchFamily="34" charset="-120"/>
                        </a:rPr>
                        <a:t>)</a:t>
                      </a:r>
                      <a:endParaRPr lang="zh-TW" altLang="en-US" sz="1100" b="1" dirty="0">
                        <a:solidFill>
                          <a:schemeClr val="tx1"/>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zh-TW" altLang="en-US" sz="1100" b="1" dirty="0">
                          <a:latin typeface="微軟正黑體" panose="020B0604030504040204" pitchFamily="34" charset="-120"/>
                          <a:ea typeface="微軟正黑體" panose="020B0604030504040204" pitchFamily="34" charset="-120"/>
                        </a:rPr>
                        <a:t>專業科目</a:t>
                      </a:r>
                      <a:r>
                        <a:rPr lang="en-US" altLang="zh-TW" sz="1100" b="1" dirty="0">
                          <a:latin typeface="微軟正黑體" panose="020B0604030504040204" pitchFamily="34" charset="-120"/>
                          <a:ea typeface="微軟正黑體" panose="020B0604030504040204" pitchFamily="34" charset="-120"/>
                        </a:rPr>
                        <a:t>(</a:t>
                      </a:r>
                      <a:r>
                        <a:rPr lang="zh-TW" altLang="en-US" sz="1100" b="1" dirty="0">
                          <a:latin typeface="微軟正黑體" panose="020B0604030504040204" pitchFamily="34" charset="-120"/>
                          <a:ea typeface="微軟正黑體" panose="020B0604030504040204" pitchFamily="34" charset="-120"/>
                        </a:rPr>
                        <a:t>二</a:t>
                      </a:r>
                      <a:r>
                        <a:rPr lang="en-US" altLang="zh-TW" sz="1100" b="1" dirty="0">
                          <a:latin typeface="微軟正黑體" panose="020B0604030504040204" pitchFamily="34" charset="-120"/>
                          <a:ea typeface="微軟正黑體" panose="020B0604030504040204" pitchFamily="34" charset="-120"/>
                        </a:rPr>
                        <a:t>)</a:t>
                      </a:r>
                      <a:endParaRPr lang="zh-TW" altLang="en-US" sz="1100" b="1" dirty="0">
                        <a:solidFill>
                          <a:srgbClr val="0000FF"/>
                        </a:solidFill>
                        <a:latin typeface="微軟正黑體" panose="020B0604030504040204" pitchFamily="34" charset="-120"/>
                        <a:ea typeface="微軟正黑體" panose="020B0604030504040204" pitchFamily="34" charset="-120"/>
                      </a:endParaRPr>
                    </a:p>
                  </a:txBody>
                  <a:tcPr marL="51442" marR="51442" marT="25718" marB="25718" anchor="ctr"/>
                </a:tc>
                <a:extLst>
                  <a:ext uri="{0D108BD9-81ED-4DB2-BD59-A6C34878D82A}">
                    <a16:rowId xmlns:a16="http://schemas.microsoft.com/office/drawing/2014/main" val="3596926395"/>
                  </a:ext>
                </a:extLst>
              </a:tr>
              <a:tr h="593191">
                <a:tc>
                  <a:txBody>
                    <a:bodyPr/>
                    <a:lstStyle/>
                    <a:p>
                      <a:pPr algn="l"/>
                      <a:r>
                        <a:rPr lang="en-US" altLang="zh-TW" sz="1100" b="1" dirty="0">
                          <a:latin typeface="微軟正黑體" panose="020B0604030504040204" pitchFamily="34" charset="-120"/>
                          <a:ea typeface="微軟正黑體" panose="020B0604030504040204" pitchFamily="34" charset="-120"/>
                        </a:rPr>
                        <a:t>12</a:t>
                      </a:r>
                      <a:r>
                        <a:rPr lang="zh-TW" altLang="en-US" sz="1100" b="1" dirty="0">
                          <a:latin typeface="微軟正黑體" panose="020B0604030504040204" pitchFamily="34" charset="-120"/>
                          <a:ea typeface="微軟正黑體" panose="020B0604030504040204" pitchFamily="34" charset="-120"/>
                        </a:rPr>
                        <a:t>家政群</a:t>
                      </a:r>
                      <a:endParaRPr lang="en-US" altLang="zh-TW" sz="1100" b="1" dirty="0">
                        <a:latin typeface="微軟正黑體" panose="020B0604030504040204" pitchFamily="34" charset="-120"/>
                        <a:ea typeface="微軟正黑體" panose="020B0604030504040204" pitchFamily="34" charset="-120"/>
                      </a:endParaRPr>
                    </a:p>
                    <a:p>
                      <a:pPr marL="216000" indent="0" algn="l"/>
                      <a:r>
                        <a:rPr lang="zh-TW" altLang="en-US" sz="1100" b="1" dirty="0">
                          <a:latin typeface="微軟正黑體" panose="020B0604030504040204" pitchFamily="34" charset="-120"/>
                          <a:ea typeface="微軟正黑體" panose="020B0604030504040204" pitchFamily="34" charset="-120"/>
                        </a:rPr>
                        <a:t>幼保類</a:t>
                      </a:r>
                      <a:endParaRPr lang="zh-TW" altLang="en-US" sz="1100" b="1" dirty="0">
                        <a:solidFill>
                          <a:srgbClr val="FFFF00"/>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algn="ctr" defTabSz="914400" rtl="0" eaLnBrk="1" latinLnBrk="0" hangingPunct="1">
                        <a:lnSpc>
                          <a:spcPct val="100000"/>
                        </a:lnSpc>
                      </a:pP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A</a:t>
                      </a:r>
                    </a:p>
                  </a:txBody>
                  <a:tcPr marL="51442" marR="51442" marT="25718" marB="25718" anchor="ctr"/>
                </a:tc>
                <a:tc>
                  <a:txBody>
                    <a:bodyPr/>
                    <a:lstStyle/>
                    <a:p>
                      <a:pPr marL="0" algn="just" defTabSz="914400" rtl="0" eaLnBrk="1" latinLnBrk="0" hangingPunct="1">
                        <a:lnSpc>
                          <a:spcPct val="100000"/>
                        </a:lnSpc>
                      </a:pPr>
                      <a:r>
                        <a:rPr lang="zh-TW" altLang="en-US" sz="1100" b="0" kern="1200" dirty="0">
                          <a:latin typeface="微軟正黑體" panose="020B0604030504040204" pitchFamily="34" charset="-120"/>
                          <a:ea typeface="微軟正黑體" panose="020B0604030504040204" pitchFamily="34" charset="-120"/>
                        </a:rPr>
                        <a:t>家政概論</a:t>
                      </a:r>
                      <a:endParaRPr lang="en-US" altLang="zh-TW" sz="1100" b="0" kern="1200" dirty="0">
                        <a:latin typeface="微軟正黑體" panose="020B0604030504040204" pitchFamily="34" charset="-120"/>
                        <a:ea typeface="微軟正黑體" panose="020B0604030504040204" pitchFamily="34" charset="-120"/>
                      </a:endParaRPr>
                    </a:p>
                    <a:p>
                      <a:pPr marL="0" algn="just" defTabSz="914400" rtl="0" eaLnBrk="1" latinLnBrk="0" hangingPunct="1">
                        <a:lnSpc>
                          <a:spcPct val="100000"/>
                        </a:lnSpc>
                      </a:pPr>
                      <a:r>
                        <a:rPr lang="zh-TW" altLang="en-US" sz="1100" b="0" kern="1200" dirty="0">
                          <a:solidFill>
                            <a:schemeClr val="tx1"/>
                          </a:solidFill>
                          <a:latin typeface="微軟正黑體" panose="020B0604030504040204" pitchFamily="34" charset="-120"/>
                          <a:ea typeface="微軟正黑體" panose="020B0604030504040204" pitchFamily="34" charset="-120"/>
                          <a:cs typeface="+mn-cs"/>
                        </a:rPr>
                        <a:t>家庭教育</a:t>
                      </a:r>
                      <a:endParaRPr lang="en-US" alt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嬰幼兒發展照護實務</a:t>
                      </a:r>
                      <a:endParaRPr 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extLst>
                  <a:ext uri="{0D108BD9-81ED-4DB2-BD59-A6C34878D82A}">
                    <a16:rowId xmlns:a16="http://schemas.microsoft.com/office/drawing/2014/main" val="2655654053"/>
                  </a:ext>
                </a:extLst>
              </a:tr>
              <a:tr h="625015">
                <a:tc>
                  <a:txBody>
                    <a:bodyPr/>
                    <a:lstStyle/>
                    <a:p>
                      <a:pPr algn="l"/>
                      <a:r>
                        <a:rPr lang="en-US" altLang="zh-TW" sz="1100" b="1" dirty="0">
                          <a:latin typeface="微軟正黑體" panose="020B0604030504040204" pitchFamily="34" charset="-120"/>
                          <a:ea typeface="微軟正黑體" panose="020B0604030504040204" pitchFamily="34" charset="-120"/>
                        </a:rPr>
                        <a:t>13</a:t>
                      </a:r>
                      <a:r>
                        <a:rPr lang="zh-TW" altLang="en-US" sz="1100" b="1" dirty="0">
                          <a:latin typeface="微軟正黑體" panose="020B0604030504040204" pitchFamily="34" charset="-120"/>
                          <a:ea typeface="微軟正黑體" panose="020B0604030504040204" pitchFamily="34" charset="-120"/>
                        </a:rPr>
                        <a:t>家政群</a:t>
                      </a:r>
                      <a:endParaRPr lang="en-US" altLang="zh-TW" sz="1100" b="1" dirty="0">
                        <a:latin typeface="微軟正黑體" panose="020B0604030504040204" pitchFamily="34" charset="-120"/>
                        <a:ea typeface="微軟正黑體" panose="020B0604030504040204" pitchFamily="34" charset="-120"/>
                      </a:endParaRPr>
                    </a:p>
                    <a:p>
                      <a:pPr marL="216000" indent="0" algn="l"/>
                      <a:r>
                        <a:rPr lang="zh-TW" altLang="en-US" sz="1100" b="1" dirty="0">
                          <a:latin typeface="微軟正黑體" panose="020B0604030504040204" pitchFamily="34" charset="-120"/>
                          <a:ea typeface="微軟正黑體" panose="020B0604030504040204" pitchFamily="34" charset="-120"/>
                        </a:rPr>
                        <a:t>生活應用類</a:t>
                      </a:r>
                      <a:endParaRPr lang="zh-TW" altLang="en-US" sz="1100" b="1" dirty="0">
                        <a:solidFill>
                          <a:srgbClr val="FFFF00"/>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A</a:t>
                      </a:r>
                    </a:p>
                  </a:txBody>
                  <a:tcPr marL="51442" marR="51442" marT="25718" marB="25718"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100" b="0" kern="1200" dirty="0">
                          <a:latin typeface="微軟正黑體" panose="020B0604030504040204" pitchFamily="34" charset="-120"/>
                          <a:ea typeface="微軟正黑體" panose="020B0604030504040204" pitchFamily="34" charset="-120"/>
                        </a:rPr>
                        <a:t>家政概論</a:t>
                      </a:r>
                      <a:endParaRPr lang="en-US" altLang="zh-TW" sz="1100" b="0" kern="1200" dirty="0">
                        <a:latin typeface="微軟正黑體" panose="020B0604030504040204" pitchFamily="34" charset="-120"/>
                        <a:ea typeface="微軟正黑體" panose="020B0604030504040204" pitchFamily="34" charset="-12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100" b="0" kern="1200" dirty="0">
                          <a:latin typeface="微軟正黑體" panose="020B0604030504040204" pitchFamily="34" charset="-120"/>
                          <a:ea typeface="微軟正黑體" panose="020B0604030504040204" pitchFamily="34" charset="-120"/>
                        </a:rPr>
                        <a:t>家</a:t>
                      </a:r>
                      <a:r>
                        <a:rPr lang="zh-TW" altLang="en-US" sz="1100" b="0" kern="1200" dirty="0">
                          <a:solidFill>
                            <a:schemeClr val="tx1"/>
                          </a:solidFill>
                          <a:latin typeface="微軟正黑體" panose="020B0604030504040204" pitchFamily="34" charset="-120"/>
                          <a:ea typeface="微軟正黑體" panose="020B0604030504040204" pitchFamily="34" charset="-120"/>
                          <a:cs typeface="+mn-cs"/>
                        </a:rPr>
                        <a:t>庭教育</a:t>
                      </a:r>
                      <a:endParaRPr lang="en-US" alt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marL="0" algn="just" defTabSz="914400" rtl="0" eaLnBrk="1" latinLnBrk="0" hangingPunct="1">
                        <a:lnSpc>
                          <a:spcPct val="100000"/>
                        </a:lnSpc>
                        <a:spcAft>
                          <a:spcPts val="0"/>
                        </a:spcAft>
                      </a:pPr>
                      <a:r>
                        <a:rPr lang="zh-TW" altLang="en-US" sz="1100" b="0" kern="1200" dirty="0">
                          <a:latin typeface="微軟正黑體" panose="020B0604030504040204" pitchFamily="34" charset="-120"/>
                          <a:ea typeface="微軟正黑體" panose="020B0604030504040204" pitchFamily="34" charset="-120"/>
                        </a:rPr>
                        <a:t>多媒材創作實務</a:t>
                      </a:r>
                      <a:endParaRPr 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extLst>
                  <a:ext uri="{0D108BD9-81ED-4DB2-BD59-A6C34878D82A}">
                    <a16:rowId xmlns:a16="http://schemas.microsoft.com/office/drawing/2014/main" val="4117419729"/>
                  </a:ext>
                </a:extLst>
              </a:tr>
              <a:tr h="372829">
                <a:tc>
                  <a:txBody>
                    <a:bodyPr/>
                    <a:lstStyle/>
                    <a:p>
                      <a:pPr marL="0" algn="l" defTabSz="914400" rtl="0" eaLnBrk="1" latinLnBrk="0" hangingPunct="1"/>
                      <a:r>
                        <a:rPr lang="en-US" altLang="zh-TW" sz="1100" b="1" kern="1200" dirty="0">
                          <a:latin typeface="微軟正黑體" panose="020B0604030504040204" pitchFamily="34" charset="-120"/>
                          <a:ea typeface="微軟正黑體" panose="020B0604030504040204" pitchFamily="34" charset="-120"/>
                        </a:rPr>
                        <a:t>14</a:t>
                      </a:r>
                      <a:r>
                        <a:rPr lang="zh-TW" altLang="en-US" sz="1100" b="1" kern="1200" dirty="0">
                          <a:latin typeface="微軟正黑體" panose="020B0604030504040204" pitchFamily="34" charset="-120"/>
                          <a:ea typeface="微軟正黑體" panose="020B0604030504040204" pitchFamily="34" charset="-120"/>
                        </a:rPr>
                        <a:t>農業群</a:t>
                      </a:r>
                      <a:endParaRPr lang="zh-TW" altLang="en-US" sz="1100" b="1" kern="1200" dirty="0">
                        <a:solidFill>
                          <a:srgbClr val="FFFF00"/>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B</a:t>
                      </a:r>
                      <a:endParaRPr lang="zh-TW" alt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1100" b="0" kern="1200" dirty="0">
                          <a:solidFill>
                            <a:schemeClr val="dk1"/>
                          </a:solidFill>
                          <a:latin typeface="微軟正黑體" panose="020B0604030504040204" pitchFamily="34" charset="-120"/>
                          <a:ea typeface="微軟正黑體" panose="020B0604030504040204" pitchFamily="34" charset="-120"/>
                          <a:cs typeface="+mn-cs"/>
                        </a:rPr>
                        <a:t>生物</a:t>
                      </a:r>
                      <a:r>
                        <a:rPr lang="en-US" altLang="zh-TW" sz="1100" b="0" kern="1200" dirty="0">
                          <a:solidFill>
                            <a:schemeClr val="dk1"/>
                          </a:solidFill>
                          <a:latin typeface="微軟正黑體" panose="020B0604030504040204" pitchFamily="34" charset="-120"/>
                          <a:ea typeface="微軟正黑體" panose="020B0604030504040204" pitchFamily="34" charset="-120"/>
                          <a:cs typeface="+mn-cs"/>
                        </a:rPr>
                        <a:t>(B)</a:t>
                      </a:r>
                      <a:endParaRPr lang="zh-TW" alt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1100" b="0" kern="1200" dirty="0">
                          <a:solidFill>
                            <a:schemeClr val="dk1"/>
                          </a:solidFill>
                          <a:latin typeface="微軟正黑體" panose="020B0604030504040204" pitchFamily="34" charset="-120"/>
                          <a:ea typeface="微軟正黑體" panose="020B0604030504040204" pitchFamily="34" charset="-120"/>
                          <a:cs typeface="+mn-cs"/>
                        </a:rPr>
                        <a:t>農業概論</a:t>
                      </a:r>
                      <a:endParaRPr lang="zh-TW" alt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extLst>
                  <a:ext uri="{0D108BD9-81ED-4DB2-BD59-A6C34878D82A}">
                    <a16:rowId xmlns:a16="http://schemas.microsoft.com/office/drawing/2014/main" val="3468296251"/>
                  </a:ext>
                </a:extLst>
              </a:tr>
              <a:tr h="978474">
                <a:tc>
                  <a:txBody>
                    <a:bodyPr/>
                    <a:lstStyle/>
                    <a:p>
                      <a:pPr algn="l"/>
                      <a:r>
                        <a:rPr lang="en-US" altLang="zh-TW" sz="1100" b="1" dirty="0">
                          <a:latin typeface="微軟正黑體" panose="020B0604030504040204" pitchFamily="34" charset="-120"/>
                          <a:ea typeface="微軟正黑體" panose="020B0604030504040204" pitchFamily="34" charset="-120"/>
                        </a:rPr>
                        <a:t>15</a:t>
                      </a:r>
                      <a:r>
                        <a:rPr lang="zh-TW" altLang="en-US" sz="1100" b="1" dirty="0">
                          <a:latin typeface="微軟正黑體" panose="020B0604030504040204" pitchFamily="34" charset="-120"/>
                          <a:ea typeface="微軟正黑體" panose="020B0604030504040204" pitchFamily="34" charset="-120"/>
                        </a:rPr>
                        <a:t>外語群</a:t>
                      </a:r>
                      <a:endParaRPr lang="en-US" altLang="zh-TW" sz="1100" b="1" dirty="0">
                        <a:latin typeface="微軟正黑體" panose="020B0604030504040204" pitchFamily="34" charset="-120"/>
                        <a:ea typeface="微軟正黑體" panose="020B0604030504040204" pitchFamily="34" charset="-120"/>
                      </a:endParaRPr>
                    </a:p>
                    <a:p>
                      <a:pPr marL="216000" algn="l"/>
                      <a:r>
                        <a:rPr lang="zh-TW" altLang="en-US" sz="1100" b="1" dirty="0">
                          <a:latin typeface="微軟正黑體" panose="020B0604030504040204" pitchFamily="34" charset="-120"/>
                          <a:ea typeface="微軟正黑體" panose="020B0604030504040204" pitchFamily="34" charset="-120"/>
                        </a:rPr>
                        <a:t>英語類</a:t>
                      </a:r>
                      <a:endParaRPr lang="zh-TW" altLang="en-US" sz="1100" b="1" dirty="0">
                        <a:solidFill>
                          <a:srgbClr val="FFFF00"/>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algn="ctr" defTabSz="914400" rtl="0" eaLnBrk="1" latinLnBrk="0" hangingPunct="1">
                        <a:lnSpc>
                          <a:spcPct val="100000"/>
                        </a:lnSpc>
                        <a:spcAft>
                          <a:spcPts val="0"/>
                        </a:spcAft>
                      </a:pP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商業概論</a:t>
                      </a:r>
                    </a:p>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數位科技概論</a:t>
                      </a:r>
                    </a:p>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數位科技應用</a:t>
                      </a:r>
                      <a:endParaRPr 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just" defTabSz="914400" rtl="0" eaLnBrk="1" latinLnBrk="0" hangingPunct="1">
                        <a:lnSpc>
                          <a:spcPct val="100000"/>
                        </a:lnSpc>
                        <a:spcAft>
                          <a:spcPts val="0"/>
                        </a:spcAft>
                      </a:pPr>
                      <a:r>
                        <a:rPr lang="zh-TW" altLang="en-US" sz="1100" b="0" kern="1200" dirty="0">
                          <a:latin typeface="微軟正黑體" panose="020B0604030504040204" pitchFamily="34" charset="-120"/>
                          <a:ea typeface="微軟正黑體" panose="020B0604030504040204" pitchFamily="34" charset="-120"/>
                        </a:rPr>
                        <a:t>英文閱讀與寫作</a:t>
                      </a:r>
                    </a:p>
                    <a:p>
                      <a:pPr marL="0" algn="just" defTabSz="914400" rtl="0" eaLnBrk="1" latinLnBrk="0" hangingPunct="1">
                        <a:lnSpc>
                          <a:spcPct val="100000"/>
                        </a:lnSpc>
                        <a:spcAft>
                          <a:spcPts val="0"/>
                        </a:spcAft>
                      </a:pPr>
                      <a:r>
                        <a:rPr lang="en-US" altLang="zh-TW" sz="1100" b="0" kern="1200" dirty="0">
                          <a:latin typeface="微軟正黑體" panose="020B0604030504040204" pitchFamily="34" charset="-120"/>
                          <a:ea typeface="微軟正黑體" panose="020B0604030504040204" pitchFamily="34" charset="-120"/>
                        </a:rPr>
                        <a:t>(</a:t>
                      </a:r>
                      <a:r>
                        <a:rPr lang="zh-TW" altLang="en-US" sz="900" b="0" kern="1200" dirty="0">
                          <a:latin typeface="微軟正黑體" panose="020B0604030504040204" pitchFamily="34" charset="-120"/>
                          <a:ea typeface="微軟正黑體" panose="020B0604030504040204" pitchFamily="34" charset="-120"/>
                        </a:rPr>
                        <a:t>初階英文閱讀與寫作練習、中階英文閱讀與寫作練習、高階英文閱讀與寫作練習</a:t>
                      </a:r>
                      <a:r>
                        <a:rPr lang="en-US" altLang="zh-TW" sz="900" b="0" kern="1200" dirty="0">
                          <a:latin typeface="微軟正黑體" panose="020B0604030504040204" pitchFamily="34" charset="-120"/>
                          <a:ea typeface="微軟正黑體" panose="020B0604030504040204" pitchFamily="34" charset="-120"/>
                        </a:rPr>
                        <a:t>)</a:t>
                      </a:r>
                    </a:p>
                  </a:txBody>
                  <a:tcPr marL="51442" marR="51442" marT="0" marB="0" anchor="ctr"/>
                </a:tc>
                <a:extLst>
                  <a:ext uri="{0D108BD9-81ED-4DB2-BD59-A6C34878D82A}">
                    <a16:rowId xmlns:a16="http://schemas.microsoft.com/office/drawing/2014/main" val="3330838358"/>
                  </a:ext>
                </a:extLst>
              </a:tr>
              <a:tr h="829705">
                <a:tc>
                  <a:txBody>
                    <a:bodyPr/>
                    <a:lstStyle/>
                    <a:p>
                      <a:pPr algn="l"/>
                      <a:r>
                        <a:rPr lang="en-US" altLang="zh-TW" sz="1100" b="1" dirty="0">
                          <a:latin typeface="微軟正黑體" panose="020B0604030504040204" pitchFamily="34" charset="-120"/>
                          <a:ea typeface="微軟正黑體" panose="020B0604030504040204" pitchFamily="34" charset="-120"/>
                        </a:rPr>
                        <a:t>16</a:t>
                      </a:r>
                      <a:r>
                        <a:rPr lang="zh-TW" altLang="en-US" sz="1100" b="1" dirty="0">
                          <a:latin typeface="微軟正黑體" panose="020B0604030504040204" pitchFamily="34" charset="-120"/>
                          <a:ea typeface="微軟正黑體" panose="020B0604030504040204" pitchFamily="34" charset="-120"/>
                        </a:rPr>
                        <a:t>外語群</a:t>
                      </a:r>
                      <a:endParaRPr lang="en-US" altLang="zh-TW" sz="1100" b="1" dirty="0">
                        <a:latin typeface="微軟正黑體" panose="020B0604030504040204" pitchFamily="34" charset="-120"/>
                        <a:ea typeface="微軟正黑體" panose="020B0604030504040204" pitchFamily="34" charset="-120"/>
                      </a:endParaRPr>
                    </a:p>
                    <a:p>
                      <a:pPr marL="216000" algn="l"/>
                      <a:r>
                        <a:rPr lang="zh-TW" altLang="en-US" sz="1100" b="1" dirty="0">
                          <a:latin typeface="微軟正黑體" panose="020B0604030504040204" pitchFamily="34" charset="-120"/>
                          <a:ea typeface="微軟正黑體" panose="020B0604030504040204" pitchFamily="34" charset="-120"/>
                        </a:rPr>
                        <a:t>日語類</a:t>
                      </a:r>
                      <a:endParaRPr lang="zh-TW" altLang="en-US" sz="1100" b="1" dirty="0">
                        <a:solidFill>
                          <a:srgbClr val="FFFF00"/>
                        </a:solidFill>
                        <a:latin typeface="微軟正黑體" panose="020B0604030504040204" pitchFamily="34" charset="-120"/>
                        <a:ea typeface="微軟正黑體" panose="020B0604030504040204" pitchFamily="34" charset="-120"/>
                      </a:endParaRPr>
                    </a:p>
                  </a:txBody>
                  <a:tcPr marL="51442" marR="51442" marT="25718" marB="25718" anchor="ctr"/>
                </a:tc>
                <a:tc>
                  <a:txBody>
                    <a:bodyPr/>
                    <a:lstStyle/>
                    <a:p>
                      <a:pPr marL="0" algn="ctr" defTabSz="914400" rtl="0" eaLnBrk="1" latinLnBrk="0" hangingPunct="1">
                        <a:lnSpc>
                          <a:spcPct val="100000"/>
                        </a:lnSpc>
                        <a:spcAft>
                          <a:spcPts val="0"/>
                        </a:spcAft>
                      </a:pPr>
                      <a:r>
                        <a:rPr lang="en-US" altLang="zh-TW" sz="1100" b="0" kern="1200" dirty="0">
                          <a:solidFill>
                            <a:schemeClr val="tx1"/>
                          </a:solidFill>
                          <a:latin typeface="微軟正黑體" panose="020B0604030504040204" pitchFamily="34" charset="-120"/>
                          <a:ea typeface="微軟正黑體" panose="020B0604030504040204" pitchFamily="34" charset="-120"/>
                          <a:cs typeface="+mn-cs"/>
                        </a:rPr>
                        <a:t>B</a:t>
                      </a:r>
                      <a:endParaRPr 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商業概論</a:t>
                      </a:r>
                    </a:p>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數位科技概論</a:t>
                      </a:r>
                    </a:p>
                    <a:p>
                      <a:pPr marL="0" algn="just" defTabSz="914400" rtl="0" eaLnBrk="1" latinLnBrk="0" hangingPunct="1">
                        <a:lnSpc>
                          <a:spcPct val="100000"/>
                        </a:lnSpc>
                        <a:spcAft>
                          <a:spcPts val="0"/>
                        </a:spcAft>
                      </a:pPr>
                      <a:r>
                        <a:rPr lang="zh-TW" sz="1100" b="0" kern="1200" dirty="0">
                          <a:latin typeface="微軟正黑體" panose="020B0604030504040204" pitchFamily="34" charset="-120"/>
                          <a:ea typeface="微軟正黑體" panose="020B0604030504040204" pitchFamily="34" charset="-120"/>
                        </a:rPr>
                        <a:t>數位科技應用</a:t>
                      </a:r>
                      <a:endParaRPr lang="zh-TW" sz="1100" b="0"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just" defTabSz="914400" rtl="0" eaLnBrk="1" latinLnBrk="0" hangingPunct="1">
                        <a:lnSpc>
                          <a:spcPct val="100000"/>
                        </a:lnSpc>
                        <a:spcAft>
                          <a:spcPts val="0"/>
                        </a:spcAft>
                      </a:pPr>
                      <a:r>
                        <a:rPr lang="zh-TW" altLang="en-US" sz="1100" b="0" kern="1200" dirty="0">
                          <a:latin typeface="微軟正黑體" panose="020B0604030504040204" pitchFamily="34" charset="-120"/>
                          <a:ea typeface="微軟正黑體" panose="020B0604030504040204" pitchFamily="34" charset="-120"/>
                        </a:rPr>
                        <a:t>日文閱讀與翻譯</a:t>
                      </a:r>
                    </a:p>
                    <a:p>
                      <a:pPr marL="0" algn="just" defTabSz="914400" rtl="0" eaLnBrk="1" latinLnBrk="0" hangingPunct="1">
                        <a:lnSpc>
                          <a:spcPct val="100000"/>
                        </a:lnSpc>
                        <a:spcAft>
                          <a:spcPts val="0"/>
                        </a:spcAft>
                      </a:pPr>
                      <a:r>
                        <a:rPr lang="en-US" altLang="zh-TW" sz="900" b="0" kern="1200" dirty="0">
                          <a:latin typeface="微軟正黑體" panose="020B0604030504040204" pitchFamily="34" charset="-120"/>
                          <a:ea typeface="微軟正黑體" panose="020B0604030504040204" pitchFamily="34" charset="-120"/>
                        </a:rPr>
                        <a:t>(</a:t>
                      </a:r>
                      <a:r>
                        <a:rPr lang="zh-TW" altLang="en-US" sz="900" b="0" kern="1200" dirty="0">
                          <a:latin typeface="微軟正黑體" panose="020B0604030504040204" pitchFamily="34" charset="-120"/>
                          <a:ea typeface="微軟正黑體" panose="020B0604030504040204" pitchFamily="34" charset="-120"/>
                        </a:rPr>
                        <a:t>日語文型練習、日語翻譯練習、日語讀解初階練習</a:t>
                      </a:r>
                      <a:r>
                        <a:rPr lang="en-US" altLang="zh-TW" sz="900" b="0" kern="1200" dirty="0">
                          <a:latin typeface="微軟正黑體" panose="020B0604030504040204" pitchFamily="34" charset="-120"/>
                          <a:ea typeface="微軟正黑體" panose="020B0604030504040204" pitchFamily="34" charset="-120"/>
                        </a:rPr>
                        <a:t>)</a:t>
                      </a:r>
                    </a:p>
                  </a:txBody>
                  <a:tcPr marL="51442" marR="51442" marT="0" marB="0" anchor="ctr"/>
                </a:tc>
                <a:extLst>
                  <a:ext uri="{0D108BD9-81ED-4DB2-BD59-A6C34878D82A}">
                    <a16:rowId xmlns:a16="http://schemas.microsoft.com/office/drawing/2014/main" val="34392127"/>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3994724663"/>
              </p:ext>
            </p:extLst>
          </p:nvPr>
        </p:nvGraphicFramePr>
        <p:xfrm>
          <a:off x="5034112" y="953124"/>
          <a:ext cx="3834499" cy="2943816"/>
        </p:xfrm>
        <a:graphic>
          <a:graphicData uri="http://schemas.openxmlformats.org/drawingml/2006/table">
            <a:tbl>
              <a:tblPr firstRow="1" bandRow="1">
                <a:tableStyleId>{10A1B5D5-9B99-4C35-A422-299274C87663}</a:tableStyleId>
              </a:tblPr>
              <a:tblGrid>
                <a:gridCol w="945123">
                  <a:extLst>
                    <a:ext uri="{9D8B030D-6E8A-4147-A177-3AD203B41FA5}">
                      <a16:colId xmlns:a16="http://schemas.microsoft.com/office/drawing/2014/main" val="507824416"/>
                    </a:ext>
                  </a:extLst>
                </a:gridCol>
                <a:gridCol w="648084">
                  <a:extLst>
                    <a:ext uri="{9D8B030D-6E8A-4147-A177-3AD203B41FA5}">
                      <a16:colId xmlns:a16="http://schemas.microsoft.com/office/drawing/2014/main" val="4153659678"/>
                    </a:ext>
                  </a:extLst>
                </a:gridCol>
                <a:gridCol w="1053137">
                  <a:extLst>
                    <a:ext uri="{9D8B030D-6E8A-4147-A177-3AD203B41FA5}">
                      <a16:colId xmlns:a16="http://schemas.microsoft.com/office/drawing/2014/main" val="2263670616"/>
                    </a:ext>
                  </a:extLst>
                </a:gridCol>
                <a:gridCol w="1188155">
                  <a:extLst>
                    <a:ext uri="{9D8B030D-6E8A-4147-A177-3AD203B41FA5}">
                      <a16:colId xmlns:a16="http://schemas.microsoft.com/office/drawing/2014/main" val="3785619068"/>
                    </a:ext>
                  </a:extLst>
                </a:gridCol>
              </a:tblGrid>
              <a:tr h="248032">
                <a:tc rowSpan="2">
                  <a:txBody>
                    <a:bodyPr/>
                    <a:lstStyle/>
                    <a:p>
                      <a:pPr marL="0" algn="ctr" defTabSz="914400" rtl="0" eaLnBrk="1" latinLnBrk="0" hangingPunct="1">
                        <a:lnSpc>
                          <a:spcPct val="100000"/>
                        </a:lnSpc>
                      </a:pPr>
                      <a:r>
                        <a:rPr lang="zh-TW" altLang="en-US" sz="1100" b="1" kern="1200" dirty="0">
                          <a:latin typeface="微軟正黑體" panose="020B0604030504040204" pitchFamily="34" charset="-120"/>
                          <a:ea typeface="微軟正黑體" panose="020B0604030504040204" pitchFamily="34" charset="-120"/>
                        </a:rPr>
                        <a:t>群類名稱</a:t>
                      </a:r>
                      <a:endParaRPr lang="en-US" altLang="zh-TW" sz="1100" b="1"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gridSpan="3">
                  <a:txBody>
                    <a:bodyPr/>
                    <a:lstStyle/>
                    <a:p>
                      <a:pPr algn="ctr"/>
                      <a:r>
                        <a:rPr lang="zh-TW" altLang="en-US" sz="1100" b="1" dirty="0">
                          <a:latin typeface="微軟正黑體" panose="020B0604030504040204" pitchFamily="34" charset="-120"/>
                          <a:ea typeface="微軟正黑體" panose="020B0604030504040204" pitchFamily="34" charset="-120"/>
                        </a:rPr>
                        <a:t>試題命題範圍</a:t>
                      </a:r>
                      <a:endParaRPr lang="zh-TW" altLang="en-US" sz="1100" b="1" dirty="0">
                        <a:solidFill>
                          <a:schemeClr val="bg1"/>
                        </a:solidFill>
                        <a:latin typeface="微軟正黑體" panose="020B0604030504040204" pitchFamily="34" charset="-120"/>
                        <a:ea typeface="微軟正黑體" panose="020B0604030504040204" pitchFamily="34" charset="-120"/>
                      </a:endParaRPr>
                    </a:p>
                  </a:txBody>
                  <a:tcPr marL="51442" marR="51442" marT="25718" marB="25718" anchor="ctr"/>
                </a:tc>
                <a:tc hMerge="1">
                  <a:txBody>
                    <a:bodyPr/>
                    <a:lstStyle/>
                    <a:p>
                      <a:pPr algn="ct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tc>
                <a:tc hMerge="1">
                  <a:txBody>
                    <a:bodyPr/>
                    <a:lstStyle/>
                    <a:p>
                      <a:endParaRPr lang="zh-TW" altLang="en-US" dirty="0"/>
                    </a:p>
                  </a:txBody>
                  <a:tcPr/>
                </a:tc>
                <a:extLst>
                  <a:ext uri="{0D108BD9-81ED-4DB2-BD59-A6C34878D82A}">
                    <a16:rowId xmlns:a16="http://schemas.microsoft.com/office/drawing/2014/main" val="4081582032"/>
                  </a:ext>
                </a:extLst>
              </a:tr>
              <a:tr h="278893">
                <a:tc vMerge="1">
                  <a:txBody>
                    <a:bodyPr/>
                    <a:lstStyle/>
                    <a:p>
                      <a:pPr algn="ctr"/>
                      <a:endParaRPr lang="en-US" altLang="zh-TW"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100" b="1" dirty="0">
                          <a:solidFill>
                            <a:schemeClr val="tx1"/>
                          </a:solidFill>
                          <a:latin typeface="微軟正黑體" panose="020B0604030504040204" pitchFamily="34" charset="-120"/>
                          <a:ea typeface="微軟正黑體" panose="020B0604030504040204" pitchFamily="34" charset="-120"/>
                        </a:rPr>
                        <a:t>數學版本</a:t>
                      </a:r>
                    </a:p>
                  </a:txBody>
                  <a:tcPr marL="51442" marR="51442" marT="25718" marB="2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100" b="1" kern="1200" dirty="0">
                          <a:solidFill>
                            <a:schemeClr val="tx1"/>
                          </a:solidFill>
                          <a:latin typeface="微軟正黑體" panose="020B0604030504040204" pitchFamily="34" charset="-120"/>
                          <a:ea typeface="微軟正黑體" panose="020B0604030504040204" pitchFamily="34" charset="-120"/>
                        </a:rPr>
                        <a:t>專業科目</a:t>
                      </a:r>
                      <a:r>
                        <a:rPr lang="en-US" altLang="zh-TW" sz="1100" b="1" kern="1200" dirty="0">
                          <a:solidFill>
                            <a:schemeClr val="tx1"/>
                          </a:solidFill>
                          <a:latin typeface="微軟正黑體" panose="020B0604030504040204" pitchFamily="34" charset="-120"/>
                          <a:ea typeface="微軟正黑體" panose="020B0604030504040204" pitchFamily="34" charset="-120"/>
                        </a:rPr>
                        <a:t>(</a:t>
                      </a:r>
                      <a:r>
                        <a:rPr lang="zh-TW" altLang="en-US" sz="1100" b="1" kern="1200" dirty="0">
                          <a:solidFill>
                            <a:schemeClr val="tx1"/>
                          </a:solidFill>
                          <a:latin typeface="微軟正黑體" panose="020B0604030504040204" pitchFamily="34" charset="-120"/>
                          <a:ea typeface="微軟正黑體" panose="020B0604030504040204" pitchFamily="34" charset="-120"/>
                        </a:rPr>
                        <a:t>一</a:t>
                      </a:r>
                      <a:r>
                        <a:rPr lang="en-US" altLang="zh-TW" sz="1100" b="1" kern="1200" dirty="0">
                          <a:solidFill>
                            <a:schemeClr val="tx1"/>
                          </a:solidFill>
                          <a:latin typeface="微軟正黑體" panose="020B0604030504040204" pitchFamily="34" charset="-120"/>
                          <a:ea typeface="微軟正黑體" panose="020B0604030504040204" pitchFamily="34" charset="-120"/>
                        </a:rPr>
                        <a:t>)</a:t>
                      </a:r>
                      <a:endParaRPr lang="zh-TW" altLang="en-US" sz="1100" b="1"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100" b="1" kern="1200" dirty="0">
                          <a:latin typeface="微軟正黑體" panose="020B0604030504040204" pitchFamily="34" charset="-120"/>
                          <a:ea typeface="微軟正黑體" panose="020B0604030504040204" pitchFamily="34" charset="-120"/>
                        </a:rPr>
                        <a:t>專業科目</a:t>
                      </a:r>
                      <a:r>
                        <a:rPr lang="en-US" altLang="zh-TW" sz="1100" b="1" kern="1200" dirty="0">
                          <a:latin typeface="微軟正黑體" panose="020B0604030504040204" pitchFamily="34" charset="-120"/>
                          <a:ea typeface="微軟正黑體" panose="020B0604030504040204" pitchFamily="34" charset="-120"/>
                        </a:rPr>
                        <a:t>(</a:t>
                      </a:r>
                      <a:r>
                        <a:rPr lang="zh-TW" altLang="en-US" sz="1100" b="1" kern="1200" dirty="0">
                          <a:latin typeface="微軟正黑體" panose="020B0604030504040204" pitchFamily="34" charset="-120"/>
                          <a:ea typeface="微軟正黑體" panose="020B0604030504040204" pitchFamily="34" charset="-120"/>
                        </a:rPr>
                        <a:t>二</a:t>
                      </a:r>
                      <a:r>
                        <a:rPr lang="en-US" altLang="zh-TW" sz="1100" b="1" kern="1200" dirty="0">
                          <a:latin typeface="微軟正黑體" panose="020B0604030504040204" pitchFamily="34" charset="-120"/>
                          <a:ea typeface="微軟正黑體" panose="020B0604030504040204" pitchFamily="34" charset="-120"/>
                        </a:rPr>
                        <a:t>)</a:t>
                      </a:r>
                      <a:endParaRPr lang="zh-TW" altLang="en-US" sz="1100" b="1" kern="1200" dirty="0">
                        <a:solidFill>
                          <a:schemeClr val="tx1"/>
                        </a:solidFill>
                        <a:latin typeface="微軟正黑體" panose="020B0604030504040204" pitchFamily="34" charset="-120"/>
                        <a:ea typeface="微軟正黑體" panose="020B0604030504040204" pitchFamily="34" charset="-120"/>
                        <a:cs typeface="+mn-cs"/>
                      </a:endParaRPr>
                    </a:p>
                  </a:txBody>
                  <a:tcPr marL="51442" marR="51442" marT="25718" marB="25718" anchor="ctr"/>
                </a:tc>
                <a:extLst>
                  <a:ext uri="{0D108BD9-81ED-4DB2-BD59-A6C34878D82A}">
                    <a16:rowId xmlns:a16="http://schemas.microsoft.com/office/drawing/2014/main" val="3596926395"/>
                  </a:ext>
                </a:extLst>
              </a:tr>
              <a:tr h="600923">
                <a:tc>
                  <a:txBody>
                    <a:bodyPr/>
                    <a:lstStyle/>
                    <a:p>
                      <a:pPr marL="0" algn="l" defTabSz="914400" rtl="0" eaLnBrk="1" latinLnBrk="0" hangingPunct="1">
                        <a:lnSpc>
                          <a:spcPct val="100000"/>
                        </a:lnSpc>
                        <a:spcAft>
                          <a:spcPts val="0"/>
                        </a:spcAft>
                      </a:pPr>
                      <a:r>
                        <a:rPr lang="en-US" sz="1100" b="1" kern="1200" dirty="0">
                          <a:solidFill>
                            <a:schemeClr val="tx1">
                              <a:lumMod val="95000"/>
                              <a:lumOff val="5000"/>
                            </a:schemeClr>
                          </a:solidFill>
                          <a:latin typeface="微軟正黑體" panose="020B0604030504040204" pitchFamily="34" charset="-120"/>
                          <a:ea typeface="微軟正黑體" panose="020B0604030504040204" pitchFamily="34" charset="-120"/>
                        </a:rPr>
                        <a:t>17</a:t>
                      </a:r>
                      <a:r>
                        <a:rPr lang="zh-TW" sz="1100" b="1" kern="1200" dirty="0">
                          <a:solidFill>
                            <a:schemeClr val="tx1">
                              <a:lumMod val="95000"/>
                              <a:lumOff val="5000"/>
                            </a:schemeClr>
                          </a:solidFill>
                          <a:latin typeface="微軟正黑體" panose="020B0604030504040204" pitchFamily="34" charset="-120"/>
                          <a:ea typeface="微軟正黑體" panose="020B0604030504040204" pitchFamily="34" charset="-120"/>
                        </a:rPr>
                        <a:t>餐旅群</a:t>
                      </a:r>
                      <a:endParaRPr lang="zh-TW" sz="11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ctr" defTabSz="914400" rtl="0" eaLnBrk="1" latinLnBrk="0" hangingPunct="1">
                        <a:lnSpc>
                          <a:spcPct val="100000"/>
                        </a:lnSpc>
                        <a:spcAft>
                          <a:spcPts val="0"/>
                        </a:spcAft>
                      </a:pPr>
                      <a:r>
                        <a:rPr lang="en-US" alt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l" defTabSz="914400" rtl="0" eaLnBrk="1" latinLnBrk="0" hangingPunct="1">
                        <a:lnSpc>
                          <a:spcPct val="100000"/>
                        </a:lnSpc>
                        <a:spcAft>
                          <a:spcPts val="0"/>
                        </a:spcAft>
                      </a:pPr>
                      <a:r>
                        <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rPr>
                        <a:t>觀光餐旅業導論</a:t>
                      </a:r>
                      <a:endPar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l" defTabSz="914400" rtl="0" eaLnBrk="1" latinLnBrk="0" hangingPunct="1">
                        <a:lnSpc>
                          <a:spcPct val="100000"/>
                        </a:lnSpc>
                        <a:spcAft>
                          <a:spcPts val="0"/>
                        </a:spcAft>
                      </a:pPr>
                      <a:r>
                        <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rPr>
                        <a:t>餐飲服務技術</a:t>
                      </a:r>
                    </a:p>
                    <a:p>
                      <a:pPr marL="0" algn="l" defTabSz="914400" rtl="0" eaLnBrk="1" latinLnBrk="0" hangingPunct="1">
                        <a:lnSpc>
                          <a:spcPct val="100000"/>
                        </a:lnSpc>
                        <a:spcAft>
                          <a:spcPts val="0"/>
                        </a:spcAft>
                      </a:pPr>
                      <a:r>
                        <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rPr>
                        <a:t>飲料實務</a:t>
                      </a:r>
                      <a:endPar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extLst>
                  <a:ext uri="{0D108BD9-81ED-4DB2-BD59-A6C34878D82A}">
                    <a16:rowId xmlns:a16="http://schemas.microsoft.com/office/drawing/2014/main" val="2655654053"/>
                  </a:ext>
                </a:extLst>
              </a:tr>
              <a:tr h="633161">
                <a:tc>
                  <a:txBody>
                    <a:bodyPr/>
                    <a:lstStyle/>
                    <a:p>
                      <a:pPr marL="0" algn="l" defTabSz="914400" rtl="0" eaLnBrk="1" latinLnBrk="0" hangingPunct="1">
                        <a:lnSpc>
                          <a:spcPct val="100000"/>
                        </a:lnSpc>
                        <a:spcAft>
                          <a:spcPts val="0"/>
                        </a:spcAft>
                      </a:pPr>
                      <a:r>
                        <a:rPr lang="en-US" sz="1100" b="1" kern="1200" dirty="0">
                          <a:solidFill>
                            <a:schemeClr val="tx1">
                              <a:lumMod val="95000"/>
                              <a:lumOff val="5000"/>
                            </a:schemeClr>
                          </a:solidFill>
                          <a:latin typeface="微軟正黑體" panose="020B0604030504040204" pitchFamily="34" charset="-120"/>
                          <a:ea typeface="微軟正黑體" panose="020B0604030504040204" pitchFamily="34" charset="-120"/>
                        </a:rPr>
                        <a:t>18</a:t>
                      </a:r>
                      <a:r>
                        <a:rPr lang="zh-TW" sz="1100" b="1" kern="1200" dirty="0">
                          <a:solidFill>
                            <a:schemeClr val="tx1">
                              <a:lumMod val="95000"/>
                              <a:lumOff val="5000"/>
                            </a:schemeClr>
                          </a:solidFill>
                          <a:latin typeface="微軟正黑體" panose="020B0604030504040204" pitchFamily="34" charset="-120"/>
                          <a:ea typeface="微軟正黑體" panose="020B0604030504040204" pitchFamily="34" charset="-120"/>
                        </a:rPr>
                        <a:t>海事群</a:t>
                      </a:r>
                      <a:endParaRPr lang="zh-TW" sz="1100" b="1"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ctr" defTabSz="914400" rtl="0" eaLnBrk="1" latinLnBrk="0" hangingPunct="1">
                        <a:lnSpc>
                          <a:spcPct val="100000"/>
                        </a:lnSpc>
                        <a:spcAft>
                          <a:spcPts val="0"/>
                        </a:spcAft>
                      </a:pPr>
                      <a:r>
                        <a:rPr lang="en-US" alt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rPr>
                        <a:t>B</a:t>
                      </a:r>
                      <a:endParaRPr 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endParaRPr>
                    </a:p>
                  </a:txBody>
                  <a:tcPr marL="51442" marR="51442" marT="0" marB="0" anchor="ctr"/>
                </a:tc>
                <a:tc>
                  <a:txBody>
                    <a:bodyPr/>
                    <a:lstStyle/>
                    <a:p>
                      <a:pPr marL="0" algn="l" defTabSz="914400" rtl="0" eaLnBrk="1" latinLnBrk="0" hangingPunct="1">
                        <a:lnSpc>
                          <a:spcPct val="100000"/>
                        </a:lnSpc>
                        <a:spcAft>
                          <a:spcPts val="0"/>
                        </a:spcAft>
                      </a:pPr>
                      <a:r>
                        <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rPr>
                        <a:t>船藝</a:t>
                      </a:r>
                    </a:p>
                  </a:txBody>
                  <a:tcPr marL="51442" marR="51442" marT="0" marB="0" anchor="ctr"/>
                </a:tc>
                <a:tc>
                  <a:txBody>
                    <a:bodyPr/>
                    <a:lstStyle/>
                    <a:p>
                      <a:pPr marL="0" algn="l" defTabSz="914400" rtl="0" eaLnBrk="1" latinLnBrk="0" hangingPunct="1">
                        <a:lnSpc>
                          <a:spcPct val="100000"/>
                        </a:lnSpc>
                        <a:spcAft>
                          <a:spcPts val="0"/>
                        </a:spcAft>
                      </a:pPr>
                      <a:r>
                        <a:rPr lang="zh-TW" sz="1100" b="0" kern="1200" dirty="0">
                          <a:solidFill>
                            <a:schemeClr val="tx1">
                              <a:lumMod val="95000"/>
                              <a:lumOff val="5000"/>
                            </a:schemeClr>
                          </a:solidFill>
                          <a:latin typeface="微軟正黑體" panose="020B0604030504040204" pitchFamily="34" charset="-120"/>
                          <a:ea typeface="微軟正黑體" panose="020B0604030504040204" pitchFamily="34" charset="-120"/>
                        </a:rPr>
                        <a:t>輪機</a:t>
                      </a:r>
                    </a:p>
                  </a:txBody>
                  <a:tcPr marL="51442" marR="51442" marT="0" marB="0" anchor="ctr"/>
                </a:tc>
                <a:extLst>
                  <a:ext uri="{0D108BD9-81ED-4DB2-BD59-A6C34878D82A}">
                    <a16:rowId xmlns:a16="http://schemas.microsoft.com/office/drawing/2014/main" val="4117419729"/>
                  </a:ext>
                </a:extLst>
              </a:tr>
              <a:tr h="441823">
                <a:tc>
                  <a:txBody>
                    <a:bodyPr/>
                    <a:lstStyle/>
                    <a:p>
                      <a:pPr marL="0" algn="l" defTabSz="914400" rtl="0" eaLnBrk="1" latinLnBrk="0" hangingPunct="1">
                        <a:lnSpc>
                          <a:spcPct val="100000"/>
                        </a:lnSpc>
                        <a:spcAft>
                          <a:spcPts val="0"/>
                        </a:spcAft>
                      </a:pPr>
                      <a:r>
                        <a:rPr lang="en-US" sz="1100" b="1" i="0" kern="1200" dirty="0">
                          <a:solidFill>
                            <a:schemeClr val="tx1">
                              <a:lumMod val="95000"/>
                              <a:lumOff val="5000"/>
                            </a:schemeClr>
                          </a:solidFill>
                          <a:latin typeface="微軟正黑體" panose="020B0604030504040204" pitchFamily="34" charset="-120"/>
                          <a:ea typeface="微軟正黑體" panose="020B0604030504040204" pitchFamily="34" charset="-120"/>
                        </a:rPr>
                        <a:t>19</a:t>
                      </a:r>
                      <a:r>
                        <a:rPr lang="zh-TW" sz="1100" b="1" i="0" kern="1200" dirty="0">
                          <a:solidFill>
                            <a:schemeClr val="tx1">
                              <a:lumMod val="95000"/>
                              <a:lumOff val="5000"/>
                            </a:schemeClr>
                          </a:solidFill>
                          <a:latin typeface="微軟正黑體" panose="020B0604030504040204" pitchFamily="34" charset="-120"/>
                          <a:ea typeface="微軟正黑體" panose="020B0604030504040204" pitchFamily="34" charset="-120"/>
                        </a:rPr>
                        <a:t>水產群</a:t>
                      </a:r>
                      <a:endParaRPr lang="zh-TW" sz="11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ctr" defTabSz="685800" rtl="0" eaLnBrk="1" latinLnBrk="0" hangingPunct="1">
                        <a:lnSpc>
                          <a:spcPct val="100000"/>
                        </a:lnSpc>
                        <a:spcAft>
                          <a:spcPts val="0"/>
                        </a:spcAft>
                      </a:pPr>
                      <a:r>
                        <a:rPr lang="en-US" alt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B</a:t>
                      </a:r>
                      <a:endParaRPr 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marR="0" algn="l" defTabSz="685800" rtl="0" eaLnBrk="1" latinLnBrk="0" hangingPunct="1">
                        <a:lnSpc>
                          <a:spcPct val="100000"/>
                        </a:lnSpc>
                        <a:spcBef>
                          <a:spcPts val="0"/>
                        </a:spcBef>
                        <a:spcAft>
                          <a:spcPts val="0"/>
                        </a:spcAft>
                        <a:buNone/>
                      </a:pPr>
                      <a:r>
                        <a:rPr lang="zh-TW"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水產概要</a:t>
                      </a:r>
                    </a:p>
                  </a:txBody>
                  <a:tcPr marL="51442" marR="51442" marT="0" marB="0" anchor="ctr"/>
                </a:tc>
                <a:tc>
                  <a:txBody>
                    <a:bodyPr/>
                    <a:lstStyle/>
                    <a:p>
                      <a:pPr marL="0" marR="0" algn="l" defTabSz="685800" rtl="0" eaLnBrk="1" latinLnBrk="0" hangingPunct="1">
                        <a:lnSpc>
                          <a:spcPct val="100000"/>
                        </a:lnSpc>
                        <a:spcBef>
                          <a:spcPts val="0"/>
                        </a:spcBef>
                        <a:spcAft>
                          <a:spcPts val="0"/>
                        </a:spcAft>
                        <a:buNone/>
                      </a:pPr>
                      <a:r>
                        <a:rPr lang="zh-TW"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水產</a:t>
                      </a:r>
                      <a:r>
                        <a:rPr lang="zh-TW" altLang="en-US"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生物實務</a:t>
                      </a:r>
                      <a:endParaRPr lang="zh-TW"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txBody>
                  <a:tcPr marL="51442" marR="51442" marT="0" marB="0" anchor="ctr"/>
                </a:tc>
                <a:extLst>
                  <a:ext uri="{0D108BD9-81ED-4DB2-BD59-A6C34878D82A}">
                    <a16:rowId xmlns:a16="http://schemas.microsoft.com/office/drawing/2014/main" val="3468296251"/>
                  </a:ext>
                </a:extLst>
              </a:tr>
              <a:tr h="633161">
                <a:tc>
                  <a:txBody>
                    <a:bodyPr/>
                    <a:lstStyle/>
                    <a:p>
                      <a:pPr marL="0" algn="l" defTabSz="914400" rtl="0" eaLnBrk="1" latinLnBrk="0" hangingPunct="1">
                        <a:lnSpc>
                          <a:spcPct val="100000"/>
                        </a:lnSpc>
                        <a:spcAft>
                          <a:spcPts val="0"/>
                        </a:spcAft>
                      </a:pPr>
                      <a:r>
                        <a:rPr lang="en-US" sz="1100" b="1" i="0" kern="1200" dirty="0">
                          <a:solidFill>
                            <a:schemeClr val="tx1">
                              <a:lumMod val="95000"/>
                              <a:lumOff val="5000"/>
                            </a:schemeClr>
                          </a:solidFill>
                          <a:latin typeface="微軟正黑體" panose="020B0604030504040204" pitchFamily="34" charset="-120"/>
                          <a:ea typeface="微軟正黑體" panose="020B0604030504040204" pitchFamily="34" charset="-120"/>
                        </a:rPr>
                        <a:t>20</a:t>
                      </a:r>
                      <a:r>
                        <a:rPr lang="zh-TW" sz="1100" b="1" i="0" kern="1200" dirty="0">
                          <a:solidFill>
                            <a:schemeClr val="tx1">
                              <a:lumMod val="95000"/>
                              <a:lumOff val="5000"/>
                            </a:schemeClr>
                          </a:solidFill>
                          <a:latin typeface="微軟正黑體" panose="020B0604030504040204" pitchFamily="34" charset="-120"/>
                          <a:ea typeface="微軟正黑體" panose="020B0604030504040204" pitchFamily="34" charset="-120"/>
                        </a:rPr>
                        <a:t>藝術群</a:t>
                      </a:r>
                    </a:p>
                    <a:p>
                      <a:pPr marL="0" algn="l" defTabSz="914400" rtl="0" eaLnBrk="1" latinLnBrk="0" hangingPunct="1">
                        <a:lnSpc>
                          <a:spcPct val="100000"/>
                        </a:lnSpc>
                        <a:spcAft>
                          <a:spcPts val="0"/>
                        </a:spcAft>
                      </a:pPr>
                      <a:r>
                        <a:rPr lang="en-US" altLang="zh-TW" sz="1100" b="1" i="0" kern="12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sz="1100" b="1" i="0" kern="1200" dirty="0">
                          <a:solidFill>
                            <a:schemeClr val="tx1">
                              <a:lumMod val="95000"/>
                              <a:lumOff val="5000"/>
                            </a:schemeClr>
                          </a:solidFill>
                          <a:latin typeface="微軟正黑體" panose="020B0604030504040204" pitchFamily="34" charset="-120"/>
                          <a:ea typeface="微軟正黑體" panose="020B0604030504040204" pitchFamily="34" charset="-120"/>
                        </a:rPr>
                        <a:t>影視類</a:t>
                      </a:r>
                      <a:endParaRPr lang="zh-TW" sz="1100" b="1"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51442" marR="51442" marT="0" marB="0" anchor="ctr"/>
                </a:tc>
                <a:tc>
                  <a:txBody>
                    <a:bodyPr/>
                    <a:lstStyle/>
                    <a:p>
                      <a:pPr marL="0" algn="ctr" defTabSz="685800" rtl="0" eaLnBrk="1" latinLnBrk="0" hangingPunct="1">
                        <a:lnSpc>
                          <a:spcPct val="100000"/>
                        </a:lnSpc>
                        <a:spcAft>
                          <a:spcPts val="0"/>
                        </a:spcAft>
                      </a:pPr>
                      <a:r>
                        <a:rPr lang="en-US" altLang="zh-TW" sz="1100" b="0" i="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A</a:t>
                      </a:r>
                    </a:p>
                  </a:txBody>
                  <a:tcPr marL="51442" marR="51442" marT="0" marB="0" anchor="ctr"/>
                </a:tc>
                <a:tc>
                  <a:txBody>
                    <a:bodyPr/>
                    <a:lstStyle/>
                    <a:p>
                      <a:pPr marL="0" marR="0" algn="l" defTabSz="685800" rtl="0" eaLnBrk="1" latinLnBrk="0" hangingPunct="1">
                        <a:lnSpc>
                          <a:spcPct val="100000"/>
                        </a:lnSpc>
                        <a:spcBef>
                          <a:spcPts val="0"/>
                        </a:spcBef>
                        <a:spcAft>
                          <a:spcPts val="0"/>
                        </a:spcAft>
                        <a:buNone/>
                      </a:pPr>
                      <a:r>
                        <a:rPr lang="zh-TW"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藝術概論</a:t>
                      </a:r>
                    </a:p>
                  </a:txBody>
                  <a:tcPr marL="51442" marR="51442" marT="0" marB="0" anchor="ctr"/>
                </a:tc>
                <a:tc>
                  <a:txBody>
                    <a:bodyPr/>
                    <a:lstStyle/>
                    <a:p>
                      <a:pPr marL="0" marR="0" algn="l" defTabSz="914400" rtl="0" eaLnBrk="1" latinLnBrk="0" hangingPunct="1">
                        <a:lnSpc>
                          <a:spcPct val="100000"/>
                        </a:lnSpc>
                        <a:spcBef>
                          <a:spcPts val="0"/>
                        </a:spcBef>
                        <a:spcAft>
                          <a:spcPts val="0"/>
                        </a:spcAft>
                        <a:buNone/>
                      </a:pPr>
                      <a:r>
                        <a:rPr lang="zh-TW" altLang="en-US"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展演實務</a:t>
                      </a:r>
                      <a:endParaRPr lang="en-US" altLang="zh-TW"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endParaRPr>
                    </a:p>
                    <a:p>
                      <a:pPr marL="0" marR="0" algn="l" defTabSz="914400" rtl="0" eaLnBrk="1" latinLnBrk="0" hangingPunct="1">
                        <a:lnSpc>
                          <a:spcPct val="100000"/>
                        </a:lnSpc>
                        <a:spcBef>
                          <a:spcPts val="0"/>
                        </a:spcBef>
                        <a:spcAft>
                          <a:spcPts val="0"/>
                        </a:spcAft>
                        <a:buNone/>
                      </a:pPr>
                      <a:r>
                        <a:rPr lang="zh-TW" altLang="en-US" sz="1100" b="0" i="0" u="none" strike="noStrike" cap="none" dirty="0">
                          <a:solidFill>
                            <a:schemeClr val="tx1">
                              <a:lumMod val="95000"/>
                              <a:lumOff val="5000"/>
                            </a:schemeClr>
                          </a:solidFill>
                          <a:latin typeface="微軟正黑體" panose="020B0604030504040204" pitchFamily="34" charset="-120"/>
                          <a:ea typeface="微軟正黑體" panose="020B0604030504040204" pitchFamily="34" charset="-120"/>
                          <a:cs typeface="+mn-cs"/>
                          <a:sym typeface="Arial"/>
                        </a:rPr>
                        <a:t>音像藝術展演實務</a:t>
                      </a:r>
                    </a:p>
                  </a:txBody>
                  <a:tcPr marL="51442" marR="51442" marT="0" marB="0" anchor="ctr"/>
                </a:tc>
                <a:extLst>
                  <a:ext uri="{0D108BD9-81ED-4DB2-BD59-A6C34878D82A}">
                    <a16:rowId xmlns:a16="http://schemas.microsoft.com/office/drawing/2014/main" val="3330838358"/>
                  </a:ext>
                </a:extLst>
              </a:tr>
            </a:tbl>
          </a:graphicData>
        </a:graphic>
      </p:graphicFrame>
      <p:sp>
        <p:nvSpPr>
          <p:cNvPr id="7" name="文字方塊 6">
            <a:extLst>
              <a:ext uri="{FF2B5EF4-FFF2-40B4-BE49-F238E27FC236}">
                <a16:creationId xmlns:a16="http://schemas.microsoft.com/office/drawing/2014/main" id="{C8302A32-63CC-1C25-E5EB-90369203DF34}"/>
              </a:ext>
            </a:extLst>
          </p:cNvPr>
          <p:cNvSpPr txBox="1"/>
          <p:nvPr/>
        </p:nvSpPr>
        <p:spPr>
          <a:xfrm>
            <a:off x="5115043" y="4843089"/>
            <a:ext cx="2444057" cy="196208"/>
          </a:xfrm>
          <a:prstGeom prst="rect">
            <a:avLst/>
          </a:prstGeom>
          <a:noFill/>
        </p:spPr>
        <p:txBody>
          <a:bodyPr wrap="square" lIns="68580" tIns="34290" rIns="68580" bIns="34290" rtlCol="0">
            <a:spAutoFit/>
          </a:bodyPr>
          <a:lstStyle/>
          <a:p>
            <a:r>
              <a:rPr lang="en-US" altLang="zh-TW" sz="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https://www.tcte.edu.tw/doc/114Range_4y</a:t>
            </a:r>
            <a:endParaRPr lang="zh-TW" altLang="en-US" sz="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矩形 7">
            <a:extLst>
              <a:ext uri="{FF2B5EF4-FFF2-40B4-BE49-F238E27FC236}">
                <a16:creationId xmlns:a16="http://schemas.microsoft.com/office/drawing/2014/main" id="{F3CEC309-57A4-BDB6-A899-D895B88C115A}"/>
              </a:ext>
            </a:extLst>
          </p:cNvPr>
          <p:cNvSpPr/>
          <p:nvPr/>
        </p:nvSpPr>
        <p:spPr>
          <a:xfrm>
            <a:off x="7062803" y="3983309"/>
            <a:ext cx="387555" cy="346249"/>
          </a:xfrm>
          <a:prstGeom prst="rect">
            <a:avLst/>
          </a:prstGeom>
          <a:noFill/>
        </p:spPr>
        <p:txBody>
          <a:bodyPr wrap="square" lIns="68580" tIns="34290" rIns="68580" bIns="34290">
            <a:spAutoFit/>
          </a:bodyPr>
          <a:lstStyle/>
          <a:p>
            <a:pPr algn="ctr"/>
            <a:r>
              <a:rPr lang="zh-TW" altLang="en-US" sz="900" b="1" dirty="0">
                <a:solidFill>
                  <a:srgbClr val="F08933"/>
                </a:solidFill>
                <a:latin typeface="微軟正黑體" panose="020B0604030504040204" pitchFamily="34" charset="-120"/>
                <a:ea typeface="微軟正黑體" panose="020B0604030504040204" pitchFamily="34" charset="-120"/>
                <a:cs typeface="Times New Roman" panose="02020603050405020304" pitchFamily="18" charset="0"/>
              </a:rPr>
              <a:t>財團法人</a:t>
            </a:r>
            <a:endParaRPr lang="en-US" altLang="zh-TW" sz="900" b="1" dirty="0">
              <a:solidFill>
                <a:srgbClr val="F08933"/>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矩形 8">
            <a:extLst>
              <a:ext uri="{FF2B5EF4-FFF2-40B4-BE49-F238E27FC236}">
                <a16:creationId xmlns:a16="http://schemas.microsoft.com/office/drawing/2014/main" id="{95A68274-64CE-59C3-58E8-295CC3EB8CE4}"/>
              </a:ext>
            </a:extLst>
          </p:cNvPr>
          <p:cNvSpPr/>
          <p:nvPr/>
        </p:nvSpPr>
        <p:spPr>
          <a:xfrm>
            <a:off x="7256580" y="3967921"/>
            <a:ext cx="1231188" cy="377026"/>
          </a:xfrm>
          <a:prstGeom prst="rect">
            <a:avLst/>
          </a:prstGeom>
          <a:noFill/>
          <a:effectLst/>
        </p:spPr>
        <p:txBody>
          <a:bodyPr wrap="square" lIns="68580" tIns="34290" rIns="68580" bIns="34290">
            <a:spAutoFit/>
          </a:bodyPr>
          <a:lstStyle/>
          <a:p>
            <a:pPr algn="r"/>
            <a:r>
              <a:rPr lang="zh-TW" altLang="en-US" sz="1000" b="1" dirty="0">
                <a:solidFill>
                  <a:srgbClr val="024878"/>
                </a:solidFill>
                <a:latin typeface="微軟正黑體" panose="020B0604030504040204" pitchFamily="34" charset="-120"/>
                <a:ea typeface="微軟正黑體" panose="020B0604030504040204" pitchFamily="34" charset="-120"/>
                <a:cs typeface="Times New Roman" panose="02020603050405020304" pitchFamily="18" charset="0"/>
              </a:rPr>
              <a:t>技專校院入學測驗中心</a:t>
            </a:r>
            <a:r>
              <a:rPr lang="zh-TW" altLang="en-US" sz="800" b="1" dirty="0">
                <a:solidFill>
                  <a:srgbClr val="F08933"/>
                </a:solidFill>
                <a:latin typeface="微軟正黑體" panose="020B0604030504040204" pitchFamily="34" charset="-120"/>
                <a:ea typeface="微軟正黑體" panose="020B0604030504040204" pitchFamily="34" charset="-120"/>
                <a:cs typeface="Times New Roman" panose="02020603050405020304" pitchFamily="18" charset="0"/>
              </a:rPr>
              <a:t>基金會</a:t>
            </a:r>
            <a:endParaRPr lang="en-US" altLang="zh-TW" sz="900" b="1" dirty="0">
              <a:solidFill>
                <a:srgbClr val="F08933"/>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矩形 9">
            <a:extLst>
              <a:ext uri="{FF2B5EF4-FFF2-40B4-BE49-F238E27FC236}">
                <a16:creationId xmlns:a16="http://schemas.microsoft.com/office/drawing/2014/main" id="{97525B2A-B639-5C80-6B8D-8399E3C84440}"/>
              </a:ext>
            </a:extLst>
          </p:cNvPr>
          <p:cNvSpPr/>
          <p:nvPr/>
        </p:nvSpPr>
        <p:spPr>
          <a:xfrm>
            <a:off x="5025105" y="4029476"/>
            <a:ext cx="1894779" cy="253916"/>
          </a:xfrm>
          <a:prstGeom prst="rect">
            <a:avLst/>
          </a:prstGeom>
          <a:noFill/>
        </p:spPr>
        <p:txBody>
          <a:bodyPr wrap="square" lIns="68580" tIns="34290" rIns="68580" bIns="34290">
            <a:spAutoFit/>
          </a:bodyPr>
          <a:lstStyle/>
          <a:p>
            <a:pPr algn="just"/>
            <a:r>
              <a:rPr lang="zh-TW" altLang="en-US" sz="12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詳細</a:t>
            </a:r>
            <a:r>
              <a:rPr lang="en-US" altLang="zh-TW" sz="12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2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群類考試大綱請見</a:t>
            </a:r>
            <a:endParaRPr lang="en-US" altLang="zh-TW" sz="12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矩形 10">
            <a:extLst>
              <a:ext uri="{FF2B5EF4-FFF2-40B4-BE49-F238E27FC236}">
                <a16:creationId xmlns:a16="http://schemas.microsoft.com/office/drawing/2014/main" id="{3558FCD1-22A9-C113-A1F4-53E8ADF8445F}"/>
              </a:ext>
            </a:extLst>
          </p:cNvPr>
          <p:cNvSpPr/>
          <p:nvPr/>
        </p:nvSpPr>
        <p:spPr>
          <a:xfrm>
            <a:off x="4991459" y="4235219"/>
            <a:ext cx="2037457" cy="438581"/>
          </a:xfrm>
          <a:prstGeom prst="rect">
            <a:avLst/>
          </a:prstGeom>
          <a:noFill/>
        </p:spPr>
        <p:txBody>
          <a:bodyPr wrap="square" lIns="68580" tIns="34290" rIns="68580" bIns="34290">
            <a:spAutoFit/>
          </a:bodyPr>
          <a:lstStyle/>
          <a:p>
            <a:pPr algn="ctr"/>
            <a:r>
              <a:rPr lang="en-US" altLang="zh-TW" sz="1200" b="1" dirty="0">
                <a:solidFill>
                  <a:srgbClr val="7030A0"/>
                </a:solidFill>
                <a:latin typeface="微軟正黑體" panose="020B0604030504040204" pitchFamily="34" charset="-120"/>
                <a:ea typeface="微軟正黑體" panose="020B0604030504040204" pitchFamily="34" charset="-120"/>
              </a:rPr>
              <a:t>114</a:t>
            </a:r>
            <a:r>
              <a:rPr lang="zh-TW" altLang="en-US" sz="1200" b="1" dirty="0">
                <a:solidFill>
                  <a:srgbClr val="7030A0"/>
                </a:solidFill>
                <a:latin typeface="微軟正黑體" panose="020B0604030504040204" pitchFamily="34" charset="-120"/>
                <a:ea typeface="微軟正黑體" panose="020B0604030504040204" pitchFamily="34" charset="-120"/>
              </a:rPr>
              <a:t>學年度四技二專</a:t>
            </a:r>
            <a:endParaRPr lang="en-US" altLang="zh-TW" sz="1200" b="1" dirty="0">
              <a:solidFill>
                <a:srgbClr val="7030A0"/>
              </a:solidFill>
              <a:latin typeface="微軟正黑體" panose="020B0604030504040204" pitchFamily="34" charset="-120"/>
              <a:ea typeface="微軟正黑體" panose="020B0604030504040204" pitchFamily="34" charset="-120"/>
            </a:endParaRPr>
          </a:p>
          <a:p>
            <a:pPr algn="ctr"/>
            <a:r>
              <a:rPr lang="zh-TW" altLang="en-US" sz="1200" b="1" dirty="0">
                <a:solidFill>
                  <a:srgbClr val="7030A0"/>
                </a:solidFill>
                <a:latin typeface="微軟正黑體" panose="020B0604030504040204" pitchFamily="34" charset="-120"/>
                <a:ea typeface="微軟正黑體" panose="020B0604030504040204" pitchFamily="34" charset="-120"/>
              </a:rPr>
              <a:t>統一入學測驗考試大綱公告</a:t>
            </a:r>
            <a:endParaRPr lang="zh-TW" altLang="en-US" sz="1200" dirty="0">
              <a:solidFill>
                <a:srgbClr val="0000FF"/>
              </a:solidFill>
            </a:endParaRPr>
          </a:p>
        </p:txBody>
      </p:sp>
      <p:pic>
        <p:nvPicPr>
          <p:cNvPr id="12" name="圖片 11">
            <a:extLst>
              <a:ext uri="{FF2B5EF4-FFF2-40B4-BE49-F238E27FC236}">
                <a16:creationId xmlns:a16="http://schemas.microsoft.com/office/drawing/2014/main" id="{E3275465-8481-518A-446E-C2AACC30E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532" y="4454509"/>
            <a:ext cx="544932" cy="544861"/>
          </a:xfrm>
          <a:prstGeom prst="rect">
            <a:avLst/>
          </a:prstGeom>
        </p:spPr>
      </p:pic>
    </p:spTree>
    <p:extLst>
      <p:ext uri="{BB962C8B-B14F-4D97-AF65-F5344CB8AC3E}">
        <p14:creationId xmlns:p14="http://schemas.microsoft.com/office/powerpoint/2010/main" val="28301870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745"/>
            <a:ext cx="8229600" cy="857251"/>
          </a:xfrm>
        </p:spPr>
        <p:txBody>
          <a:bodyPr lIns="67995" tIns="33997" rIns="67995" bIns="33997"/>
          <a:lstStyle/>
          <a:p>
            <a:r>
              <a:rPr lang="zh-TW" altLang="en-US" b="1" dirty="0" smtClean="0"/>
              <a:t>學術學程報考統測</a:t>
            </a:r>
            <a:endParaRPr lang="zh-TW" altLang="en-US" b="1" dirty="0"/>
          </a:p>
        </p:txBody>
      </p:sp>
      <p:sp>
        <p:nvSpPr>
          <p:cNvPr id="3" name="內容版面配置區 2"/>
          <p:cNvSpPr>
            <a:spLocks noGrp="1"/>
          </p:cNvSpPr>
          <p:nvPr>
            <p:ph idx="1"/>
          </p:nvPr>
        </p:nvSpPr>
        <p:spPr>
          <a:xfrm>
            <a:off x="457200" y="919995"/>
            <a:ext cx="4021931" cy="3674628"/>
          </a:xfrm>
        </p:spPr>
        <p:txBody>
          <a:bodyPr>
            <a:normAutofit fontScale="92500" lnSpcReduction="10000"/>
          </a:bodyPr>
          <a:lstStyle/>
          <a:p>
            <a:r>
              <a:rPr lang="zh-TW" altLang="en-US" b="1" dirty="0" smtClean="0">
                <a:solidFill>
                  <a:srgbClr val="FF0000"/>
                </a:solidFill>
                <a:effectLst>
                  <a:outerShdw blurRad="38100" dist="38100" dir="2700000" algn="tl">
                    <a:srgbClr val="000000">
                      <a:alpha val="43137"/>
                    </a:srgbClr>
                  </a:outerShdw>
                </a:effectLst>
              </a:rPr>
              <a:t>衛生護理類</a:t>
            </a:r>
            <a:endParaRPr lang="en-US" altLang="zh-TW" b="1" dirty="0" smtClean="0">
              <a:solidFill>
                <a:srgbClr val="FF0000"/>
              </a:solidFill>
              <a:effectLst>
                <a:outerShdw blurRad="38100" dist="38100" dir="2700000" algn="tl">
                  <a:srgbClr val="000000">
                    <a:alpha val="43137"/>
                  </a:srgbClr>
                </a:outerShdw>
              </a:effectLst>
            </a:endParaRPr>
          </a:p>
          <a:p>
            <a:r>
              <a:rPr lang="zh-TW" altLang="en-US" b="1" dirty="0" smtClean="0">
                <a:solidFill>
                  <a:srgbClr val="FF0000"/>
                </a:solidFill>
                <a:effectLst>
                  <a:outerShdw blurRad="38100" dist="38100" dir="2700000" algn="tl">
                    <a:srgbClr val="000000">
                      <a:alpha val="43137"/>
                    </a:srgbClr>
                  </a:outerShdw>
                </a:effectLst>
              </a:rPr>
              <a:t>化工群</a:t>
            </a:r>
            <a:endParaRPr lang="en-US" altLang="zh-TW" b="1" dirty="0" smtClean="0">
              <a:solidFill>
                <a:srgbClr val="FF0000"/>
              </a:solidFill>
              <a:effectLst>
                <a:outerShdw blurRad="38100" dist="38100" dir="2700000" algn="tl">
                  <a:srgbClr val="000000">
                    <a:alpha val="43137"/>
                  </a:srgbClr>
                </a:outerShdw>
              </a:effectLst>
            </a:endParaRPr>
          </a:p>
          <a:p>
            <a:r>
              <a:rPr lang="zh-TW" altLang="en-US" b="1" dirty="0" smtClean="0">
                <a:solidFill>
                  <a:srgbClr val="FF0000"/>
                </a:solidFill>
                <a:effectLst>
                  <a:outerShdw blurRad="38100" dist="38100" dir="2700000" algn="tl">
                    <a:srgbClr val="000000">
                      <a:alpha val="43137"/>
                    </a:srgbClr>
                  </a:outerShdw>
                </a:effectLst>
              </a:rPr>
              <a:t>設計群</a:t>
            </a:r>
            <a:endParaRPr lang="en-US" altLang="zh-TW" b="1" dirty="0" smtClean="0">
              <a:solidFill>
                <a:srgbClr val="FF0000"/>
              </a:solidFill>
              <a:effectLst>
                <a:outerShdw blurRad="38100" dist="38100" dir="2700000" algn="tl">
                  <a:srgbClr val="000000">
                    <a:alpha val="43137"/>
                  </a:srgbClr>
                </a:outerShdw>
              </a:effectLst>
            </a:endParaRPr>
          </a:p>
          <a:p>
            <a:r>
              <a:rPr lang="zh-TW" altLang="en-US" b="1" dirty="0" smtClean="0">
                <a:solidFill>
                  <a:srgbClr val="FF0000"/>
                </a:solidFill>
                <a:effectLst>
                  <a:outerShdw blurRad="38100" dist="38100" dir="2700000" algn="tl">
                    <a:srgbClr val="000000">
                      <a:alpha val="43137"/>
                    </a:srgbClr>
                  </a:outerShdw>
                </a:effectLst>
              </a:rPr>
              <a:t>工程與管理類</a:t>
            </a:r>
            <a:endParaRPr lang="en-US" altLang="zh-TW" b="1" dirty="0" smtClean="0">
              <a:solidFill>
                <a:srgbClr val="FF0000"/>
              </a:solidFill>
              <a:effectLst>
                <a:outerShdw blurRad="38100" dist="38100" dir="2700000" algn="tl">
                  <a:srgbClr val="000000">
                    <a:alpha val="43137"/>
                  </a:srgbClr>
                </a:outerShdw>
              </a:effectLst>
            </a:endParaRPr>
          </a:p>
          <a:p>
            <a:r>
              <a:rPr lang="zh-TW" altLang="en-US" b="1" dirty="0" smtClean="0">
                <a:solidFill>
                  <a:srgbClr val="FF0000"/>
                </a:solidFill>
                <a:effectLst>
                  <a:outerShdw blurRad="38100" dist="38100" dir="2700000" algn="tl">
                    <a:srgbClr val="000000">
                      <a:alpha val="43137"/>
                    </a:srgbClr>
                  </a:outerShdw>
                </a:effectLst>
              </a:rPr>
              <a:t>食品類</a:t>
            </a:r>
            <a:endParaRPr lang="en-US" altLang="zh-TW" b="1" dirty="0" smtClean="0">
              <a:solidFill>
                <a:srgbClr val="FF0000"/>
              </a:solidFill>
              <a:effectLst>
                <a:outerShdw blurRad="38100" dist="38100" dir="2700000" algn="tl">
                  <a:srgbClr val="000000">
                    <a:alpha val="43137"/>
                  </a:srgbClr>
                </a:outerShdw>
              </a:effectLst>
            </a:endParaRPr>
          </a:p>
          <a:p>
            <a:r>
              <a:rPr lang="zh-TW" altLang="en-US" b="1" dirty="0" smtClean="0">
                <a:solidFill>
                  <a:srgbClr val="FF0000"/>
                </a:solidFill>
                <a:effectLst>
                  <a:outerShdw blurRad="38100" dist="38100" dir="2700000" algn="tl">
                    <a:srgbClr val="000000">
                      <a:alpha val="43137"/>
                    </a:srgbClr>
                  </a:outerShdw>
                </a:effectLst>
              </a:rPr>
              <a:t>農業類</a:t>
            </a:r>
            <a:endParaRPr lang="en-US" altLang="zh-TW" b="1" dirty="0" smtClean="0">
              <a:solidFill>
                <a:srgbClr val="FF0000"/>
              </a:solidFill>
              <a:effectLst>
                <a:outerShdw blurRad="38100" dist="38100" dir="2700000" algn="tl">
                  <a:srgbClr val="000000">
                    <a:alpha val="43137"/>
                  </a:srgbClr>
                </a:outerShdw>
              </a:effectLst>
            </a:endParaRPr>
          </a:p>
          <a:p>
            <a:r>
              <a:rPr lang="zh-TW" altLang="en-US" b="1" dirty="0" smtClean="0">
                <a:effectLst>
                  <a:outerShdw blurRad="38100" dist="38100" dir="2700000" algn="tl">
                    <a:srgbClr val="000000">
                      <a:alpha val="43137"/>
                    </a:srgbClr>
                  </a:outerShdw>
                </a:effectLst>
              </a:rPr>
              <a:t>應用英語學程</a:t>
            </a:r>
            <a:endParaRPr lang="en-US" altLang="zh-TW" b="1" dirty="0" smtClean="0">
              <a:effectLst>
                <a:outerShdw blurRad="38100" dist="38100" dir="2700000" algn="tl">
                  <a:srgbClr val="000000">
                    <a:alpha val="43137"/>
                  </a:srgbClr>
                </a:outerShdw>
              </a:effectLst>
            </a:endParaRPr>
          </a:p>
          <a:p>
            <a:endParaRPr lang="en-US" altLang="zh-TW" b="1" dirty="0" smtClean="0">
              <a:effectLst>
                <a:outerShdw blurRad="38100" dist="38100" dir="2700000" algn="tl">
                  <a:srgbClr val="000000">
                    <a:alpha val="43137"/>
                  </a:srgbClr>
                </a:outerShdw>
              </a:effectLst>
            </a:endParaRPr>
          </a:p>
          <a:p>
            <a:endParaRPr lang="zh-TW" altLang="en-US" b="1" dirty="0">
              <a:effectLst>
                <a:outerShdw blurRad="38100" dist="38100" dir="2700000" algn="tl">
                  <a:srgbClr val="000000">
                    <a:alpha val="43137"/>
                  </a:srgbClr>
                </a:outerShdw>
              </a:effectLst>
            </a:endParaRPr>
          </a:p>
        </p:txBody>
      </p:sp>
      <p:sp>
        <p:nvSpPr>
          <p:cNvPr id="4" name="投影片編號版面配置區 3"/>
          <p:cNvSpPr>
            <a:spLocks noGrp="1"/>
          </p:cNvSpPr>
          <p:nvPr>
            <p:ph type="sldNum" sz="quarter" idx="12"/>
          </p:nvPr>
        </p:nvSpPr>
        <p:spPr/>
        <p:txBody>
          <a:bodyPr/>
          <a:lstStyle/>
          <a:p>
            <a:pPr>
              <a:defRPr/>
            </a:pPr>
            <a:r>
              <a:rPr lang="en-US" altLang="zh-TW" smtClean="0"/>
              <a:t>              </a:t>
            </a:r>
            <a:fld id="{F1B1E62E-7A52-4CF6-BC8F-0959D58BFEC1}" type="slidenum">
              <a:rPr lang="en-US" altLang="zh-TW" smtClean="0"/>
              <a:pPr>
                <a:defRPr/>
              </a:pPr>
              <a:t>33</a:t>
            </a:fld>
            <a:endParaRPr lang="en-US" altLang="zh-TW"/>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790" y="242889"/>
            <a:ext cx="4028323" cy="457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a:extLst>
              <a:ext uri="{FF2B5EF4-FFF2-40B4-BE49-F238E27FC236}">
                <a16:creationId xmlns:a16="http://schemas.microsoft.com/office/drawing/2014/main" id="{37B87CA5-AF8C-2EEA-CFC0-F83F4A2503B1}"/>
              </a:ext>
            </a:extLst>
          </p:cNvPr>
          <p:cNvSpPr/>
          <p:nvPr/>
        </p:nvSpPr>
        <p:spPr>
          <a:xfrm>
            <a:off x="3218837" y="2557463"/>
            <a:ext cx="1377179" cy="164579"/>
          </a:xfrm>
          <a:prstGeom prst="rect">
            <a:avLst/>
          </a:prstGeom>
          <a:gradFill>
            <a:gsLst>
              <a:gs pos="76000">
                <a:srgbClr val="FF0000"/>
              </a:gs>
              <a:gs pos="30000">
                <a:srgbClr val="FF0000"/>
              </a:gs>
              <a:gs pos="89000">
                <a:schemeClr val="accent4"/>
              </a:gs>
              <a:gs pos="9000">
                <a:schemeClr val="accent4"/>
              </a:gs>
            </a:gsLst>
            <a:lin ang="8100000" scaled="1"/>
          </a:gra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sz="900" b="1" dirty="0">
                <a:solidFill>
                  <a:prstClr val="white"/>
                </a:solidFill>
                <a:latin typeface="微軟正黑體" panose="020B0604030504040204" pitchFamily="34" charset="-120"/>
                <a:ea typeface="微軟正黑體" panose="020B0604030504040204" pitchFamily="34" charset="-120"/>
              </a:rPr>
              <a:t>自</a:t>
            </a:r>
            <a:r>
              <a:rPr lang="en-US" altLang="zh-TW" sz="900" b="1" dirty="0">
                <a:solidFill>
                  <a:prstClr val="white"/>
                </a:solidFill>
                <a:latin typeface="微軟正黑體" panose="020B0604030504040204" pitchFamily="34" charset="-120"/>
                <a:ea typeface="微軟正黑體" panose="020B0604030504040204" pitchFamily="34" charset="-120"/>
              </a:rPr>
              <a:t>116</a:t>
            </a:r>
            <a:r>
              <a:rPr lang="zh-TW" altLang="en-US" sz="900" b="1" dirty="0">
                <a:solidFill>
                  <a:prstClr val="white"/>
                </a:solidFill>
                <a:latin typeface="微軟正黑體" panose="020B0604030504040204" pitchFamily="34" charset="-120"/>
                <a:ea typeface="微軟正黑體" panose="020B0604030504040204" pitchFamily="34" charset="-120"/>
              </a:rPr>
              <a:t>學年度起取消辦理</a:t>
            </a:r>
          </a:p>
        </p:txBody>
      </p:sp>
    </p:spTree>
    <p:extLst>
      <p:ext uri="{BB962C8B-B14F-4D97-AF65-F5344CB8AC3E}">
        <p14:creationId xmlns:p14="http://schemas.microsoft.com/office/powerpoint/2010/main" val="61100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5177" y="166024"/>
            <a:ext cx="8971336" cy="646625"/>
          </a:xfrm>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6-</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四技二專特殊選才</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34</a:t>
            </a:fld>
            <a:endParaRPr kumimoji="1" lang="zh-TW" altLang="en-US"/>
          </a:p>
        </p:txBody>
      </p:sp>
      <p:sp>
        <p:nvSpPr>
          <p:cNvPr id="5" name="圓角矩形 4"/>
          <p:cNvSpPr/>
          <p:nvPr/>
        </p:nvSpPr>
        <p:spPr>
          <a:xfrm>
            <a:off x="7207916" y="1329974"/>
            <a:ext cx="1784924" cy="1646277"/>
          </a:xfrm>
          <a:prstGeom prst="roundRect">
            <a:avLst>
              <a:gd name="adj" fmla="val 5795"/>
            </a:avLst>
          </a:prstGeom>
          <a:solidFill>
            <a:srgbClr val="FFDD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 name="圓角矩形 5"/>
          <p:cNvSpPr/>
          <p:nvPr/>
        </p:nvSpPr>
        <p:spPr>
          <a:xfrm>
            <a:off x="7254598" y="1380330"/>
            <a:ext cx="1676498" cy="1531158"/>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 name="矩形 6"/>
          <p:cNvSpPr/>
          <p:nvPr/>
        </p:nvSpPr>
        <p:spPr>
          <a:xfrm>
            <a:off x="7276963" y="1454881"/>
            <a:ext cx="1654134" cy="995144"/>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技專公告正備取名單</a:t>
            </a:r>
            <a:endParaRPr lang="en-US" altLang="zh-TW" sz="1400" b="1" kern="100" dirty="0">
              <a:latin typeface="微軟正黑體" panose="020B0604030504040204" pitchFamily="34" charset="-120"/>
              <a:ea typeface="微軟正黑體" panose="020B0604030504040204" pitchFamily="34" charset="-120"/>
            </a:endParaRPr>
          </a:p>
          <a:p>
            <a:pPr marL="134541" indent="-134541">
              <a:spcBef>
                <a:spcPts val="450"/>
              </a:spcBef>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依學生所填</a:t>
            </a:r>
            <a:r>
              <a:rPr lang="zh-TW" altLang="en-US" sz="1400" b="1" kern="100" dirty="0">
                <a:solidFill>
                  <a:srgbClr val="FF0000"/>
                </a:solidFill>
                <a:latin typeface="微軟正黑體" panose="020B0604030504040204" pitchFamily="34" charset="-120"/>
                <a:ea typeface="微軟正黑體" panose="020B0604030504040204" pitchFamily="34" charset="-120"/>
              </a:rPr>
              <a:t>就讀志願序</a:t>
            </a:r>
            <a:r>
              <a:rPr lang="zh-TW" altLang="en-US" sz="1400" b="1" kern="100" dirty="0">
                <a:latin typeface="微軟正黑體" panose="020B0604030504040204" pitchFamily="34" charset="-120"/>
                <a:ea typeface="微軟正黑體" panose="020B0604030504040204" pitchFamily="34" charset="-120"/>
              </a:rPr>
              <a:t>進行分發</a:t>
            </a:r>
            <a:endParaRPr lang="en-US" altLang="zh-TW" sz="1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圓角矩形 7"/>
          <p:cNvSpPr/>
          <p:nvPr/>
        </p:nvSpPr>
        <p:spPr>
          <a:xfrm>
            <a:off x="5187799" y="1329974"/>
            <a:ext cx="1784924" cy="1646277"/>
          </a:xfrm>
          <a:prstGeom prst="roundRect">
            <a:avLst>
              <a:gd name="adj" fmla="val 579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9" name="圓角矩形 8"/>
          <p:cNvSpPr/>
          <p:nvPr/>
        </p:nvSpPr>
        <p:spPr>
          <a:xfrm>
            <a:off x="5253366" y="1387533"/>
            <a:ext cx="1676498" cy="1531158"/>
          </a:xfrm>
          <a:prstGeom prst="roundRect">
            <a:avLst>
              <a:gd name="adj" fmla="val 5795"/>
            </a:avLst>
          </a:prstGeom>
          <a:solidFill>
            <a:schemeClr val="bg1"/>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0" name="圓角矩形 9"/>
          <p:cNvSpPr/>
          <p:nvPr/>
        </p:nvSpPr>
        <p:spPr>
          <a:xfrm>
            <a:off x="3193940" y="1329974"/>
            <a:ext cx="1784924" cy="1646277"/>
          </a:xfrm>
          <a:prstGeom prst="roundRect">
            <a:avLst>
              <a:gd name="adj" fmla="val 579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1" name="圓角矩形 10"/>
          <p:cNvSpPr/>
          <p:nvPr/>
        </p:nvSpPr>
        <p:spPr>
          <a:xfrm>
            <a:off x="3240621" y="1380330"/>
            <a:ext cx="1676498" cy="1531158"/>
          </a:xfrm>
          <a:prstGeom prst="roundRect">
            <a:avLst>
              <a:gd name="adj" fmla="val 5795"/>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2" name="矩形 11"/>
          <p:cNvSpPr/>
          <p:nvPr/>
        </p:nvSpPr>
        <p:spPr>
          <a:xfrm>
            <a:off x="3193940" y="1454881"/>
            <a:ext cx="1723179" cy="1546577"/>
          </a:xfrm>
          <a:prstGeom prst="rect">
            <a:avLst/>
          </a:prstGeom>
        </p:spPr>
        <p:txBody>
          <a:bodyPr wrap="square" lIns="68580" tIns="34290" rIns="68580" bIns="34290">
            <a:spAutoFit/>
          </a:bodyPr>
          <a:lstStyle/>
          <a:p>
            <a:pPr algn="ctr"/>
            <a:r>
              <a:rPr lang="zh-TW" altLang="en-US" sz="1600" b="1" kern="100" dirty="0">
                <a:solidFill>
                  <a:srgbClr val="0070C0"/>
                </a:solidFill>
                <a:latin typeface="微軟正黑體" panose="020B0604030504040204" pitchFamily="34" charset="-120"/>
                <a:ea typeface="微軟正黑體" panose="020B0604030504040204" pitchFamily="34" charset="-120"/>
              </a:rPr>
              <a:t>至多選填</a:t>
            </a:r>
            <a:r>
              <a:rPr lang="en-US" altLang="zh-TW" sz="1600" b="1" kern="100" dirty="0">
                <a:solidFill>
                  <a:srgbClr val="FF0000"/>
                </a:solidFill>
                <a:latin typeface="微軟正黑體" panose="020B0604030504040204" pitchFamily="34" charset="-120"/>
                <a:ea typeface="微軟正黑體" panose="020B0604030504040204" pitchFamily="34" charset="-120"/>
              </a:rPr>
              <a:t>5</a:t>
            </a:r>
            <a:r>
              <a:rPr lang="zh-TW" altLang="en-US" sz="1600" b="1" kern="100" dirty="0">
                <a:solidFill>
                  <a:srgbClr val="0070C0"/>
                </a:solidFill>
                <a:latin typeface="微軟正黑體" panose="020B0604030504040204" pitchFamily="34" charset="-120"/>
                <a:ea typeface="微軟正黑體" panose="020B0604030504040204" pitchFamily="34" charset="-120"/>
              </a:rPr>
              <a:t>個志願</a:t>
            </a:r>
            <a:endParaRPr lang="en-US" altLang="zh-TW" sz="1600" b="1" kern="100" dirty="0">
              <a:latin typeface="微軟正黑體" panose="020B0604030504040204" pitchFamily="34" charset="-120"/>
              <a:ea typeface="微軟正黑體" panose="020B0604030504040204" pitchFamily="34" charset="-120"/>
            </a:endParaRPr>
          </a:p>
          <a:p>
            <a:pPr algn="ctr"/>
            <a:endParaRPr lang="en-US" altLang="zh-TW" sz="1600" b="1" kern="100" dirty="0" smtClean="0">
              <a:latin typeface="微軟正黑體" panose="020B0604030504040204" pitchFamily="34" charset="-120"/>
              <a:ea typeface="微軟正黑體" panose="020B0604030504040204" pitchFamily="34" charset="-120"/>
            </a:endParaRPr>
          </a:p>
          <a:p>
            <a:pPr algn="ctr"/>
            <a:r>
              <a:rPr lang="zh-TW" altLang="en-US" sz="1600" b="1" kern="100" dirty="0" smtClean="0">
                <a:latin typeface="微軟正黑體" panose="020B0604030504040204" pitchFamily="34" charset="-120"/>
                <a:ea typeface="微軟正黑體" panose="020B0604030504040204" pitchFamily="34" charset="-120"/>
              </a:rPr>
              <a:t>依</a:t>
            </a:r>
            <a:r>
              <a:rPr lang="zh-TW" altLang="en-US" sz="1600" b="1" kern="100" dirty="0">
                <a:latin typeface="微軟正黑體" panose="020B0604030504040204" pitchFamily="34" charset="-120"/>
                <a:ea typeface="微軟正黑體" panose="020B0604030504040204" pitchFamily="34" charset="-120"/>
              </a:rPr>
              <a:t>各系簡章規定</a:t>
            </a:r>
            <a:endParaRPr lang="en-US" altLang="zh-TW" sz="1600" b="1" kern="100" dirty="0">
              <a:latin typeface="微軟正黑體" panose="020B0604030504040204" pitchFamily="34" charset="-120"/>
              <a:ea typeface="微軟正黑體" panose="020B0604030504040204" pitchFamily="34" charset="-120"/>
            </a:endParaRPr>
          </a:p>
          <a:p>
            <a:pPr algn="ctr"/>
            <a:r>
              <a:rPr lang="zh-TW" altLang="en-US" sz="1600" b="1" kern="100" dirty="0">
                <a:latin typeface="微軟正黑體" panose="020B0604030504040204" pitchFamily="34" charset="-120"/>
                <a:ea typeface="微軟正黑體" panose="020B0604030504040204" pitchFamily="34" charset="-120"/>
              </a:rPr>
              <a:t>進行資格</a:t>
            </a:r>
            <a:r>
              <a:rPr lang="zh-TW" altLang="en-US" sz="1600" b="1" kern="100" dirty="0" smtClean="0">
                <a:latin typeface="微軟正黑體" panose="020B0604030504040204" pitchFamily="34" charset="-120"/>
                <a:ea typeface="微軟正黑體" panose="020B0604030504040204" pitchFamily="34" charset="-120"/>
              </a:rPr>
              <a:t>審查</a:t>
            </a:r>
            <a:endParaRPr lang="en-US" altLang="zh-TW" sz="1600" b="1" kern="100" dirty="0" smtClean="0">
              <a:latin typeface="微軟正黑體" panose="020B0604030504040204" pitchFamily="34" charset="-120"/>
              <a:ea typeface="微軟正黑體" panose="020B0604030504040204" pitchFamily="34" charset="-120"/>
            </a:endParaRPr>
          </a:p>
          <a:p>
            <a:pPr algn="ctr"/>
            <a:endParaRPr lang="en-US" altLang="zh-TW" sz="1600" b="1" kern="100" dirty="0" smtClean="0">
              <a:latin typeface="微軟正黑體" panose="020B0604030504040204" pitchFamily="34" charset="-120"/>
              <a:ea typeface="微軟正黑體" panose="020B0604030504040204" pitchFamily="34" charset="-120"/>
            </a:endParaRPr>
          </a:p>
          <a:p>
            <a:pPr algn="ctr"/>
            <a:endParaRPr lang="en-US" altLang="zh-TW" sz="1600" b="1" kern="100" dirty="0">
              <a:latin typeface="微軟正黑體" panose="020B0604030504040204" pitchFamily="34" charset="-120"/>
              <a:ea typeface="微軟正黑體" panose="020B0604030504040204" pitchFamily="34" charset="-120"/>
            </a:endParaRPr>
          </a:p>
        </p:txBody>
      </p:sp>
      <p:sp>
        <p:nvSpPr>
          <p:cNvPr id="13" name="圓角矩形 12"/>
          <p:cNvSpPr/>
          <p:nvPr/>
        </p:nvSpPr>
        <p:spPr>
          <a:xfrm>
            <a:off x="1126237" y="1329974"/>
            <a:ext cx="1784924" cy="1646277"/>
          </a:xfrm>
          <a:prstGeom prst="roundRect">
            <a:avLst>
              <a:gd name="adj" fmla="val 5795"/>
            </a:avLst>
          </a:prstGeom>
          <a:solidFill>
            <a:srgbClr val="E4F6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圓角矩形 13"/>
          <p:cNvSpPr/>
          <p:nvPr/>
        </p:nvSpPr>
        <p:spPr>
          <a:xfrm>
            <a:off x="1172919" y="1380330"/>
            <a:ext cx="1676498" cy="1531158"/>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5" name="矩形 14"/>
          <p:cNvSpPr/>
          <p:nvPr/>
        </p:nvSpPr>
        <p:spPr>
          <a:xfrm>
            <a:off x="1172919" y="1391364"/>
            <a:ext cx="1587317" cy="346249"/>
          </a:xfrm>
          <a:prstGeom prst="rect">
            <a:avLst/>
          </a:prstGeom>
          <a:noFill/>
        </p:spPr>
        <p:txBody>
          <a:bodyPr wrap="square" lIns="68580" tIns="34290" rIns="68580" bIns="34290">
            <a:spAutoFit/>
          </a:bodyPr>
          <a:lstStyle/>
          <a:p>
            <a:pPr algn="ctr"/>
            <a:r>
              <a:rPr lang="zh-TW" altLang="en-US" b="1" kern="100" dirty="0">
                <a:solidFill>
                  <a:srgbClr val="007E7B"/>
                </a:solidFill>
                <a:latin typeface="微軟正黑體" panose="020B0604030504040204" pitchFamily="34" charset="-120"/>
                <a:ea typeface="微軟正黑體" panose="020B0604030504040204" pitchFamily="34" charset="-120"/>
              </a:rPr>
              <a:t>具特殊經歷</a:t>
            </a:r>
            <a:endParaRPr lang="en-US" altLang="zh-TW" sz="1200" b="1" kern="100" dirty="0">
              <a:solidFill>
                <a:srgbClr val="007E7B"/>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5302332" y="1564489"/>
            <a:ext cx="1450292" cy="900246"/>
          </a:xfrm>
          <a:prstGeom prst="rect">
            <a:avLst/>
          </a:prstGeom>
        </p:spPr>
        <p:txBody>
          <a:bodyPr wrap="square" lIns="68580" tIns="34290" rIns="68580" bIns="34290">
            <a:spAutoFit/>
          </a:bodyPr>
          <a:lstStyle/>
          <a:p>
            <a:pPr marL="128588" indent="-128588" algn="just">
              <a:buFont typeface="Arial" panose="020B0604020202020204" pitchFamily="34" charset="0"/>
              <a:buChar char="•"/>
            </a:pPr>
            <a:r>
              <a:rPr lang="zh-TW" altLang="en-US" b="1" kern="100" dirty="0">
                <a:latin typeface="微軟正黑體" panose="020B0604030504040204" pitchFamily="34" charset="-120"/>
                <a:ea typeface="微軟正黑體" panose="020B0604030504040204" pitchFamily="34" charset="-120"/>
              </a:rPr>
              <a:t>書面審查</a:t>
            </a:r>
            <a:endParaRPr lang="en-US" altLang="zh-TW" b="1" kern="100" dirty="0">
              <a:latin typeface="微軟正黑體" panose="020B0604030504040204" pitchFamily="34" charset="-120"/>
              <a:ea typeface="微軟正黑體" panose="020B0604030504040204" pitchFamily="34" charset="-120"/>
            </a:endParaRPr>
          </a:p>
          <a:p>
            <a:pPr marL="128588" indent="-128588" algn="just">
              <a:buFont typeface="Arial" panose="020B0604020202020204" pitchFamily="34" charset="0"/>
              <a:buChar char="•"/>
            </a:pPr>
            <a:r>
              <a:rPr lang="zh-TW" altLang="en-US" b="1" kern="100" dirty="0">
                <a:latin typeface="微軟正黑體" panose="020B0604030504040204" pitchFamily="34" charset="-120"/>
                <a:ea typeface="微軟正黑體" panose="020B0604030504040204" pitchFamily="34" charset="-120"/>
              </a:rPr>
              <a:t>面試、筆試、術科實作</a:t>
            </a:r>
            <a:endParaRPr lang="en-US" altLang="zh-TW" b="1" kern="100" dirty="0">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6164506" y="3728702"/>
            <a:ext cx="2844038" cy="1205339"/>
            <a:chOff x="7869184" y="4918225"/>
            <a:chExt cx="3791557" cy="1607119"/>
          </a:xfrm>
        </p:grpSpPr>
        <p:sp>
          <p:nvSpPr>
            <p:cNvPr id="18" name="手繪多邊形 17"/>
            <p:cNvSpPr/>
            <p:nvPr/>
          </p:nvSpPr>
          <p:spPr>
            <a:xfrm rot="5400000">
              <a:off x="8806254" y="4850874"/>
              <a:ext cx="659275" cy="79397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19" name="Google Shape;446;p38"/>
            <p:cNvSpPr txBox="1">
              <a:spLocks/>
            </p:cNvSpPr>
            <p:nvPr/>
          </p:nvSpPr>
          <p:spPr>
            <a:xfrm>
              <a:off x="8759503" y="5056893"/>
              <a:ext cx="721077" cy="532347"/>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200" dirty="0">
                <a:solidFill>
                  <a:schemeClr val="bg1"/>
                </a:solidFill>
              </a:endParaRPr>
            </a:p>
          </p:txBody>
        </p:sp>
        <p:grpSp>
          <p:nvGrpSpPr>
            <p:cNvPr id="20" name="群組 19"/>
            <p:cNvGrpSpPr/>
            <p:nvPr/>
          </p:nvGrpSpPr>
          <p:grpSpPr>
            <a:xfrm>
              <a:off x="7869184" y="4923110"/>
              <a:ext cx="3791557" cy="1602234"/>
              <a:chOff x="7869184" y="4851975"/>
              <a:chExt cx="3791557" cy="1602234"/>
            </a:xfrm>
          </p:grpSpPr>
          <p:sp>
            <p:nvSpPr>
              <p:cNvPr id="21" name="手繪多邊形 20"/>
              <p:cNvSpPr/>
              <p:nvPr/>
            </p:nvSpPr>
            <p:spPr>
              <a:xfrm rot="5400000">
                <a:off x="10062462" y="4784624"/>
                <a:ext cx="659275" cy="79397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22" name="手繪多邊形 21"/>
              <p:cNvSpPr/>
              <p:nvPr/>
            </p:nvSpPr>
            <p:spPr>
              <a:xfrm rot="5400000">
                <a:off x="8729413" y="5447298"/>
                <a:ext cx="936977" cy="107684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92D050"/>
                  </a:gs>
                  <a:gs pos="100000">
                    <a:srgbClr val="92D050"/>
                  </a:gs>
                  <a:gs pos="70000">
                    <a:schemeClr val="accent6">
                      <a:lumMod val="75000"/>
                    </a:schemeClr>
                  </a:gs>
                  <a:gs pos="32000">
                    <a:schemeClr val="accent6">
                      <a:lumMod val="75000"/>
                    </a:schemeClr>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23" name="手繪多邊形 22"/>
              <p:cNvSpPr/>
              <p:nvPr/>
            </p:nvSpPr>
            <p:spPr>
              <a:xfrm rot="5400000">
                <a:off x="10676883" y="4987853"/>
                <a:ext cx="892664" cy="1075052"/>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00FFFF"/>
                  </a:gs>
                  <a:gs pos="100000">
                    <a:srgbClr val="00FFFF"/>
                  </a:gs>
                  <a:gs pos="70000">
                    <a:srgbClr val="007E7B"/>
                  </a:gs>
                  <a:gs pos="32000">
                    <a:srgbClr val="00928F"/>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24" name="手繪多邊形 23"/>
              <p:cNvSpPr/>
              <p:nvPr/>
            </p:nvSpPr>
            <p:spPr>
              <a:xfrm rot="5400000">
                <a:off x="7960378" y="4893414"/>
                <a:ext cx="892664" cy="1075052"/>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CC0099"/>
                  </a:gs>
                  <a:gs pos="100000">
                    <a:srgbClr val="CC0099"/>
                  </a:gs>
                  <a:gs pos="70000">
                    <a:srgbClr val="7030A0"/>
                  </a:gs>
                  <a:gs pos="32000">
                    <a:srgbClr val="7030A0"/>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25" name="手繪多邊形 24"/>
              <p:cNvSpPr/>
              <p:nvPr/>
            </p:nvSpPr>
            <p:spPr>
              <a:xfrm rot="5400000">
                <a:off x="10053113" y="5456978"/>
                <a:ext cx="659275" cy="79397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26" name="Google Shape;446;p38"/>
              <p:cNvSpPr txBox="1">
                <a:spLocks/>
              </p:cNvSpPr>
              <p:nvPr/>
            </p:nvSpPr>
            <p:spPr>
              <a:xfrm>
                <a:off x="8872228" y="5776973"/>
                <a:ext cx="692000" cy="532347"/>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b="1"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1200" b="1" dirty="0">
                  <a:solidFill>
                    <a:schemeClr val="bg1"/>
                  </a:solidFill>
                </a:endParaRPr>
              </a:p>
            </p:txBody>
          </p:sp>
          <p:sp>
            <p:nvSpPr>
              <p:cNvPr id="27" name="Google Shape;446;p38"/>
              <p:cNvSpPr txBox="1">
                <a:spLocks/>
              </p:cNvSpPr>
              <p:nvPr/>
            </p:nvSpPr>
            <p:spPr>
              <a:xfrm>
                <a:off x="9985763" y="4997835"/>
                <a:ext cx="850409" cy="532347"/>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200" dirty="0">
                  <a:solidFill>
                    <a:schemeClr val="bg1"/>
                  </a:solidFill>
                </a:endParaRPr>
              </a:p>
            </p:txBody>
          </p:sp>
          <p:sp>
            <p:nvSpPr>
              <p:cNvPr id="28" name="手繪多邊形 27"/>
              <p:cNvSpPr/>
              <p:nvPr/>
            </p:nvSpPr>
            <p:spPr>
              <a:xfrm rot="5400000">
                <a:off x="9435058" y="5109117"/>
                <a:ext cx="659275" cy="793977"/>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29" name="Google Shape;446;p38"/>
              <p:cNvSpPr txBox="1">
                <a:spLocks/>
              </p:cNvSpPr>
              <p:nvPr/>
            </p:nvSpPr>
            <p:spPr>
              <a:xfrm>
                <a:off x="10010413" y="5623001"/>
                <a:ext cx="717027" cy="532347"/>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sz="1200" dirty="0">
                  <a:solidFill>
                    <a:schemeClr val="bg1"/>
                  </a:solidFill>
                </a:endParaRPr>
              </a:p>
            </p:txBody>
          </p:sp>
          <p:sp>
            <p:nvSpPr>
              <p:cNvPr id="30" name="Google Shape;446;p38"/>
              <p:cNvSpPr txBox="1">
                <a:spLocks/>
              </p:cNvSpPr>
              <p:nvPr/>
            </p:nvSpPr>
            <p:spPr>
              <a:xfrm>
                <a:off x="10791678" y="5360337"/>
                <a:ext cx="692000" cy="532347"/>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b="1"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1200" b="1" dirty="0">
                  <a:solidFill>
                    <a:schemeClr val="bg1"/>
                  </a:solidFill>
                </a:endParaRPr>
              </a:p>
            </p:txBody>
          </p:sp>
          <p:sp>
            <p:nvSpPr>
              <p:cNvPr id="31" name="Google Shape;446;p38"/>
              <p:cNvSpPr txBox="1">
                <a:spLocks/>
              </p:cNvSpPr>
              <p:nvPr/>
            </p:nvSpPr>
            <p:spPr>
              <a:xfrm>
                <a:off x="8036212" y="5272917"/>
                <a:ext cx="692000" cy="532347"/>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b="1" kern="0" dirty="0">
                    <a:solidFill>
                      <a:schemeClr val="bg1"/>
                    </a:solidFill>
                    <a:latin typeface="微軟正黑體" panose="020B0604030504040204" pitchFamily="34" charset="-120"/>
                    <a:ea typeface="微軟正黑體" panose="020B0604030504040204" pitchFamily="34" charset="-120"/>
                    <a:cs typeface="Arial" pitchFamily="34" charset="0"/>
                  </a:rPr>
                  <a:t>興趣</a:t>
                </a:r>
                <a:endParaRPr lang="en-US" altLang="zh-TW" sz="12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b="1" kern="0" dirty="0">
                    <a:solidFill>
                      <a:schemeClr val="bg1"/>
                    </a:solidFill>
                    <a:latin typeface="微軟正黑體" panose="020B0604030504040204" pitchFamily="34" charset="-120"/>
                    <a:ea typeface="微軟正黑體" panose="020B0604030504040204" pitchFamily="34" charset="-120"/>
                    <a:cs typeface="Arial" pitchFamily="34" charset="0"/>
                  </a:rPr>
                  <a:t>才能</a:t>
                </a:r>
                <a:endParaRPr lang="en-US" sz="1200" b="1" dirty="0">
                  <a:solidFill>
                    <a:schemeClr val="bg1"/>
                  </a:solidFill>
                </a:endParaRPr>
              </a:p>
            </p:txBody>
          </p:sp>
        </p:grpSp>
      </p:grpSp>
      <p:sp>
        <p:nvSpPr>
          <p:cNvPr id="32" name="矩形 31"/>
          <p:cNvSpPr/>
          <p:nvPr/>
        </p:nvSpPr>
        <p:spPr>
          <a:xfrm>
            <a:off x="1214041" y="1714055"/>
            <a:ext cx="1587317" cy="1300356"/>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zh-TW" sz="1600" b="1" kern="100" dirty="0">
                <a:latin typeface="微軟正黑體" panose="020B0604030504040204" pitchFamily="34" charset="-120"/>
                <a:ea typeface="微軟正黑體" panose="020B0604030504040204" pitchFamily="34" charset="-120"/>
              </a:rPr>
              <a:t>專業群科</a:t>
            </a:r>
            <a:endParaRPr lang="en-US" altLang="zh-TW" sz="16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600" b="1" kern="100" dirty="0">
                <a:latin typeface="微軟正黑體" panose="020B0604030504040204" pitchFamily="34" charset="-120"/>
                <a:ea typeface="微軟正黑體" panose="020B0604030504040204" pitchFamily="34" charset="-120"/>
              </a:rPr>
              <a:t>專門學程</a:t>
            </a:r>
            <a:endParaRPr lang="en-US" altLang="zh-TW" sz="16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600" b="1" kern="100" dirty="0">
                <a:latin typeface="微軟正黑體" panose="020B0604030504040204" pitchFamily="34" charset="-120"/>
                <a:ea typeface="微軟正黑體" panose="020B0604030504040204" pitchFamily="34" charset="-120"/>
              </a:rPr>
              <a:t>學術學程</a:t>
            </a:r>
            <a:endParaRPr lang="en-US" altLang="zh-TW" sz="1600" b="1" kern="100" dirty="0">
              <a:solidFill>
                <a:srgbClr val="C00000"/>
              </a:solidFill>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600" b="1" kern="100" dirty="0">
                <a:latin typeface="微軟正黑體" panose="020B0604030504040204" pitchFamily="34" charset="-120"/>
                <a:ea typeface="微軟正黑體" panose="020B0604030504040204" pitchFamily="34" charset="-120"/>
              </a:rPr>
              <a:t>普通科</a:t>
            </a:r>
            <a:endParaRPr lang="en-US" altLang="zh-TW" sz="16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en-US" sz="1600" b="1" kern="100" dirty="0">
                <a:latin typeface="微軟正黑體" panose="020B0604030504040204" pitchFamily="34" charset="-120"/>
                <a:ea typeface="微軟正黑體" panose="020B0604030504040204" pitchFamily="34" charset="-120"/>
                <a:cs typeface="Times New Roman" panose="02020603050405020304" pitchFamily="18" charset="0"/>
              </a:rPr>
              <a:t>青年儲蓄方案</a:t>
            </a:r>
            <a:endParaRPr lang="en-US" altLang="zh-TW" sz="16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33" name="圖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600" y="3426523"/>
            <a:ext cx="1959731" cy="1345501"/>
          </a:xfrm>
          <a:prstGeom prst="rect">
            <a:avLst/>
          </a:prstGeom>
        </p:spPr>
      </p:pic>
      <p:sp>
        <p:nvSpPr>
          <p:cNvPr id="34" name="圓角矩形圖說文字 33"/>
          <p:cNvSpPr/>
          <p:nvPr/>
        </p:nvSpPr>
        <p:spPr>
          <a:xfrm>
            <a:off x="4861397" y="3097837"/>
            <a:ext cx="2025264" cy="513000"/>
          </a:xfrm>
          <a:prstGeom prst="wedgeRoundRectCallout">
            <a:avLst>
              <a:gd name="adj1" fmla="val -46848"/>
              <a:gd name="adj2" fmla="val 114994"/>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5" name="圓角矩形 34"/>
          <p:cNvSpPr/>
          <p:nvPr/>
        </p:nvSpPr>
        <p:spPr>
          <a:xfrm>
            <a:off x="4909859" y="3160630"/>
            <a:ext cx="1922472" cy="425819"/>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6" name="矩形 35"/>
          <p:cNvSpPr/>
          <p:nvPr/>
        </p:nvSpPr>
        <p:spPr>
          <a:xfrm>
            <a:off x="4946154" y="3205849"/>
            <a:ext cx="1886177" cy="307403"/>
          </a:xfrm>
          <a:prstGeom prst="rect">
            <a:avLst/>
          </a:prstGeom>
        </p:spPr>
        <p:txBody>
          <a:bodyPr wrap="square" lIns="68580" tIns="34290" rIns="68580" bIns="34290">
            <a:spAutoFit/>
          </a:bodyPr>
          <a:lstStyle/>
          <a:p>
            <a:pPr algn="ctr"/>
            <a:r>
              <a:rPr lang="zh-TW" altLang="en-US" sz="15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不需統測、學測</a:t>
            </a: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zh-TW" altLang="en-US" sz="1500" b="1" dirty="0">
              <a:solidFill>
                <a:srgbClr val="FF0000"/>
              </a:solidFill>
              <a:latin typeface="微軟正黑體" panose="020B0604030504040204" pitchFamily="34" charset="-120"/>
              <a:ea typeface="微軟正黑體" panose="020B0604030504040204" pitchFamily="34" charset="-120"/>
            </a:endParaRPr>
          </a:p>
        </p:txBody>
      </p:sp>
      <p:sp>
        <p:nvSpPr>
          <p:cNvPr id="37" name="圓角化同側角落矩形 36"/>
          <p:cNvSpPr/>
          <p:nvPr/>
        </p:nvSpPr>
        <p:spPr>
          <a:xfrm>
            <a:off x="3457098" y="938023"/>
            <a:ext cx="1266887" cy="356255"/>
          </a:xfrm>
          <a:prstGeom prst="round2SameRect">
            <a:avLst>
              <a:gd name="adj1" fmla="val 34849"/>
              <a:gd name="adj2" fmla="val 0"/>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8" name="圓角化同側角落矩形 37"/>
          <p:cNvSpPr/>
          <p:nvPr/>
        </p:nvSpPr>
        <p:spPr>
          <a:xfrm>
            <a:off x="3506300" y="980999"/>
            <a:ext cx="1168483" cy="282954"/>
          </a:xfrm>
          <a:prstGeom prst="round2SameRect">
            <a:avLst>
              <a:gd name="adj1" fmla="val 34849"/>
              <a:gd name="adj2" fmla="val 0"/>
            </a:avLst>
          </a:prstGeom>
          <a:noFill/>
          <a:ln w="12700">
            <a:solidFill>
              <a:srgbClr val="FFF2C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9" name="矩形 38"/>
          <p:cNvSpPr/>
          <p:nvPr/>
        </p:nvSpPr>
        <p:spPr>
          <a:xfrm>
            <a:off x="3652497" y="985949"/>
            <a:ext cx="907941" cy="300082"/>
          </a:xfrm>
          <a:prstGeom prst="rect">
            <a:avLst/>
          </a:prstGeom>
        </p:spPr>
        <p:txBody>
          <a:bodyPr wrap="non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資格審查</a:t>
            </a:r>
            <a:endParaRPr lang="zh-TW" altLang="en-US" sz="1500" dirty="0">
              <a:solidFill>
                <a:schemeClr val="bg1"/>
              </a:solidFill>
            </a:endParaRPr>
          </a:p>
        </p:txBody>
      </p:sp>
      <p:sp>
        <p:nvSpPr>
          <p:cNvPr id="40" name="圓角化同側角落矩形 39"/>
          <p:cNvSpPr/>
          <p:nvPr/>
        </p:nvSpPr>
        <p:spPr>
          <a:xfrm>
            <a:off x="5409949" y="959384"/>
            <a:ext cx="1266887" cy="356255"/>
          </a:xfrm>
          <a:prstGeom prst="round2SameRect">
            <a:avLst>
              <a:gd name="adj1" fmla="val 34849"/>
              <a:gd name="adj2" fmla="val 0"/>
            </a:avLst>
          </a:prstGeom>
          <a:solidFill>
            <a:srgbClr val="C1581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1" name="圓角化同側角落矩形 40"/>
          <p:cNvSpPr/>
          <p:nvPr/>
        </p:nvSpPr>
        <p:spPr>
          <a:xfrm>
            <a:off x="5459151" y="980999"/>
            <a:ext cx="1168483" cy="282954"/>
          </a:xfrm>
          <a:prstGeom prst="round2SameRect">
            <a:avLst>
              <a:gd name="adj1" fmla="val 34849"/>
              <a:gd name="adj2" fmla="val 0"/>
            </a:avLst>
          </a:prstGeom>
          <a:noFill/>
          <a:ln w="12700">
            <a:solidFill>
              <a:srgbClr val="FBE5D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2" name="矩形 41"/>
          <p:cNvSpPr/>
          <p:nvPr/>
        </p:nvSpPr>
        <p:spPr>
          <a:xfrm>
            <a:off x="5406325" y="985949"/>
            <a:ext cx="1292662" cy="300082"/>
          </a:xfrm>
          <a:prstGeom prst="rect">
            <a:avLst/>
          </a:prstGeom>
        </p:spPr>
        <p:txBody>
          <a:bodyPr wrap="non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指定項目甄審</a:t>
            </a:r>
            <a:endParaRPr lang="zh-TW" altLang="en-US" sz="1500" dirty="0">
              <a:solidFill>
                <a:schemeClr val="bg1"/>
              </a:solidFill>
            </a:endParaRPr>
          </a:p>
        </p:txBody>
      </p:sp>
      <p:sp>
        <p:nvSpPr>
          <p:cNvPr id="43" name="圓角化同側角落矩形 42"/>
          <p:cNvSpPr/>
          <p:nvPr/>
        </p:nvSpPr>
        <p:spPr>
          <a:xfrm>
            <a:off x="7437136" y="938023"/>
            <a:ext cx="1266887" cy="356255"/>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4" name="圓角化同側角落矩形 43"/>
          <p:cNvSpPr/>
          <p:nvPr/>
        </p:nvSpPr>
        <p:spPr>
          <a:xfrm>
            <a:off x="7486338" y="980999"/>
            <a:ext cx="1168483" cy="282954"/>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5" name="矩形 44"/>
          <p:cNvSpPr/>
          <p:nvPr/>
        </p:nvSpPr>
        <p:spPr>
          <a:xfrm>
            <a:off x="7770636" y="985949"/>
            <a:ext cx="619400" cy="300082"/>
          </a:xfrm>
          <a:prstGeom prst="rect">
            <a:avLst/>
          </a:prstGeom>
        </p:spPr>
        <p:txBody>
          <a:bodyPr wrap="none" lIns="68580" tIns="34290" rIns="68580" bIns="34290">
            <a:spAutoFit/>
          </a:bodyPr>
          <a:lstStyle/>
          <a:p>
            <a:pPr algn="ctr"/>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  發</a:t>
            </a:r>
            <a:endParaRPr lang="zh-TW" altLang="en-US" sz="1500" dirty="0">
              <a:solidFill>
                <a:schemeClr val="bg1"/>
              </a:solidFill>
            </a:endParaRPr>
          </a:p>
        </p:txBody>
      </p:sp>
      <p:sp>
        <p:nvSpPr>
          <p:cNvPr id="46" name="圓角化同側角落矩形 45"/>
          <p:cNvSpPr/>
          <p:nvPr/>
        </p:nvSpPr>
        <p:spPr>
          <a:xfrm>
            <a:off x="1378501" y="938023"/>
            <a:ext cx="1266887" cy="356255"/>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7" name="圓角化同側角落矩形 46"/>
          <p:cNvSpPr/>
          <p:nvPr/>
        </p:nvSpPr>
        <p:spPr>
          <a:xfrm>
            <a:off x="1427703" y="980999"/>
            <a:ext cx="1168483" cy="282954"/>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48" name="矩形 47"/>
          <p:cNvSpPr/>
          <p:nvPr/>
        </p:nvSpPr>
        <p:spPr>
          <a:xfrm>
            <a:off x="1558730" y="985949"/>
            <a:ext cx="907941" cy="300082"/>
          </a:xfrm>
          <a:prstGeom prst="rect">
            <a:avLst/>
          </a:prstGeom>
        </p:spPr>
        <p:txBody>
          <a:bodyPr wrap="non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grpSp>
        <p:nvGrpSpPr>
          <p:cNvPr id="49" name="群組 59"/>
          <p:cNvGrpSpPr/>
          <p:nvPr/>
        </p:nvGrpSpPr>
        <p:grpSpPr>
          <a:xfrm>
            <a:off x="6752625" y="955692"/>
            <a:ext cx="592282" cy="340131"/>
            <a:chOff x="8258338" y="953372"/>
            <a:chExt cx="791027" cy="476021"/>
          </a:xfrm>
          <a:effectLst>
            <a:outerShdw blurRad="38100" dist="25400" dir="2700000" algn="tl" rotWithShape="0">
              <a:prstClr val="black">
                <a:alpha val="40000"/>
              </a:prstClr>
            </a:outerShdw>
          </a:effectLst>
        </p:grpSpPr>
        <p:sp>
          <p:nvSpPr>
            <p:cNvPr id="50" name="Chevron 2">
              <a:extLst>
                <a:ext uri="{FF2B5EF4-FFF2-40B4-BE49-F238E27FC236}">
                  <a16:creationId xmlns:a16="http://schemas.microsoft.com/office/drawing/2014/main" id="{AB2707A5-BE69-4927-BF06-C5A9B98B5858}"/>
                </a:ext>
              </a:extLst>
            </p:cNvPr>
            <p:cNvSpPr/>
            <p:nvPr/>
          </p:nvSpPr>
          <p:spPr>
            <a:xfrm rot="5400000">
              <a:off x="8662598" y="1042626"/>
              <a:ext cx="476021" cy="297513"/>
            </a:xfrm>
            <a:prstGeom prst="triangle">
              <a:avLst/>
            </a:prstGeom>
            <a:solidFill>
              <a:schemeClr val="accent2"/>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1" name="Chevron 2">
              <a:extLst>
                <a:ext uri="{FF2B5EF4-FFF2-40B4-BE49-F238E27FC236}">
                  <a16:creationId xmlns:a16="http://schemas.microsoft.com/office/drawing/2014/main" id="{AB2707A5-BE69-4927-BF06-C5A9B98B5858}"/>
                </a:ext>
              </a:extLst>
            </p:cNvPr>
            <p:cNvSpPr/>
            <p:nvPr/>
          </p:nvSpPr>
          <p:spPr>
            <a:xfrm rot="5400000">
              <a:off x="8435096" y="1092099"/>
              <a:ext cx="319764" cy="199853"/>
            </a:xfrm>
            <a:prstGeom prst="triangle">
              <a:avLst/>
            </a:prstGeom>
            <a:solidFill>
              <a:schemeClr val="accent2">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2" name="Chevron 2">
              <a:extLst>
                <a:ext uri="{FF2B5EF4-FFF2-40B4-BE49-F238E27FC236}">
                  <a16:creationId xmlns:a16="http://schemas.microsoft.com/office/drawing/2014/main" id="{AB2707A5-BE69-4927-BF06-C5A9B98B5858}"/>
                </a:ext>
              </a:extLst>
            </p:cNvPr>
            <p:cNvSpPr/>
            <p:nvPr/>
          </p:nvSpPr>
          <p:spPr>
            <a:xfrm rot="5400000">
              <a:off x="8198383" y="1092098"/>
              <a:ext cx="319764" cy="199853"/>
            </a:xfrm>
            <a:prstGeom prst="triangle">
              <a:avLst/>
            </a:prstGeom>
            <a:solidFill>
              <a:schemeClr val="accent2">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53" name="群組 63"/>
          <p:cNvGrpSpPr/>
          <p:nvPr/>
        </p:nvGrpSpPr>
        <p:grpSpPr>
          <a:xfrm>
            <a:off x="2769845" y="955692"/>
            <a:ext cx="592283" cy="340131"/>
            <a:chOff x="2939110" y="953371"/>
            <a:chExt cx="791028" cy="476021"/>
          </a:xfrm>
          <a:effectLst>
            <a:outerShdw blurRad="38100" dist="25400" dir="2700000" algn="tl" rotWithShape="0">
              <a:prstClr val="black">
                <a:alpha val="40000"/>
              </a:prstClr>
            </a:outerShdw>
          </a:effectLst>
        </p:grpSpPr>
        <p:sp>
          <p:nvSpPr>
            <p:cNvPr id="54" name="Chevron 2">
              <a:extLst>
                <a:ext uri="{FF2B5EF4-FFF2-40B4-BE49-F238E27FC236}">
                  <a16:creationId xmlns:a16="http://schemas.microsoft.com/office/drawing/2014/main" id="{AB2707A5-BE69-4927-BF06-C5A9B98B5858}"/>
                </a:ext>
              </a:extLst>
            </p:cNvPr>
            <p:cNvSpPr/>
            <p:nvPr/>
          </p:nvSpPr>
          <p:spPr>
            <a:xfrm rot="5400000">
              <a:off x="3343371"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5"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6"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57" name="群組 67"/>
          <p:cNvGrpSpPr/>
          <p:nvPr/>
        </p:nvGrpSpPr>
        <p:grpSpPr>
          <a:xfrm>
            <a:off x="4778333" y="955692"/>
            <a:ext cx="592282" cy="340131"/>
            <a:chOff x="5621558" y="953372"/>
            <a:chExt cx="791027" cy="476021"/>
          </a:xfrm>
          <a:effectLst>
            <a:outerShdw blurRad="38100" dist="25400" dir="2700000" algn="tl" rotWithShape="0">
              <a:prstClr val="black">
                <a:alpha val="40000"/>
              </a:prstClr>
            </a:outerShdw>
          </a:effectLst>
        </p:grpSpPr>
        <p:sp>
          <p:nvSpPr>
            <p:cNvPr id="58" name="Chevron 2">
              <a:extLst>
                <a:ext uri="{FF2B5EF4-FFF2-40B4-BE49-F238E27FC236}">
                  <a16:creationId xmlns:a16="http://schemas.microsoft.com/office/drawing/2014/main" id="{AB2707A5-BE69-4927-BF06-C5A9B98B5858}"/>
                </a:ext>
              </a:extLst>
            </p:cNvPr>
            <p:cNvSpPr/>
            <p:nvPr/>
          </p:nvSpPr>
          <p:spPr>
            <a:xfrm rot="5400000">
              <a:off x="6025818" y="1042626"/>
              <a:ext cx="476021" cy="297513"/>
            </a:xfrm>
            <a:prstGeom prst="triangle">
              <a:avLst/>
            </a:prstGeom>
            <a:solidFill>
              <a:schemeClr val="accent4">
                <a:lumMod val="75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9" name="Chevron 2">
              <a:extLst>
                <a:ext uri="{FF2B5EF4-FFF2-40B4-BE49-F238E27FC236}">
                  <a16:creationId xmlns:a16="http://schemas.microsoft.com/office/drawing/2014/main" id="{AB2707A5-BE69-4927-BF06-C5A9B98B5858}"/>
                </a:ext>
              </a:extLst>
            </p:cNvPr>
            <p:cNvSpPr/>
            <p:nvPr/>
          </p:nvSpPr>
          <p:spPr>
            <a:xfrm rot="5400000">
              <a:off x="5798316" y="1092099"/>
              <a:ext cx="319764" cy="199853"/>
            </a:xfrm>
            <a:prstGeom prst="triangle">
              <a:avLst/>
            </a:prstGeom>
            <a:solidFill>
              <a:schemeClr val="accent4">
                <a:lumMod val="75000"/>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0" name="Chevron 2">
              <a:extLst>
                <a:ext uri="{FF2B5EF4-FFF2-40B4-BE49-F238E27FC236}">
                  <a16:creationId xmlns:a16="http://schemas.microsoft.com/office/drawing/2014/main" id="{AB2707A5-BE69-4927-BF06-C5A9B98B5858}"/>
                </a:ext>
              </a:extLst>
            </p:cNvPr>
            <p:cNvSpPr/>
            <p:nvPr/>
          </p:nvSpPr>
          <p:spPr>
            <a:xfrm rot="5400000">
              <a:off x="5561603" y="1092098"/>
              <a:ext cx="319764" cy="199853"/>
            </a:xfrm>
            <a:prstGeom prst="triangle">
              <a:avLst/>
            </a:prstGeom>
            <a:solidFill>
              <a:schemeClr val="accent4">
                <a:lumMod val="75000"/>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sp>
        <p:nvSpPr>
          <p:cNvPr id="61" name="圓角矩形圖說文字 60"/>
          <p:cNvSpPr/>
          <p:nvPr/>
        </p:nvSpPr>
        <p:spPr>
          <a:xfrm>
            <a:off x="783771" y="3898382"/>
            <a:ext cx="2643422" cy="873641"/>
          </a:xfrm>
          <a:prstGeom prst="wedgeRoundRectCallout">
            <a:avLst>
              <a:gd name="adj1" fmla="val 62312"/>
              <a:gd name="adj2" fmla="val -40072"/>
              <a:gd name="adj3" fmla="val 16667"/>
            </a:avLst>
          </a:prstGeom>
          <a:solidFill>
            <a:srgbClr val="FFC9E4"/>
          </a:solid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2" name="圓角矩形 61"/>
          <p:cNvSpPr/>
          <p:nvPr/>
        </p:nvSpPr>
        <p:spPr>
          <a:xfrm>
            <a:off x="907263" y="3987708"/>
            <a:ext cx="2425120" cy="691884"/>
          </a:xfrm>
          <a:prstGeom prst="roundRect">
            <a:avLst>
              <a:gd name="adj" fmla="val 5795"/>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3" name="矩形 62"/>
          <p:cNvSpPr/>
          <p:nvPr/>
        </p:nvSpPr>
        <p:spPr>
          <a:xfrm>
            <a:off x="917509" y="3986140"/>
            <a:ext cx="2479578" cy="761747"/>
          </a:xfrm>
          <a:prstGeom prst="rect">
            <a:avLst/>
          </a:prstGeom>
        </p:spPr>
        <p:txBody>
          <a:bodyPr wrap="square" lIns="68580" tIns="34290" rIns="68580" bIns="34290">
            <a:spAutoFit/>
          </a:bodyPr>
          <a:lstStyle/>
          <a:p>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擁有</a:t>
            </a:r>
            <a:r>
              <a:rPr lang="zh-TW" altLang="en-US" sz="15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特殊技能、才藝專長、不同教育資歷</a:t>
            </a: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等</a:t>
            </a:r>
            <a:r>
              <a:rPr lang="zh-TW" altLang="en-US" sz="15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表現優異</a:t>
            </a: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的同學</a:t>
            </a:r>
            <a:endParaRPr lang="zh-TW" altLang="en-US" sz="1500" b="1" dirty="0">
              <a:solidFill>
                <a:srgbClr val="FF0000"/>
              </a:solidFill>
              <a:latin typeface="微軟正黑體" panose="020B0604030504040204" pitchFamily="34" charset="-120"/>
              <a:ea typeface="微軟正黑體" panose="020B0604030504040204" pitchFamily="34" charset="-120"/>
            </a:endParaRPr>
          </a:p>
        </p:txBody>
      </p:sp>
      <p:sp>
        <p:nvSpPr>
          <p:cNvPr id="64" name="Google Shape;446;p38"/>
          <p:cNvSpPr txBox="1">
            <a:spLocks/>
          </p:cNvSpPr>
          <p:nvPr/>
        </p:nvSpPr>
        <p:spPr>
          <a:xfrm>
            <a:off x="7373426" y="4069946"/>
            <a:ext cx="459481" cy="399260"/>
          </a:xfrm>
          <a:prstGeom prst="rect">
            <a:avLst/>
          </a:prstGeom>
        </p:spPr>
        <p:txBody>
          <a:bodyPr spcFirstLastPara="1" wrap="square" lIns="68569" tIns="68569" rIns="68569" bIns="68569"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學測成績</a:t>
            </a:r>
            <a:endParaRPr lang="en-US" sz="1800" dirty="0">
              <a:solidFill>
                <a:schemeClr val="bg1"/>
              </a:solidFill>
            </a:endParaRPr>
          </a:p>
        </p:txBody>
      </p:sp>
      <p:sp>
        <p:nvSpPr>
          <p:cNvPr id="65" name="矩形 64"/>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特殊選才</a:t>
            </a:r>
            <a:endParaRPr lang="zh-TW" altLang="en-US" sz="2800" dirty="0"/>
          </a:p>
        </p:txBody>
      </p:sp>
    </p:spTree>
    <p:extLst>
      <p:ext uri="{BB962C8B-B14F-4D97-AF65-F5344CB8AC3E}">
        <p14:creationId xmlns:p14="http://schemas.microsoft.com/office/powerpoint/2010/main" val="2946582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heckerboard(across)">
                                      <p:cBhvr>
                                        <p:cTn id="7" dur="500"/>
                                        <p:tgtEl>
                                          <p:spTgt spid="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heckerboard(across)">
                                      <p:cBhvr>
                                        <p:cTn id="10" dur="500"/>
                                        <p:tgtEl>
                                          <p:spTgt spid="4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checkerboard(across)">
                                      <p:cBhvr>
                                        <p:cTn id="27" dur="500"/>
                                        <p:tgtEl>
                                          <p:spTgt spid="5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checkerboard(across)">
                                      <p:cBhvr>
                                        <p:cTn id="30" dur="500"/>
                                        <p:tgtEl>
                                          <p:spTgt spid="3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checkerboard(across)">
                                      <p:cBhvr>
                                        <p:cTn id="33" dur="500"/>
                                        <p:tgtEl>
                                          <p:spTgt spid="3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heckerboard(across)">
                                      <p:cBhvr>
                                        <p:cTn id="50" dur="500"/>
                                        <p:tgtEl>
                                          <p:spTgt spid="40"/>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heckerboard(across)">
                                      <p:cBhvr>
                                        <p:cTn id="56" dur="500"/>
                                        <p:tgtEl>
                                          <p:spTgt spid="9"/>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checkerboard(across)">
                                      <p:cBhvr>
                                        <p:cTn id="59" dur="500"/>
                                        <p:tgtEl>
                                          <p:spTgt spid="8"/>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checkerboard(across)">
                                      <p:cBhvr>
                                        <p:cTn id="67" dur="500"/>
                                        <p:tgtEl>
                                          <p:spTgt spid="49"/>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checkerboard(across)">
                                      <p:cBhvr>
                                        <p:cTn id="70" dur="500"/>
                                        <p:tgtEl>
                                          <p:spTgt spid="7"/>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checkerboard(across)">
                                      <p:cBhvr>
                                        <p:cTn id="73" dur="500"/>
                                        <p:tgtEl>
                                          <p:spTgt spid="45"/>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checkerboard(across)">
                                      <p:cBhvr>
                                        <p:cTn id="76" dur="500"/>
                                        <p:tgtEl>
                                          <p:spTgt spid="43"/>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checkerboard(across)">
                                      <p:cBhvr>
                                        <p:cTn id="79" dur="500"/>
                                        <p:tgtEl>
                                          <p:spTgt spid="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checkerboard(across)">
                                      <p:cBhvr>
                                        <p:cTn id="82" dur="5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checkerboard(across)">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checkerboard(across)">
                                      <p:cBhvr>
                                        <p:cTn id="92" dur="500"/>
                                        <p:tgtEl>
                                          <p:spTgt spid="63"/>
                                        </p:tgtEl>
                                      </p:cBhvr>
                                    </p:animEffect>
                                  </p:childTnLst>
                                </p:cTn>
                              </p:par>
                              <p:par>
                                <p:cTn id="93" presetID="5" presetClass="entr" presetSubtype="1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checkerboard(across)">
                                      <p:cBhvr>
                                        <p:cTn id="95" dur="500"/>
                                        <p:tgtEl>
                                          <p:spTgt spid="61"/>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heckerboard(across)">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checkerboard(across)">
                                      <p:cBhvr>
                                        <p:cTn id="103" dur="500"/>
                                        <p:tgtEl>
                                          <p:spTgt spid="36"/>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checkerboard(across)">
                                      <p:cBhvr>
                                        <p:cTn id="106" dur="500"/>
                                        <p:tgtEl>
                                          <p:spTgt spid="34"/>
                                        </p:tgtEl>
                                      </p:cBhvr>
                                    </p:animEffect>
                                  </p:childTnLst>
                                </p:cTn>
                              </p:par>
                              <p:par>
                                <p:cTn id="107" presetID="5" presetClass="entr" presetSubtype="1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checkerboard(across)">
                                      <p:cBhvr>
                                        <p:cTn id="109" dur="500"/>
                                        <p:tgtEl>
                                          <p:spTgt spid="35"/>
                                        </p:tgtEl>
                                      </p:cBhvr>
                                    </p:animEffect>
                                  </p:childTnLst>
                                </p:cTn>
                              </p:par>
                            </p:childTnLst>
                          </p:cTn>
                        </p:par>
                      </p:childTnLst>
                    </p:cTn>
                  </p:par>
                  <p:par>
                    <p:cTn id="110" fill="hold">
                      <p:stCondLst>
                        <p:cond delay="indefinite"/>
                      </p:stCondLst>
                      <p:childTnLst>
                        <p:par>
                          <p:cTn id="111" fill="hold">
                            <p:stCondLst>
                              <p:cond delay="0"/>
                            </p:stCondLst>
                            <p:childTnLst>
                              <p:par>
                                <p:cTn id="112" presetID="5" presetClass="entr" presetSubtype="10" fill="hold" nodeType="click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checkerboard(across)">
                                      <p:cBhvr>
                                        <p:cTn id="1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1" grpId="0" animBg="1"/>
      <p:bldP spid="12" grpId="0"/>
      <p:bldP spid="13" grpId="0" animBg="1"/>
      <p:bldP spid="14" grpId="0" animBg="1"/>
      <p:bldP spid="15" grpId="0"/>
      <p:bldP spid="16" grpId="0"/>
      <p:bldP spid="32" grpId="0"/>
      <p:bldP spid="34" grpId="0" animBg="1"/>
      <p:bldP spid="35" grpId="0" animBg="1"/>
      <p:bldP spid="36" grpId="0"/>
      <p:bldP spid="37" grpId="0" animBg="1"/>
      <p:bldP spid="39" grpId="0"/>
      <p:bldP spid="40" grpId="0" animBg="1"/>
      <p:bldP spid="42" grpId="0"/>
      <p:bldP spid="43" grpId="0" animBg="1"/>
      <p:bldP spid="45" grpId="0"/>
      <p:bldP spid="46" grpId="0" animBg="1"/>
      <p:bldP spid="47" grpId="0" animBg="1"/>
      <p:bldP spid="61" grpId="0" animBg="1"/>
      <p:bldP spid="62" grpId="0" animBg="1"/>
      <p:bldP spid="6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0" y="0"/>
            <a:ext cx="9143999" cy="646625"/>
          </a:xfrm>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7-</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技優保送</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35</a:t>
            </a:fld>
            <a:endParaRPr kumimoji="1" lang="zh-TW" altLang="en-US"/>
          </a:p>
        </p:txBody>
      </p:sp>
      <p:sp>
        <p:nvSpPr>
          <p:cNvPr id="5" name="圓角矩形 4"/>
          <p:cNvSpPr/>
          <p:nvPr/>
        </p:nvSpPr>
        <p:spPr>
          <a:xfrm>
            <a:off x="6845992" y="1464804"/>
            <a:ext cx="1971000" cy="1593000"/>
          </a:xfrm>
          <a:prstGeom prst="roundRect">
            <a:avLst>
              <a:gd name="adj" fmla="val 5795"/>
            </a:avLst>
          </a:prstGeom>
          <a:solidFill>
            <a:srgbClr val="FFDD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 name="圓角矩形 5"/>
          <p:cNvSpPr/>
          <p:nvPr/>
        </p:nvSpPr>
        <p:spPr>
          <a:xfrm>
            <a:off x="6927461" y="1545798"/>
            <a:ext cx="1863000" cy="1458000"/>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 name="矩形 6"/>
          <p:cNvSpPr/>
          <p:nvPr/>
        </p:nvSpPr>
        <p:spPr>
          <a:xfrm>
            <a:off x="6856366" y="2157558"/>
            <a:ext cx="1934094" cy="900246"/>
          </a:xfrm>
          <a:prstGeom prst="rect">
            <a:avLst/>
          </a:prstGeom>
        </p:spPr>
        <p:txBody>
          <a:bodyPr wrap="square" lIns="68580" tIns="34290" rIns="68580" bIns="34290">
            <a:spAutoFit/>
          </a:bodyPr>
          <a:lstStyle/>
          <a:p>
            <a:pPr algn="ctr"/>
            <a:r>
              <a:rPr lang="zh-TW" altLang="en-US" b="1" kern="100" dirty="0">
                <a:latin typeface="微軟正黑體" panose="020B0604030504040204" pitchFamily="34" charset="-120"/>
                <a:ea typeface="微軟正黑體" panose="020B0604030504040204" pitchFamily="34" charset="-120"/>
              </a:rPr>
              <a:t>依考生所填</a:t>
            </a:r>
            <a:endParaRPr lang="en-US" altLang="zh-TW" b="1" kern="100" dirty="0">
              <a:latin typeface="微軟正黑體" panose="020B0604030504040204" pitchFamily="34" charset="-120"/>
              <a:ea typeface="微軟正黑體" panose="020B0604030504040204" pitchFamily="34" charset="-120"/>
            </a:endParaRPr>
          </a:p>
          <a:p>
            <a:pPr algn="ctr"/>
            <a:r>
              <a:rPr lang="zh-TW" altLang="en-US" b="1" kern="100" dirty="0">
                <a:solidFill>
                  <a:srgbClr val="FF0000"/>
                </a:solidFill>
                <a:latin typeface="微軟正黑體" panose="020B0604030504040204" pitchFamily="34" charset="-120"/>
                <a:ea typeface="微軟正黑體" panose="020B0604030504040204" pitchFamily="34" charset="-120"/>
              </a:rPr>
              <a:t>就讀志願序</a:t>
            </a:r>
            <a:r>
              <a:rPr lang="zh-TW" altLang="en-US" b="1" kern="100" dirty="0">
                <a:latin typeface="微軟正黑體" panose="020B0604030504040204" pitchFamily="34" charset="-120"/>
                <a:ea typeface="微軟正黑體" panose="020B0604030504040204" pitchFamily="34" charset="-120"/>
              </a:rPr>
              <a:t>進行分發</a:t>
            </a:r>
            <a:endPar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圓角矩形 7"/>
          <p:cNvSpPr/>
          <p:nvPr/>
        </p:nvSpPr>
        <p:spPr>
          <a:xfrm>
            <a:off x="4095829" y="1475521"/>
            <a:ext cx="1971000" cy="1264940"/>
          </a:xfrm>
          <a:prstGeom prst="roundRect">
            <a:avLst>
              <a:gd name="adj" fmla="val 579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9" name="圓角矩形 8"/>
          <p:cNvSpPr/>
          <p:nvPr/>
        </p:nvSpPr>
        <p:spPr>
          <a:xfrm>
            <a:off x="4142591" y="1525567"/>
            <a:ext cx="1863000" cy="1157741"/>
          </a:xfrm>
          <a:prstGeom prst="roundRect">
            <a:avLst>
              <a:gd name="adj" fmla="val 5795"/>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0" name="矩形 9"/>
          <p:cNvSpPr/>
          <p:nvPr/>
        </p:nvSpPr>
        <p:spPr>
          <a:xfrm>
            <a:off x="4265179" y="1709960"/>
            <a:ext cx="1656893" cy="623248"/>
          </a:xfrm>
          <a:prstGeom prst="rect">
            <a:avLst/>
          </a:prstGeom>
        </p:spPr>
        <p:txBody>
          <a:bodyPr wrap="square" lIns="68580" tIns="34290" rIns="68580" bIns="34290">
            <a:spAutoFit/>
          </a:bodyPr>
          <a:lstStyle/>
          <a:p>
            <a:pPr algn="ctr"/>
            <a:r>
              <a:rPr lang="zh-TW" altLang="en-US" b="1" kern="100" dirty="0">
                <a:solidFill>
                  <a:srgbClr val="0070C0"/>
                </a:solidFill>
                <a:latin typeface="微軟正黑體" panose="020B0604030504040204" pitchFamily="34" charset="-120"/>
                <a:ea typeface="微軟正黑體" panose="020B0604030504040204" pitchFamily="34" charset="-120"/>
              </a:rPr>
              <a:t>至多選填</a:t>
            </a:r>
            <a:r>
              <a:rPr lang="en-US" altLang="zh-TW" sz="1500" b="1" kern="100" dirty="0">
                <a:solidFill>
                  <a:srgbClr val="FF0000"/>
                </a:solidFill>
                <a:latin typeface="微軟正黑體" panose="020B0604030504040204" pitchFamily="34" charset="-120"/>
                <a:ea typeface="微軟正黑體" panose="020B0604030504040204" pitchFamily="34" charset="-120"/>
              </a:rPr>
              <a:t>50</a:t>
            </a:r>
            <a:r>
              <a:rPr lang="zh-TW" altLang="en-US" b="1" kern="100" dirty="0">
                <a:solidFill>
                  <a:srgbClr val="0070C0"/>
                </a:solidFill>
                <a:latin typeface="微軟正黑體" panose="020B0604030504040204" pitchFamily="34" charset="-120"/>
                <a:ea typeface="微軟正黑體" panose="020B0604030504040204" pitchFamily="34" charset="-120"/>
              </a:rPr>
              <a:t>個志願</a:t>
            </a:r>
            <a:endParaRPr lang="en-US" altLang="zh-TW" b="1" kern="100" dirty="0">
              <a:solidFill>
                <a:srgbClr val="0070C0"/>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1292764" y="1475520"/>
            <a:ext cx="1971000" cy="1746266"/>
          </a:xfrm>
          <a:prstGeom prst="roundRect">
            <a:avLst>
              <a:gd name="adj" fmla="val 5795"/>
            </a:avLst>
          </a:prstGeom>
          <a:solidFill>
            <a:srgbClr val="E4F6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2" name="圓角矩形 11"/>
          <p:cNvSpPr/>
          <p:nvPr/>
        </p:nvSpPr>
        <p:spPr>
          <a:xfrm>
            <a:off x="1358574" y="1525566"/>
            <a:ext cx="1863000" cy="1664578"/>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3" name="矩形 12"/>
          <p:cNvSpPr/>
          <p:nvPr/>
        </p:nvSpPr>
        <p:spPr>
          <a:xfrm>
            <a:off x="1356551" y="1525295"/>
            <a:ext cx="1857173" cy="992579"/>
          </a:xfrm>
          <a:prstGeom prst="rect">
            <a:avLst/>
          </a:prstGeom>
          <a:noFill/>
        </p:spPr>
        <p:txBody>
          <a:bodyPr wrap="square" lIns="68580" tIns="34290" rIns="68580" bIns="34290">
            <a:spAutoFit/>
          </a:bodyPr>
          <a:lstStyle/>
          <a:p>
            <a:pPr algn="ctr"/>
            <a:r>
              <a:rPr lang="zh-TW" altLang="en-US" sz="1500" b="1" kern="100" dirty="0">
                <a:solidFill>
                  <a:srgbClr val="007E7B"/>
                </a:solidFill>
                <a:latin typeface="微軟正黑體" panose="020B0604030504040204" pitchFamily="34" charset="-120"/>
                <a:ea typeface="微軟正黑體" panose="020B0604030504040204" pitchFamily="34" charset="-120"/>
              </a:rPr>
              <a:t>具簡章表列之</a:t>
            </a:r>
            <a:endParaRPr lang="en-US" altLang="zh-TW" sz="1500" b="1" kern="100" dirty="0">
              <a:solidFill>
                <a:srgbClr val="007E7B"/>
              </a:solidFill>
              <a:latin typeface="微軟正黑體" panose="020B0604030504040204" pitchFamily="34" charset="-120"/>
              <a:ea typeface="微軟正黑體" panose="020B0604030504040204" pitchFamily="34" charset="-120"/>
            </a:endParaRPr>
          </a:p>
          <a:p>
            <a:pPr algn="ct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國際技能競賽</a:t>
            </a:r>
            <a:r>
              <a:rPr lang="en-US" altLang="zh-TW" sz="1500" b="1" dirty="0">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科展</a:t>
            </a:r>
            <a:endParaRPr lang="en-US" altLang="zh-TW" sz="1500" b="1" dirty="0">
              <a:latin typeface="微軟正黑體" panose="020B0604030504040204" pitchFamily="34" charset="-120"/>
              <a:ea typeface="微軟正黑體" panose="020B0604030504040204" pitchFamily="34" charset="-120"/>
              <a:cs typeface="標楷體" panose="03000509000000000000" pitchFamily="65" charset="-120"/>
            </a:endParaRPr>
          </a:p>
          <a:p>
            <a:pPr algn="ct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全國技能</a:t>
            </a:r>
            <a:r>
              <a:rPr lang="en-US" altLang="zh-TW" sz="1500" b="1" dirty="0">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1500" b="1" dirty="0">
                <a:latin typeface="微軟正黑體" panose="020B0604030504040204" pitchFamily="34" charset="-120"/>
                <a:ea typeface="微軟正黑體" panose="020B0604030504040204" pitchFamily="34" charset="-120"/>
                <a:cs typeface="標楷體" panose="03000509000000000000" pitchFamily="65" charset="-120"/>
              </a:rPr>
              <a:t>技藝競賽</a:t>
            </a:r>
            <a:endParaRPr lang="en-US" altLang="zh-TW" sz="1500" b="1" dirty="0">
              <a:latin typeface="微軟正黑體" panose="020B0604030504040204" pitchFamily="34" charset="-120"/>
              <a:ea typeface="微軟正黑體" panose="020B0604030504040204" pitchFamily="34" charset="-120"/>
              <a:cs typeface="標楷體" panose="03000509000000000000" pitchFamily="65" charset="-120"/>
            </a:endParaRPr>
          </a:p>
          <a:p>
            <a:pPr algn="ctr"/>
            <a:r>
              <a:rPr lang="zh-TW" altLang="en-US" sz="15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前</a:t>
            </a:r>
            <a:r>
              <a:rPr lang="en-US" altLang="zh-TW" sz="15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3</a:t>
            </a:r>
            <a:r>
              <a:rPr lang="zh-TW" altLang="en-US" sz="1500"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名</a:t>
            </a:r>
            <a:r>
              <a:rPr lang="zh-TW" altLang="en-US" sz="1500" b="1" kern="100" dirty="0">
                <a:solidFill>
                  <a:srgbClr val="007E7B"/>
                </a:solidFill>
                <a:latin typeface="微軟正黑體" panose="020B0604030504040204" pitchFamily="34" charset="-120"/>
                <a:ea typeface="微軟正黑體" panose="020B0604030504040204" pitchFamily="34" charset="-120"/>
              </a:rPr>
              <a:t>、正備取國手</a:t>
            </a:r>
            <a:endParaRPr lang="en-US" altLang="zh-TW" sz="1100" b="1" kern="100" dirty="0">
              <a:solidFill>
                <a:srgbClr val="007E7B"/>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1428874" y="2410983"/>
            <a:ext cx="1684299" cy="807913"/>
          </a:xfrm>
          <a:prstGeom prst="rect">
            <a:avLst/>
          </a:prstGeom>
        </p:spPr>
        <p:txBody>
          <a:bodyPr wrap="square" lIns="68580" tIns="34290" rIns="68580" bIns="34290">
            <a:spAutoFit/>
          </a:bodyPr>
          <a:lstStyle/>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專業群科</a:t>
            </a:r>
            <a:r>
              <a:rPr lang="en-US" altLang="zh-TW" sz="1200" b="1" kern="100" dirty="0">
                <a:latin typeface="微軟正黑體" panose="020B0604030504040204" pitchFamily="34" charset="-120"/>
                <a:ea typeface="微軟正黑體" panose="020B0604030504040204" pitchFamily="34" charset="-120"/>
              </a:rPr>
              <a:t>  </a:t>
            </a:r>
          </a:p>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專門學程</a:t>
            </a:r>
            <a:endParaRPr lang="en-US" altLang="zh-TW" sz="1200" b="1" kern="100" dirty="0">
              <a:latin typeface="微軟正黑體" panose="020B0604030504040204" pitchFamily="34" charset="-120"/>
              <a:ea typeface="微軟正黑體" panose="020B0604030504040204" pitchFamily="34" charset="-120"/>
            </a:endParaRPr>
          </a:p>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學術學程</a:t>
            </a:r>
            <a:r>
              <a:rPr lang="en-US" altLang="zh-TW" sz="1200" b="1" kern="100" dirty="0">
                <a:latin typeface="微軟正黑體" panose="020B0604030504040204" pitchFamily="34" charset="-120"/>
                <a:ea typeface="微軟正黑體" panose="020B0604030504040204" pitchFamily="34" charset="-120"/>
              </a:rPr>
              <a:t> </a:t>
            </a:r>
          </a:p>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普通科</a:t>
            </a:r>
            <a:endParaRPr lang="en-US" altLang="zh-TW" b="1" kern="100" dirty="0">
              <a:latin typeface="微軟正黑體" panose="020B0604030504040204" pitchFamily="34" charset="-120"/>
              <a:ea typeface="微軟正黑體" panose="020B0604030504040204" pitchFamily="34" charset="-120"/>
            </a:endParaRPr>
          </a:p>
        </p:txBody>
      </p:sp>
      <p:grpSp>
        <p:nvGrpSpPr>
          <p:cNvPr id="15" name="群組 28"/>
          <p:cNvGrpSpPr/>
          <p:nvPr/>
        </p:nvGrpSpPr>
        <p:grpSpPr>
          <a:xfrm>
            <a:off x="4497146" y="1059582"/>
            <a:ext cx="1269000" cy="370798"/>
            <a:chOff x="3856975" y="928645"/>
            <a:chExt cx="1692000" cy="522130"/>
          </a:xfrm>
          <a:effectLst>
            <a:outerShdw blurRad="50800" dist="38100" dir="5400000" algn="t" rotWithShape="0">
              <a:prstClr val="black">
                <a:alpha val="40000"/>
              </a:prstClr>
            </a:outerShdw>
          </a:effectLst>
        </p:grpSpPr>
        <p:sp>
          <p:nvSpPr>
            <p:cNvPr id="16" name="圓角化同側角落矩形 15"/>
            <p:cNvSpPr/>
            <p:nvPr/>
          </p:nvSpPr>
          <p:spPr>
            <a:xfrm>
              <a:off x="3856975" y="928645"/>
              <a:ext cx="1692000" cy="498586"/>
            </a:xfrm>
            <a:prstGeom prst="round2SameRect">
              <a:avLst>
                <a:gd name="adj1" fmla="val 34849"/>
                <a:gd name="adj2" fmla="val 0"/>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化同側角落矩形 16"/>
            <p:cNvSpPr/>
            <p:nvPr/>
          </p:nvSpPr>
          <p:spPr>
            <a:xfrm>
              <a:off x="3922687" y="988791"/>
              <a:ext cx="1560576" cy="396000"/>
            </a:xfrm>
            <a:prstGeom prst="round2SameRect">
              <a:avLst>
                <a:gd name="adj1" fmla="val 34849"/>
                <a:gd name="adj2" fmla="val 0"/>
              </a:avLst>
            </a:prstGeom>
            <a:noFill/>
            <a:ln w="12700">
              <a:solidFill>
                <a:srgbClr val="FFF2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117942" y="995718"/>
              <a:ext cx="1272143" cy="455057"/>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選填志願</a:t>
              </a:r>
              <a:endParaRPr lang="zh-TW" altLang="en-US" sz="1500" dirty="0">
                <a:solidFill>
                  <a:schemeClr val="bg1"/>
                </a:solidFill>
              </a:endParaRPr>
            </a:p>
          </p:txBody>
        </p:sp>
      </p:grpSp>
      <p:grpSp>
        <p:nvGrpSpPr>
          <p:cNvPr id="19" name="群組 32"/>
          <p:cNvGrpSpPr/>
          <p:nvPr/>
        </p:nvGrpSpPr>
        <p:grpSpPr>
          <a:xfrm>
            <a:off x="7210921" y="1059582"/>
            <a:ext cx="1269000" cy="370798"/>
            <a:chOff x="9172542" y="928645"/>
            <a:chExt cx="1692000" cy="522130"/>
          </a:xfrm>
          <a:effectLst>
            <a:outerShdw blurRad="50800" dist="38100" dir="5400000" algn="t" rotWithShape="0">
              <a:prstClr val="black">
                <a:alpha val="40000"/>
              </a:prstClr>
            </a:outerShdw>
          </a:effectLst>
        </p:grpSpPr>
        <p:sp>
          <p:nvSpPr>
            <p:cNvPr id="20" name="圓角化同側角落矩形 19"/>
            <p:cNvSpPr/>
            <p:nvPr/>
          </p:nvSpPr>
          <p:spPr>
            <a:xfrm>
              <a:off x="9172542" y="928645"/>
              <a:ext cx="1692000" cy="498586"/>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化同側角落矩形 20"/>
            <p:cNvSpPr/>
            <p:nvPr/>
          </p:nvSpPr>
          <p:spPr>
            <a:xfrm>
              <a:off x="9238254" y="988791"/>
              <a:ext cx="1560576" cy="396000"/>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9587862" y="995718"/>
              <a:ext cx="887424" cy="455057"/>
            </a:xfrm>
            <a:prstGeom prst="rect">
              <a:avLst/>
            </a:prstGeom>
            <a:effectLst>
              <a:outerShdw blurRad="50800" dist="38100" dir="5400000" algn="t" rotWithShape="0">
                <a:prstClr val="black">
                  <a:alpha val="40000"/>
                </a:prstClr>
              </a:outerShdw>
            </a:effectLst>
          </p:spPr>
          <p:txBody>
            <a:bodyPr wrap="none">
              <a:spAutoFit/>
            </a:bodyPr>
            <a:lstStyle/>
            <a:p>
              <a:pPr algn="ctr"/>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  發</a:t>
              </a:r>
              <a:endParaRPr lang="zh-TW" altLang="en-US" sz="1500" dirty="0">
                <a:solidFill>
                  <a:schemeClr val="bg1"/>
                </a:solidFill>
              </a:endParaRPr>
            </a:p>
          </p:txBody>
        </p:sp>
      </p:grpSp>
      <p:grpSp>
        <p:nvGrpSpPr>
          <p:cNvPr id="23" name="群組 36"/>
          <p:cNvGrpSpPr/>
          <p:nvPr/>
        </p:nvGrpSpPr>
        <p:grpSpPr>
          <a:xfrm>
            <a:off x="1694080" y="1059582"/>
            <a:ext cx="1269000" cy="370798"/>
            <a:chOff x="1080890" y="928645"/>
            <a:chExt cx="1692000" cy="522130"/>
          </a:xfrm>
          <a:effectLst>
            <a:outerShdw blurRad="50800" dist="38100" dir="5400000" algn="t" rotWithShape="0">
              <a:prstClr val="black">
                <a:alpha val="40000"/>
              </a:prstClr>
            </a:outerShdw>
          </a:effectLst>
        </p:grpSpPr>
        <p:sp>
          <p:nvSpPr>
            <p:cNvPr id="24" name="圓角化同側角落矩形 23"/>
            <p:cNvSpPr/>
            <p:nvPr/>
          </p:nvSpPr>
          <p:spPr>
            <a:xfrm>
              <a:off x="1080890" y="928645"/>
              <a:ext cx="1692000" cy="498586"/>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圓角化同側角落矩形 24"/>
            <p:cNvSpPr/>
            <p:nvPr/>
          </p:nvSpPr>
          <p:spPr>
            <a:xfrm>
              <a:off x="1146602" y="988791"/>
              <a:ext cx="1560576" cy="396000"/>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1321597" y="995718"/>
              <a:ext cx="1272143" cy="455057"/>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grpSp>
      <p:grpSp>
        <p:nvGrpSpPr>
          <p:cNvPr id="27" name="群組 40"/>
          <p:cNvGrpSpPr/>
          <p:nvPr/>
        </p:nvGrpSpPr>
        <p:grpSpPr>
          <a:xfrm>
            <a:off x="3524917" y="1077142"/>
            <a:ext cx="593271" cy="338054"/>
            <a:chOff x="2939110" y="953371"/>
            <a:chExt cx="791028" cy="476021"/>
          </a:xfrm>
          <a:effectLst>
            <a:outerShdw blurRad="38100" dist="25400" dir="2700000" algn="tl" rotWithShape="0">
              <a:prstClr val="black">
                <a:alpha val="40000"/>
              </a:prstClr>
            </a:outerShdw>
          </a:effectLst>
        </p:grpSpPr>
        <p:sp>
          <p:nvSpPr>
            <p:cNvPr id="28" name="Chevron 2">
              <a:extLst>
                <a:ext uri="{FF2B5EF4-FFF2-40B4-BE49-F238E27FC236}">
                  <a16:creationId xmlns:a16="http://schemas.microsoft.com/office/drawing/2014/main" id="{AB2707A5-BE69-4927-BF06-C5A9B98B5858}"/>
                </a:ext>
              </a:extLst>
            </p:cNvPr>
            <p:cNvSpPr/>
            <p:nvPr/>
          </p:nvSpPr>
          <p:spPr>
            <a:xfrm rot="5400000">
              <a:off x="3343371"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29"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30"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31" name="群組 44"/>
          <p:cNvGrpSpPr/>
          <p:nvPr/>
        </p:nvGrpSpPr>
        <p:grpSpPr>
          <a:xfrm>
            <a:off x="6315790" y="1077143"/>
            <a:ext cx="593270" cy="338054"/>
            <a:chOff x="5621558" y="953372"/>
            <a:chExt cx="791027" cy="476021"/>
          </a:xfrm>
          <a:effectLst>
            <a:outerShdw blurRad="38100" dist="25400" dir="2700000" algn="tl" rotWithShape="0">
              <a:prstClr val="black">
                <a:alpha val="40000"/>
              </a:prstClr>
            </a:outerShdw>
          </a:effectLst>
        </p:grpSpPr>
        <p:sp>
          <p:nvSpPr>
            <p:cNvPr id="32" name="Chevron 2">
              <a:extLst>
                <a:ext uri="{FF2B5EF4-FFF2-40B4-BE49-F238E27FC236}">
                  <a16:creationId xmlns:a16="http://schemas.microsoft.com/office/drawing/2014/main" id="{AB2707A5-BE69-4927-BF06-C5A9B98B5858}"/>
                </a:ext>
              </a:extLst>
            </p:cNvPr>
            <p:cNvSpPr/>
            <p:nvPr/>
          </p:nvSpPr>
          <p:spPr>
            <a:xfrm rot="5400000">
              <a:off x="6025818" y="1042626"/>
              <a:ext cx="476021" cy="297513"/>
            </a:xfrm>
            <a:prstGeom prst="triangle">
              <a:avLst/>
            </a:prstGeom>
            <a:solidFill>
              <a:schemeClr val="accent4">
                <a:lumMod val="75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33" name="Chevron 2">
              <a:extLst>
                <a:ext uri="{FF2B5EF4-FFF2-40B4-BE49-F238E27FC236}">
                  <a16:creationId xmlns:a16="http://schemas.microsoft.com/office/drawing/2014/main" id="{AB2707A5-BE69-4927-BF06-C5A9B98B5858}"/>
                </a:ext>
              </a:extLst>
            </p:cNvPr>
            <p:cNvSpPr/>
            <p:nvPr/>
          </p:nvSpPr>
          <p:spPr>
            <a:xfrm rot="5400000">
              <a:off x="5798316" y="1092099"/>
              <a:ext cx="319764" cy="199853"/>
            </a:xfrm>
            <a:prstGeom prst="triangle">
              <a:avLst/>
            </a:prstGeom>
            <a:solidFill>
              <a:schemeClr val="accent4">
                <a:lumMod val="75000"/>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34" name="Chevron 2">
              <a:extLst>
                <a:ext uri="{FF2B5EF4-FFF2-40B4-BE49-F238E27FC236}">
                  <a16:creationId xmlns:a16="http://schemas.microsoft.com/office/drawing/2014/main" id="{AB2707A5-BE69-4927-BF06-C5A9B98B5858}"/>
                </a:ext>
              </a:extLst>
            </p:cNvPr>
            <p:cNvSpPr/>
            <p:nvPr/>
          </p:nvSpPr>
          <p:spPr>
            <a:xfrm rot="5400000">
              <a:off x="5561603" y="1092098"/>
              <a:ext cx="319764" cy="199853"/>
            </a:xfrm>
            <a:prstGeom prst="triangle">
              <a:avLst/>
            </a:prstGeom>
            <a:solidFill>
              <a:schemeClr val="accent4">
                <a:lumMod val="75000"/>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35" name="群組 48"/>
          <p:cNvGrpSpPr/>
          <p:nvPr/>
        </p:nvGrpSpPr>
        <p:grpSpPr>
          <a:xfrm>
            <a:off x="6465682" y="3543859"/>
            <a:ext cx="2540833" cy="1188133"/>
            <a:chOff x="8614620" y="5048173"/>
            <a:chExt cx="3387776" cy="1673038"/>
          </a:xfrm>
        </p:grpSpPr>
        <p:sp>
          <p:nvSpPr>
            <p:cNvPr id="36" name="手繪多邊形 35"/>
            <p:cNvSpPr/>
            <p:nvPr/>
          </p:nvSpPr>
          <p:spPr>
            <a:xfrm rot="5400000">
              <a:off x="10635545" y="4996471"/>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37" name="Google Shape;446;p38"/>
            <p:cNvSpPr txBox="1">
              <a:spLocks/>
            </p:cNvSpPr>
            <p:nvPr/>
          </p:nvSpPr>
          <p:spPr>
            <a:xfrm>
              <a:off x="10640499" y="5165112"/>
              <a:ext cx="776325"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200" dirty="0">
                <a:solidFill>
                  <a:schemeClr val="bg1"/>
                </a:solidFill>
              </a:endParaRPr>
            </a:p>
          </p:txBody>
        </p:sp>
        <p:sp>
          <p:nvSpPr>
            <p:cNvPr id="38" name="手繪多邊形 37"/>
            <p:cNvSpPr/>
            <p:nvPr/>
          </p:nvSpPr>
          <p:spPr>
            <a:xfrm rot="5400000">
              <a:off x="9379054" y="5001090"/>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39" name="手繪多邊形 38"/>
            <p:cNvSpPr/>
            <p:nvPr/>
          </p:nvSpPr>
          <p:spPr>
            <a:xfrm rot="5400000">
              <a:off x="10008988" y="5357253"/>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40" name="手繪多邊形 39"/>
            <p:cNvSpPr/>
            <p:nvPr/>
          </p:nvSpPr>
          <p:spPr>
            <a:xfrm rot="5400000">
              <a:off x="11258693" y="5366564"/>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41" name="Google Shape;446;p38"/>
            <p:cNvSpPr txBox="1">
              <a:spLocks/>
            </p:cNvSpPr>
            <p:nvPr/>
          </p:nvSpPr>
          <p:spPr>
            <a:xfrm>
              <a:off x="9375002" y="5156361"/>
              <a:ext cx="747756"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200" dirty="0">
                <a:solidFill>
                  <a:schemeClr val="bg1"/>
                </a:solidFill>
              </a:endParaRPr>
            </a:p>
          </p:txBody>
        </p:sp>
        <p:sp>
          <p:nvSpPr>
            <p:cNvPr id="42" name="Google Shape;446;p38"/>
            <p:cNvSpPr txBox="1">
              <a:spLocks/>
            </p:cNvSpPr>
            <p:nvPr/>
          </p:nvSpPr>
          <p:spPr>
            <a:xfrm>
              <a:off x="10029859" y="5542450"/>
              <a:ext cx="722832"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學測成績</a:t>
              </a:r>
              <a:endParaRPr lang="en-US" sz="1200" dirty="0">
                <a:solidFill>
                  <a:schemeClr val="bg1"/>
                </a:solidFill>
              </a:endParaRPr>
            </a:p>
          </p:txBody>
        </p:sp>
        <p:sp>
          <p:nvSpPr>
            <p:cNvPr id="43" name="Google Shape;446;p38"/>
            <p:cNvSpPr txBox="1">
              <a:spLocks/>
            </p:cNvSpPr>
            <p:nvPr/>
          </p:nvSpPr>
          <p:spPr>
            <a:xfrm>
              <a:off x="11275461" y="5542450"/>
              <a:ext cx="685104"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1200" dirty="0">
                <a:solidFill>
                  <a:schemeClr val="bg1"/>
                </a:solidFill>
              </a:endParaRPr>
            </a:p>
          </p:txBody>
        </p:sp>
        <p:sp>
          <p:nvSpPr>
            <p:cNvPr id="44" name="手繪多邊形 43"/>
            <p:cNvSpPr/>
            <p:nvPr/>
          </p:nvSpPr>
          <p:spPr>
            <a:xfrm rot="5400000">
              <a:off x="8765444" y="5280303"/>
              <a:ext cx="692002" cy="993650"/>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45" name="Google Shape;446;p38"/>
            <p:cNvSpPr txBox="1">
              <a:spLocks/>
            </p:cNvSpPr>
            <p:nvPr/>
          </p:nvSpPr>
          <p:spPr>
            <a:xfrm>
              <a:off x="8672520" y="5573806"/>
              <a:ext cx="754321"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興趣才能</a:t>
              </a:r>
              <a:endParaRPr lang="en-US" sz="1200" dirty="0">
                <a:solidFill>
                  <a:schemeClr val="bg1"/>
                </a:solidFill>
              </a:endParaRPr>
            </a:p>
          </p:txBody>
        </p:sp>
        <p:sp>
          <p:nvSpPr>
            <p:cNvPr id="46" name="手繪多邊形 45"/>
            <p:cNvSpPr/>
            <p:nvPr/>
          </p:nvSpPr>
          <p:spPr>
            <a:xfrm rot="5400000">
              <a:off x="10631983" y="5703255"/>
              <a:ext cx="692003"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47" name="Google Shape;446;p38"/>
            <p:cNvSpPr txBox="1">
              <a:spLocks/>
            </p:cNvSpPr>
            <p:nvPr/>
          </p:nvSpPr>
          <p:spPr>
            <a:xfrm>
              <a:off x="10681637" y="5897309"/>
              <a:ext cx="694050"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altLang="zh-TW" sz="1200" dirty="0">
                <a:solidFill>
                  <a:schemeClr val="bg1"/>
                </a:solidFill>
              </a:endParaRPr>
            </a:p>
          </p:txBody>
        </p:sp>
        <p:sp>
          <p:nvSpPr>
            <p:cNvPr id="48" name="手繪多邊形 47"/>
            <p:cNvSpPr/>
            <p:nvPr/>
          </p:nvSpPr>
          <p:spPr>
            <a:xfrm rot="5400000">
              <a:off x="9221071" y="5668303"/>
              <a:ext cx="997326" cy="1108490"/>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92D050"/>
                </a:gs>
                <a:gs pos="100000">
                  <a:srgbClr val="92D050"/>
                </a:gs>
                <a:gs pos="70000">
                  <a:schemeClr val="accent6">
                    <a:lumMod val="75000"/>
                  </a:schemeClr>
                </a:gs>
                <a:gs pos="32000">
                  <a:schemeClr val="accent6">
                    <a:lumMod val="75000"/>
                  </a:schemeClr>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1200"/>
            </a:p>
          </p:txBody>
        </p:sp>
        <p:sp>
          <p:nvSpPr>
            <p:cNvPr id="49" name="Google Shape;446;p38"/>
            <p:cNvSpPr txBox="1">
              <a:spLocks/>
            </p:cNvSpPr>
            <p:nvPr/>
          </p:nvSpPr>
          <p:spPr>
            <a:xfrm>
              <a:off x="9375003" y="6036784"/>
              <a:ext cx="693244" cy="55877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b="1"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1200" b="1" dirty="0">
                <a:solidFill>
                  <a:schemeClr val="bg1"/>
                </a:solidFill>
              </a:endParaRPr>
            </a:p>
          </p:txBody>
        </p:sp>
      </p:grpSp>
      <p:sp>
        <p:nvSpPr>
          <p:cNvPr id="50" name="矩形 49"/>
          <p:cNvSpPr/>
          <p:nvPr/>
        </p:nvSpPr>
        <p:spPr>
          <a:xfrm>
            <a:off x="6927461" y="1617628"/>
            <a:ext cx="1862999" cy="623248"/>
          </a:xfrm>
          <a:prstGeom prst="rect">
            <a:avLst/>
          </a:prstGeom>
        </p:spPr>
        <p:txBody>
          <a:bodyPr wrap="square" lIns="68580" tIns="34290" rIns="68580" bIns="34290">
            <a:spAutoFit/>
          </a:bodyPr>
          <a:lstStyle/>
          <a:p>
            <a:pPr algn="ctr"/>
            <a:r>
              <a:rPr lang="zh-TW" altLang="en-US" b="1" kern="100" dirty="0">
                <a:latin typeface="微軟正黑體" panose="020B0604030504040204" pitchFamily="34" charset="-120"/>
                <a:ea typeface="微軟正黑體" panose="020B0604030504040204" pitchFamily="34" charset="-120"/>
              </a:rPr>
              <a:t>以獲獎名次轉換為</a:t>
            </a:r>
            <a:r>
              <a:rPr lang="en-US" altLang="zh-TW" b="1" kern="100" dirty="0">
                <a:latin typeface="微軟正黑體" panose="020B0604030504040204" pitchFamily="34" charset="-120"/>
                <a:ea typeface="微軟正黑體" panose="020B0604030504040204" pitchFamily="34" charset="-120"/>
              </a:rPr>
              <a:t>10</a:t>
            </a:r>
            <a:r>
              <a:rPr lang="zh-TW" altLang="en-US" b="1" kern="100" dirty="0">
                <a:latin typeface="微軟正黑體" panose="020B0604030504040204" pitchFamily="34" charset="-120"/>
                <a:ea typeface="微軟正黑體" panose="020B0604030504040204" pitchFamily="34" charset="-120"/>
              </a:rPr>
              <a:t>等第比序</a:t>
            </a:r>
            <a:endParaRPr lang="en-US" altLang="zh-TW" b="1" kern="100" dirty="0">
              <a:latin typeface="微軟正黑體" panose="020B0604030504040204" pitchFamily="34" charset="-120"/>
              <a:ea typeface="微軟正黑體" panose="020B0604030504040204" pitchFamily="34" charset="-120"/>
            </a:endParaRPr>
          </a:p>
        </p:txBody>
      </p:sp>
      <p:pic>
        <p:nvPicPr>
          <p:cNvPr id="51" name="圖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3609" y="3709642"/>
            <a:ext cx="1477965" cy="1264940"/>
          </a:xfrm>
          <a:prstGeom prst="rect">
            <a:avLst/>
          </a:prstGeom>
          <a:solidFill>
            <a:schemeClr val="accent1">
              <a:lumMod val="20000"/>
              <a:lumOff val="80000"/>
            </a:schemeClr>
          </a:solidFill>
        </p:spPr>
      </p:pic>
      <p:sp>
        <p:nvSpPr>
          <p:cNvPr id="52" name="圓角矩形圖說文字 51"/>
          <p:cNvSpPr/>
          <p:nvPr/>
        </p:nvSpPr>
        <p:spPr>
          <a:xfrm>
            <a:off x="1293730" y="3812428"/>
            <a:ext cx="2409270" cy="767558"/>
          </a:xfrm>
          <a:prstGeom prst="wedgeRoundRectCallout">
            <a:avLst>
              <a:gd name="adj1" fmla="val 61867"/>
              <a:gd name="adj2" fmla="val -25338"/>
              <a:gd name="adj3" fmla="val 16667"/>
            </a:avLst>
          </a:prstGeom>
          <a:solidFill>
            <a:srgbClr val="FFC9E4"/>
          </a:solid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3" name="圓角矩形 52"/>
          <p:cNvSpPr/>
          <p:nvPr/>
        </p:nvSpPr>
        <p:spPr>
          <a:xfrm>
            <a:off x="1396088" y="3904973"/>
            <a:ext cx="2205487" cy="586822"/>
          </a:xfrm>
          <a:prstGeom prst="roundRect">
            <a:avLst>
              <a:gd name="adj" fmla="val 5795"/>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4" name="矩形 53"/>
          <p:cNvSpPr/>
          <p:nvPr/>
        </p:nvSpPr>
        <p:spPr>
          <a:xfrm>
            <a:off x="1405300" y="4044104"/>
            <a:ext cx="2216292" cy="346249"/>
          </a:xfrm>
          <a:prstGeom prst="rect">
            <a:avLst/>
          </a:prstGeom>
        </p:spPr>
        <p:txBody>
          <a:bodyPr wrap="square" lIns="68580" tIns="34290" rIns="68580" bIns="3429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不需統測、學測</a:t>
            </a:r>
            <a:r>
              <a:rPr lang="zh-TW" altLang="en-US"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en-US" altLang="zh-TW" b="1" dirty="0">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55" name="圓角矩形圖說文字 54"/>
          <p:cNvSpPr/>
          <p:nvPr/>
        </p:nvSpPr>
        <p:spPr>
          <a:xfrm>
            <a:off x="4955368" y="2942176"/>
            <a:ext cx="1890624" cy="763700"/>
          </a:xfrm>
          <a:prstGeom prst="wedgeRoundRectCallout">
            <a:avLst>
              <a:gd name="adj1" fmla="val -55463"/>
              <a:gd name="adj2" fmla="val 87537"/>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6" name="圓角矩形 55"/>
          <p:cNvSpPr/>
          <p:nvPr/>
        </p:nvSpPr>
        <p:spPr>
          <a:xfrm>
            <a:off x="5035212" y="3007706"/>
            <a:ext cx="1756767" cy="647292"/>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7" name="矩形 56"/>
          <p:cNvSpPr/>
          <p:nvPr/>
        </p:nvSpPr>
        <p:spPr>
          <a:xfrm>
            <a:off x="4985267" y="3036655"/>
            <a:ext cx="1873610" cy="500137"/>
          </a:xfrm>
          <a:prstGeom prst="rect">
            <a:avLst/>
          </a:prstGeom>
        </p:spPr>
        <p:txBody>
          <a:bodyPr wrap="square" lIns="68580" tIns="34290" rIns="68580" bIns="34290">
            <a:spAutoFit/>
          </a:bodyPr>
          <a:lstStyle/>
          <a:p>
            <a:pPr algn="ctr"/>
            <a:r>
              <a:rPr lang="zh-TW" altLang="en-US" sz="1400" b="1" dirty="0">
                <a:latin typeface="微軟正黑體" panose="020B0604030504040204" pitchFamily="34" charset="-120"/>
                <a:ea typeface="微軟正黑體" panose="020B0604030504040204" pitchFamily="34" charset="-120"/>
                <a:cs typeface="標楷體" panose="03000509000000000000" pitchFamily="65" charset="-120"/>
              </a:rPr>
              <a:t>如未獲錄取，</a:t>
            </a:r>
            <a:r>
              <a:rPr lang="zh-TW" altLang="en-US" sz="1400" b="1"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rPr>
              <a:t>可再報名</a:t>
            </a:r>
            <a:r>
              <a:rPr lang="zh-TW" altLang="en-US" sz="1400" b="1" dirty="0">
                <a:latin typeface="微軟正黑體" panose="020B0604030504040204" pitchFamily="34" charset="-120"/>
                <a:ea typeface="微軟正黑體" panose="020B0604030504040204" pitchFamily="34" charset="-120"/>
                <a:cs typeface="標楷體" panose="03000509000000000000" pitchFamily="65" charset="-120"/>
              </a:rPr>
              <a:t>５月技優甄審喔～</a:t>
            </a:r>
            <a:endParaRPr lang="en-US" altLang="zh-TW" sz="1400" b="1" dirty="0">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58" name="矩形 57"/>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技優保送</a:t>
            </a:r>
            <a:endParaRPr lang="zh-TW" altLang="en-US" sz="2800" dirty="0"/>
          </a:p>
        </p:txBody>
      </p:sp>
    </p:spTree>
    <p:extLst>
      <p:ext uri="{BB962C8B-B14F-4D97-AF65-F5344CB8AC3E}">
        <p14:creationId xmlns:p14="http://schemas.microsoft.com/office/powerpoint/2010/main" val="2946582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heckerboard(across)">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heckerboard(across)">
                                      <p:cBhvr>
                                        <p:cTn id="41" dur="500"/>
                                        <p:tgtEl>
                                          <p:spTgt spid="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heckerboard(across)">
                                      <p:cBhvr>
                                        <p:cTn id="44" dur="500"/>
                                        <p:tgtEl>
                                          <p:spTgt spid="6"/>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heckerboard(across)">
                                      <p:cBhvr>
                                        <p:cTn id="47" dur="500"/>
                                        <p:tgtEl>
                                          <p:spTgt spid="7"/>
                                        </p:tgtEl>
                                      </p:cBhvr>
                                    </p:animEffect>
                                  </p:childTnLst>
                                </p:cTn>
                              </p:par>
                              <p:par>
                                <p:cTn id="48" presetID="5" presetClass="entr" presetSubtype="1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heckerboard(across)">
                                      <p:cBhvr>
                                        <p:cTn id="50" dur="500"/>
                                        <p:tgtEl>
                                          <p:spTgt spid="19"/>
                                        </p:tgtEl>
                                      </p:cBhvr>
                                    </p:animEffect>
                                  </p:childTnLst>
                                </p:cTn>
                              </p:par>
                              <p:par>
                                <p:cTn id="51" presetID="5" presetClass="entr" presetSubtype="1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heckerboard(across)">
                                      <p:cBhvr>
                                        <p:cTn id="53" dur="500"/>
                                        <p:tgtEl>
                                          <p:spTgt spid="31"/>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checkerboard(across)">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checkerboard(across)">
                                      <p:cBhvr>
                                        <p:cTn id="61" dur="500"/>
                                        <p:tgtEl>
                                          <p:spTgt spid="51"/>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checkerboard(across)">
                                      <p:cBhvr>
                                        <p:cTn id="64" dur="500"/>
                                        <p:tgtEl>
                                          <p:spTgt spid="53"/>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checkerboard(across)">
                                      <p:cBhvr>
                                        <p:cTn id="67" dur="500"/>
                                        <p:tgtEl>
                                          <p:spTgt spid="54"/>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checkerboard(across)">
                                      <p:cBhvr>
                                        <p:cTn id="70" dur="5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checkerboard(across)">
                                      <p:cBhvr>
                                        <p:cTn id="75" dur="500"/>
                                        <p:tgtEl>
                                          <p:spTgt spid="56"/>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checkerboard(across)">
                                      <p:cBhvr>
                                        <p:cTn id="78" dur="500"/>
                                        <p:tgtEl>
                                          <p:spTgt spid="57"/>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checkerboard(across)">
                                      <p:cBhvr>
                                        <p:cTn id="81" dur="500"/>
                                        <p:tgtEl>
                                          <p:spTgt spid="55"/>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checkerboard(across)">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p:bldP spid="11" grpId="0" animBg="1"/>
      <p:bldP spid="12" grpId="0" animBg="1"/>
      <p:bldP spid="13" grpId="0"/>
      <p:bldP spid="14" grpId="0"/>
      <p:bldP spid="50" grpId="0"/>
      <p:bldP spid="52" grpId="0" animBg="1"/>
      <p:bldP spid="53" grpId="0" animBg="1"/>
      <p:bldP spid="54" grpId="0"/>
      <p:bldP spid="55" grpId="0" animBg="1"/>
      <p:bldP spid="56" grpId="0" animBg="1"/>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8-</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技優甄審</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36</a:t>
            </a:fld>
            <a:endParaRPr kumimoji="1" lang="zh-TW" altLang="en-US"/>
          </a:p>
        </p:txBody>
      </p:sp>
      <p:sp>
        <p:nvSpPr>
          <p:cNvPr id="5" name="圓角矩形 4"/>
          <p:cNvSpPr/>
          <p:nvPr/>
        </p:nvSpPr>
        <p:spPr>
          <a:xfrm>
            <a:off x="6846742" y="1294584"/>
            <a:ext cx="2006380" cy="1663784"/>
          </a:xfrm>
          <a:prstGeom prst="roundRect">
            <a:avLst>
              <a:gd name="adj" fmla="val 5795"/>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 name="圓角矩形 5"/>
          <p:cNvSpPr/>
          <p:nvPr/>
        </p:nvSpPr>
        <p:spPr>
          <a:xfrm>
            <a:off x="6866238" y="1347438"/>
            <a:ext cx="1918369" cy="1610930"/>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 name="矩形 6"/>
          <p:cNvSpPr/>
          <p:nvPr/>
        </p:nvSpPr>
        <p:spPr>
          <a:xfrm>
            <a:off x="6866237" y="1372525"/>
            <a:ext cx="1907084" cy="1490152"/>
          </a:xfrm>
          <a:prstGeom prst="rect">
            <a:avLst/>
          </a:prstGeom>
        </p:spPr>
        <p:txBody>
          <a:bodyPr wrap="square" lIns="68580" tIns="34290" rIns="68580" bIns="34290">
            <a:spAutoFit/>
          </a:bodyPr>
          <a:lstStyle/>
          <a:p>
            <a:pPr marL="134541" indent="-134541">
              <a:spcBef>
                <a:spcPts val="450"/>
              </a:spcBef>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依競賽名次或證照相關度給予</a:t>
            </a:r>
            <a:r>
              <a:rPr lang="zh-TW" altLang="en-US" sz="1400" b="1" kern="100" dirty="0">
                <a:solidFill>
                  <a:srgbClr val="C00000"/>
                </a:solidFill>
                <a:latin typeface="微軟正黑體" panose="020B0604030504040204" pitchFamily="34" charset="-120"/>
                <a:ea typeface="微軟正黑體" panose="020B0604030504040204" pitchFamily="34" charset="-120"/>
              </a:rPr>
              <a:t>優待加分比率</a:t>
            </a:r>
            <a:endParaRPr lang="en-US" altLang="zh-TW" sz="1400" b="1" kern="100" dirty="0">
              <a:solidFill>
                <a:srgbClr val="C00000"/>
              </a:solidFill>
              <a:latin typeface="微軟正黑體" panose="020B0604030504040204" pitchFamily="34" charset="-120"/>
              <a:ea typeface="微軟正黑體" panose="020B0604030504040204" pitchFamily="34" charset="-120"/>
            </a:endParaRPr>
          </a:p>
          <a:p>
            <a:pPr marL="134541" indent="-134541">
              <a:spcBef>
                <a:spcPts val="450"/>
              </a:spcBef>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技專公告正備取名單</a:t>
            </a:r>
            <a:endParaRPr lang="en-US" altLang="zh-TW" sz="1400" b="1" kern="100" dirty="0">
              <a:latin typeface="微軟正黑體" panose="020B0604030504040204" pitchFamily="34" charset="-120"/>
              <a:ea typeface="微軟正黑體" panose="020B0604030504040204" pitchFamily="34" charset="-120"/>
            </a:endParaRPr>
          </a:p>
          <a:p>
            <a:pPr marL="134541" indent="-134541">
              <a:spcBef>
                <a:spcPts val="450"/>
              </a:spcBef>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依學生所填</a:t>
            </a:r>
            <a:r>
              <a:rPr lang="zh-TW" altLang="en-US" sz="1400" b="1" kern="100" dirty="0">
                <a:solidFill>
                  <a:srgbClr val="C00000"/>
                </a:solidFill>
                <a:latin typeface="微軟正黑體" panose="020B0604030504040204" pitchFamily="34" charset="-120"/>
                <a:ea typeface="微軟正黑體" panose="020B0604030504040204" pitchFamily="34" charset="-120"/>
              </a:rPr>
              <a:t>就讀志願序</a:t>
            </a:r>
            <a:r>
              <a:rPr lang="zh-TW" altLang="en-US" sz="1400" b="1" kern="100" dirty="0">
                <a:latin typeface="微軟正黑體" panose="020B0604030504040204" pitchFamily="34" charset="-120"/>
                <a:ea typeface="微軟正黑體" panose="020B0604030504040204" pitchFamily="34" charset="-120"/>
              </a:rPr>
              <a:t>進行分發</a:t>
            </a:r>
            <a:endParaRPr lang="en-US" altLang="zh-TW" sz="1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圓角矩形 7"/>
          <p:cNvSpPr/>
          <p:nvPr/>
        </p:nvSpPr>
        <p:spPr>
          <a:xfrm>
            <a:off x="4694182" y="1291652"/>
            <a:ext cx="2085060" cy="1859499"/>
          </a:xfrm>
          <a:prstGeom prst="roundRect">
            <a:avLst>
              <a:gd name="adj" fmla="val 579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9" name="圓角矩形 8"/>
          <p:cNvSpPr/>
          <p:nvPr/>
        </p:nvSpPr>
        <p:spPr>
          <a:xfrm>
            <a:off x="4733798" y="1347861"/>
            <a:ext cx="1992263" cy="1617461"/>
          </a:xfrm>
          <a:prstGeom prst="roundRect">
            <a:avLst>
              <a:gd name="adj" fmla="val 5795"/>
            </a:avLst>
          </a:prstGeom>
          <a:solidFill>
            <a:schemeClr val="bg1"/>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0" name="圓角矩形 9"/>
          <p:cNvSpPr/>
          <p:nvPr/>
        </p:nvSpPr>
        <p:spPr>
          <a:xfrm>
            <a:off x="2947646" y="1319670"/>
            <a:ext cx="1713198" cy="1739069"/>
          </a:xfrm>
          <a:prstGeom prst="roundRect">
            <a:avLst>
              <a:gd name="adj" fmla="val 579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1" name="圓角矩形 10"/>
          <p:cNvSpPr/>
          <p:nvPr/>
        </p:nvSpPr>
        <p:spPr>
          <a:xfrm>
            <a:off x="2985830" y="1372525"/>
            <a:ext cx="1609128" cy="1617461"/>
          </a:xfrm>
          <a:prstGeom prst="roundRect">
            <a:avLst>
              <a:gd name="adj" fmla="val 5795"/>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2" name="矩形 11"/>
          <p:cNvSpPr/>
          <p:nvPr/>
        </p:nvSpPr>
        <p:spPr>
          <a:xfrm>
            <a:off x="2975334" y="1407067"/>
            <a:ext cx="1587664" cy="1561966"/>
          </a:xfrm>
          <a:prstGeom prst="rect">
            <a:avLst/>
          </a:prstGeom>
        </p:spPr>
        <p:txBody>
          <a:bodyPr wrap="square" lIns="68580" tIns="34290" rIns="68580" bIns="34290">
            <a:spAutoFit/>
          </a:bodyPr>
          <a:lstStyle/>
          <a:p>
            <a:pPr algn="ctr"/>
            <a:r>
              <a:rPr lang="zh-TW" altLang="en-US" sz="1600" b="1" kern="100" dirty="0">
                <a:latin typeface="微軟正黑體" panose="020B0604030504040204" pitchFamily="34" charset="-120"/>
                <a:ea typeface="微軟正黑體" panose="020B0604030504040204" pitchFamily="34" charset="-120"/>
              </a:rPr>
              <a:t>依通過資格審查的競賽或證照之所有招生類別的校系科</a:t>
            </a:r>
            <a:endParaRPr lang="en-US" altLang="zh-TW" sz="1600" b="1" kern="100" dirty="0">
              <a:latin typeface="微軟正黑體" panose="020B0604030504040204" pitchFamily="34" charset="-120"/>
              <a:ea typeface="微軟正黑體" panose="020B0604030504040204" pitchFamily="34" charset="-120"/>
            </a:endParaRPr>
          </a:p>
          <a:p>
            <a:pPr algn="ctr"/>
            <a:r>
              <a:rPr lang="zh-TW" altLang="en-US" sz="1500" b="1" kern="100" dirty="0">
                <a:solidFill>
                  <a:srgbClr val="0070C0"/>
                </a:solidFill>
                <a:latin typeface="微軟正黑體" panose="020B0604030504040204" pitchFamily="34" charset="-120"/>
                <a:ea typeface="微軟正黑體" panose="020B0604030504040204" pitchFamily="34" charset="-120"/>
              </a:rPr>
              <a:t>至多選填</a:t>
            </a:r>
            <a:endParaRPr lang="en-US" altLang="zh-TW" sz="1500" b="1" kern="100" dirty="0">
              <a:solidFill>
                <a:srgbClr val="0070C0"/>
              </a:solidFill>
              <a:latin typeface="微軟正黑體" panose="020B0604030504040204" pitchFamily="34" charset="-120"/>
              <a:ea typeface="微軟正黑體" panose="020B0604030504040204" pitchFamily="34" charset="-120"/>
            </a:endParaRPr>
          </a:p>
          <a:p>
            <a:pPr algn="ctr"/>
            <a:r>
              <a:rPr lang="en-US" altLang="zh-TW" b="1" kern="100" dirty="0">
                <a:solidFill>
                  <a:srgbClr val="FF0000"/>
                </a:solidFill>
                <a:latin typeface="微軟正黑體" panose="020B0604030504040204" pitchFamily="34" charset="-120"/>
                <a:ea typeface="微軟正黑體" panose="020B0604030504040204" pitchFamily="34" charset="-120"/>
              </a:rPr>
              <a:t>5</a:t>
            </a:r>
            <a:r>
              <a:rPr lang="zh-TW" altLang="en-US" sz="1500" b="1" kern="100" dirty="0">
                <a:solidFill>
                  <a:srgbClr val="0070C0"/>
                </a:solidFill>
                <a:latin typeface="微軟正黑體" panose="020B0604030504040204" pitchFamily="34" charset="-120"/>
                <a:ea typeface="微軟正黑體" panose="020B0604030504040204" pitchFamily="34" charset="-120"/>
              </a:rPr>
              <a:t>個志願</a:t>
            </a:r>
            <a:endParaRPr lang="en-US" altLang="zh-TW" sz="1500" b="1" kern="100" dirty="0">
              <a:solidFill>
                <a:srgbClr val="0070C0"/>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970655" y="1347859"/>
            <a:ext cx="1963417" cy="1936742"/>
          </a:xfrm>
          <a:prstGeom prst="roundRect">
            <a:avLst>
              <a:gd name="adj" fmla="val 5795"/>
            </a:avLst>
          </a:prstGeom>
          <a:solidFill>
            <a:srgbClr val="E4F6F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圓角矩形 13"/>
          <p:cNvSpPr/>
          <p:nvPr/>
        </p:nvSpPr>
        <p:spPr>
          <a:xfrm>
            <a:off x="1024488" y="1415576"/>
            <a:ext cx="1844149" cy="1801312"/>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5" name="圓角化同側角落矩形 14"/>
          <p:cNvSpPr/>
          <p:nvPr/>
        </p:nvSpPr>
        <p:spPr>
          <a:xfrm>
            <a:off x="3142278" y="885174"/>
            <a:ext cx="1316193" cy="328919"/>
          </a:xfrm>
          <a:prstGeom prst="round2SameRect">
            <a:avLst>
              <a:gd name="adj1" fmla="val 34849"/>
              <a:gd name="adj2" fmla="val 0"/>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6" name="圓角化同側角落矩形 15"/>
          <p:cNvSpPr/>
          <p:nvPr/>
        </p:nvSpPr>
        <p:spPr>
          <a:xfrm>
            <a:off x="3191561" y="930285"/>
            <a:ext cx="1213960" cy="261242"/>
          </a:xfrm>
          <a:prstGeom prst="round2SameRect">
            <a:avLst>
              <a:gd name="adj1" fmla="val 34849"/>
              <a:gd name="adj2" fmla="val 0"/>
            </a:avLst>
          </a:prstGeom>
          <a:noFill/>
          <a:ln w="12700">
            <a:solidFill>
              <a:srgbClr val="FFF2C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7" name="矩形 16"/>
          <p:cNvSpPr/>
          <p:nvPr/>
        </p:nvSpPr>
        <p:spPr>
          <a:xfrm>
            <a:off x="3338001" y="935478"/>
            <a:ext cx="941707" cy="300083"/>
          </a:xfrm>
          <a:prstGeom prst="rect">
            <a:avLst/>
          </a:prstGeom>
        </p:spPr>
        <p:txBody>
          <a:bodyPr wrap="squar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選填志願</a:t>
            </a:r>
            <a:endParaRPr lang="zh-TW" altLang="en-US" sz="1500" dirty="0">
              <a:solidFill>
                <a:schemeClr val="bg1"/>
              </a:solidFill>
            </a:endParaRPr>
          </a:p>
        </p:txBody>
      </p:sp>
      <p:sp>
        <p:nvSpPr>
          <p:cNvPr id="18" name="圓角化同側角落矩形 17"/>
          <p:cNvSpPr/>
          <p:nvPr/>
        </p:nvSpPr>
        <p:spPr>
          <a:xfrm>
            <a:off x="5178282" y="904921"/>
            <a:ext cx="1316193" cy="328919"/>
          </a:xfrm>
          <a:prstGeom prst="round2SameRect">
            <a:avLst>
              <a:gd name="adj1" fmla="val 34849"/>
              <a:gd name="adj2" fmla="val 0"/>
            </a:avLst>
          </a:prstGeom>
          <a:solidFill>
            <a:srgbClr val="C1581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9" name="圓角化同側角落矩形 18"/>
          <p:cNvSpPr/>
          <p:nvPr/>
        </p:nvSpPr>
        <p:spPr>
          <a:xfrm>
            <a:off x="5190936" y="939862"/>
            <a:ext cx="1213960" cy="261242"/>
          </a:xfrm>
          <a:prstGeom prst="round2SameRect">
            <a:avLst>
              <a:gd name="adj1" fmla="val 34849"/>
              <a:gd name="adj2" fmla="val 0"/>
            </a:avLst>
          </a:prstGeom>
          <a:noFill/>
          <a:ln w="12700">
            <a:solidFill>
              <a:srgbClr val="FBE5D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0" name="矩形 19"/>
          <p:cNvSpPr/>
          <p:nvPr/>
        </p:nvSpPr>
        <p:spPr>
          <a:xfrm>
            <a:off x="5158758" y="939861"/>
            <a:ext cx="1340735" cy="300083"/>
          </a:xfrm>
          <a:prstGeom prst="rect">
            <a:avLst/>
          </a:prstGeom>
        </p:spPr>
        <p:txBody>
          <a:bodyPr wrap="squar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指定項目甄審</a:t>
            </a:r>
            <a:endParaRPr lang="zh-TW" altLang="en-US" sz="1500" dirty="0">
              <a:solidFill>
                <a:schemeClr val="bg1"/>
              </a:solidFill>
            </a:endParaRPr>
          </a:p>
        </p:txBody>
      </p:sp>
      <p:sp>
        <p:nvSpPr>
          <p:cNvPr id="21" name="圓角化同側角落矩形 20"/>
          <p:cNvSpPr/>
          <p:nvPr/>
        </p:nvSpPr>
        <p:spPr>
          <a:xfrm>
            <a:off x="7257739" y="904921"/>
            <a:ext cx="1316193" cy="328919"/>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2" name="圓角化同側角落矩形 21"/>
          <p:cNvSpPr/>
          <p:nvPr/>
        </p:nvSpPr>
        <p:spPr>
          <a:xfrm>
            <a:off x="7307023" y="950032"/>
            <a:ext cx="1213960" cy="261242"/>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3" name="矩形 22"/>
          <p:cNvSpPr/>
          <p:nvPr/>
        </p:nvSpPr>
        <p:spPr>
          <a:xfrm>
            <a:off x="7616356" y="955226"/>
            <a:ext cx="592557" cy="300083"/>
          </a:xfrm>
          <a:prstGeom prst="rect">
            <a:avLst/>
          </a:prstGeom>
        </p:spPr>
        <p:txBody>
          <a:bodyPr wrap="square" lIns="68580" tIns="34290" rIns="68580" bIns="34290">
            <a:spAutoFit/>
          </a:bodyPr>
          <a:lstStyle/>
          <a:p>
            <a:pPr algn="ctr"/>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 發</a:t>
            </a:r>
            <a:endParaRPr lang="zh-TW" altLang="en-US" sz="1500" dirty="0">
              <a:solidFill>
                <a:schemeClr val="bg1"/>
              </a:solidFill>
            </a:endParaRPr>
          </a:p>
        </p:txBody>
      </p:sp>
      <p:sp>
        <p:nvSpPr>
          <p:cNvPr id="24" name="圓角化同側角落矩形 23"/>
          <p:cNvSpPr/>
          <p:nvPr/>
        </p:nvSpPr>
        <p:spPr>
          <a:xfrm>
            <a:off x="1235205" y="945730"/>
            <a:ext cx="1269000" cy="373940"/>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5" name="圓角化同側角落矩形 24"/>
          <p:cNvSpPr/>
          <p:nvPr/>
        </p:nvSpPr>
        <p:spPr>
          <a:xfrm>
            <a:off x="1315698" y="990840"/>
            <a:ext cx="1170432" cy="297000"/>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6" name="矩形 25"/>
          <p:cNvSpPr/>
          <p:nvPr/>
        </p:nvSpPr>
        <p:spPr>
          <a:xfrm>
            <a:off x="1446943" y="996035"/>
            <a:ext cx="907941" cy="300083"/>
          </a:xfrm>
          <a:prstGeom prst="rect">
            <a:avLst/>
          </a:prstGeom>
        </p:spPr>
        <p:txBody>
          <a:bodyPr wrap="none" lIns="68580" tIns="34290" rIns="68580" bIns="34290">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sp>
        <p:nvSpPr>
          <p:cNvPr id="27" name="矩形 26"/>
          <p:cNvSpPr/>
          <p:nvPr/>
        </p:nvSpPr>
        <p:spPr>
          <a:xfrm>
            <a:off x="1023777" y="1443676"/>
            <a:ext cx="1857173" cy="807913"/>
          </a:xfrm>
          <a:prstGeom prst="rect">
            <a:avLst/>
          </a:prstGeom>
          <a:noFill/>
        </p:spPr>
        <p:txBody>
          <a:bodyPr wrap="square" lIns="68580" tIns="34290" rIns="68580" bIns="34290">
            <a:spAutoFit/>
          </a:bodyPr>
          <a:lstStyle/>
          <a:p>
            <a:pPr algn="ctr"/>
            <a:r>
              <a:rPr lang="zh-TW" altLang="en-US" sz="1200" b="1" kern="100" dirty="0">
                <a:solidFill>
                  <a:srgbClr val="007E7B"/>
                </a:solidFill>
                <a:latin typeface="微軟正黑體" panose="020B0604030504040204" pitchFamily="34" charset="-120"/>
                <a:ea typeface="微軟正黑體" panose="020B0604030504040204" pitchFamily="34" charset="-120"/>
              </a:rPr>
              <a:t>具簡章表列之</a:t>
            </a:r>
            <a:endParaRPr lang="en-US" altLang="zh-TW" sz="1200" b="1" kern="100" dirty="0">
              <a:solidFill>
                <a:srgbClr val="007E7B"/>
              </a:solidFill>
              <a:latin typeface="微軟正黑體" panose="020B0604030504040204" pitchFamily="34" charset="-120"/>
              <a:ea typeface="微軟正黑體" panose="020B0604030504040204" pitchFamily="34" charset="-120"/>
            </a:endParaRPr>
          </a:p>
          <a:p>
            <a:pPr algn="ctr"/>
            <a:r>
              <a:rPr lang="zh-TW" altLang="en-US" sz="1200" b="1" kern="100" dirty="0">
                <a:solidFill>
                  <a:srgbClr val="0070C0"/>
                </a:solidFill>
                <a:latin typeface="微軟正黑體" panose="020B0604030504040204" pitchFamily="34" charset="-120"/>
                <a:ea typeface="微軟正黑體" panose="020B0604030504040204" pitchFamily="34" charset="-120"/>
              </a:rPr>
              <a:t>競賽得獎</a:t>
            </a:r>
            <a:r>
              <a:rPr lang="zh-TW" altLang="en-US" sz="1200" b="1" kern="100" dirty="0">
                <a:latin typeface="微軟正黑體" panose="020B0604030504040204" pitchFamily="34" charset="-120"/>
                <a:ea typeface="微軟正黑體" panose="020B0604030504040204" pitchFamily="34" charset="-120"/>
              </a:rPr>
              <a:t>或</a:t>
            </a:r>
            <a:endParaRPr lang="en-US" altLang="zh-TW" sz="1200" b="1" kern="100" dirty="0">
              <a:latin typeface="微軟正黑體" panose="020B0604030504040204" pitchFamily="34" charset="-120"/>
              <a:ea typeface="微軟正黑體" panose="020B0604030504040204" pitchFamily="34" charset="-120"/>
            </a:endParaRPr>
          </a:p>
          <a:p>
            <a:pPr algn="ctr"/>
            <a:r>
              <a:rPr lang="zh-TW" altLang="en-US" sz="1200" b="1" kern="100" dirty="0">
                <a:solidFill>
                  <a:srgbClr val="007E7B"/>
                </a:solidFill>
                <a:latin typeface="微軟正黑體" panose="020B0604030504040204" pitchFamily="34" charset="-120"/>
                <a:ea typeface="微軟正黑體" panose="020B0604030504040204" pitchFamily="34" charset="-120"/>
              </a:rPr>
              <a:t>取得</a:t>
            </a:r>
            <a:r>
              <a:rPr lang="zh-TW" altLang="en-US" sz="1200" b="1" kern="100" dirty="0">
                <a:solidFill>
                  <a:srgbClr val="FF0000"/>
                </a:solidFill>
                <a:latin typeface="微軟正黑體" panose="020B0604030504040204" pitchFamily="34" charset="-120"/>
                <a:ea typeface="微軟正黑體" panose="020B0604030504040204" pitchFamily="34" charset="-120"/>
              </a:rPr>
              <a:t>專技普考證書</a:t>
            </a:r>
            <a:r>
              <a:rPr lang="zh-TW" altLang="en-US" sz="1200" b="1" kern="100" dirty="0">
                <a:latin typeface="微軟正黑體" panose="020B0604030504040204" pitchFamily="34" charset="-120"/>
                <a:ea typeface="微軟正黑體" panose="020B0604030504040204" pitchFamily="34" charset="-120"/>
              </a:rPr>
              <a:t>或</a:t>
            </a:r>
            <a:endParaRPr lang="en-US" altLang="zh-TW" sz="1200" b="1" kern="100" dirty="0">
              <a:solidFill>
                <a:srgbClr val="FF0000"/>
              </a:solidFill>
              <a:latin typeface="微軟正黑體" panose="020B0604030504040204" pitchFamily="34" charset="-120"/>
              <a:ea typeface="微軟正黑體" panose="020B0604030504040204" pitchFamily="34" charset="-120"/>
            </a:endParaRPr>
          </a:p>
          <a:p>
            <a:pPr algn="ctr"/>
            <a:r>
              <a:rPr lang="zh-TW" altLang="en-US" sz="1200" b="1" kern="100" dirty="0">
                <a:solidFill>
                  <a:srgbClr val="007E7B"/>
                </a:solidFill>
                <a:latin typeface="微軟正黑體" panose="020B0604030504040204" pitchFamily="34" charset="-120"/>
                <a:ea typeface="微軟正黑體" panose="020B0604030504040204" pitchFamily="34" charset="-120"/>
              </a:rPr>
              <a:t>取得</a:t>
            </a:r>
            <a:r>
              <a:rPr lang="zh-TW" altLang="en-US" sz="1200" b="1" kern="100" dirty="0">
                <a:solidFill>
                  <a:srgbClr val="0000FF"/>
                </a:solidFill>
                <a:latin typeface="微軟正黑體" panose="020B0604030504040204" pitchFamily="34" charset="-120"/>
                <a:ea typeface="微軟正黑體" panose="020B0604030504040204" pitchFamily="34" charset="-120"/>
              </a:rPr>
              <a:t>乙級以上技術士證</a:t>
            </a:r>
            <a:endParaRPr lang="en-US" altLang="zh-TW" sz="1200" b="1" kern="100" dirty="0">
              <a:solidFill>
                <a:srgbClr val="0000FF"/>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1476910" y="2343237"/>
            <a:ext cx="979336" cy="807914"/>
          </a:xfrm>
          <a:prstGeom prst="rect">
            <a:avLst/>
          </a:prstGeom>
        </p:spPr>
        <p:txBody>
          <a:bodyPr wrap="square" lIns="68580" tIns="34290" rIns="68580" bIns="34290">
            <a:spAutoFit/>
          </a:bodyPr>
          <a:lstStyle/>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專業群科</a:t>
            </a:r>
            <a:r>
              <a:rPr lang="en-US" altLang="zh-TW" sz="1200" b="1" kern="100" dirty="0">
                <a:latin typeface="微軟正黑體" panose="020B0604030504040204" pitchFamily="34" charset="-120"/>
                <a:ea typeface="微軟正黑體" panose="020B0604030504040204" pitchFamily="34" charset="-120"/>
              </a:rPr>
              <a:t>  </a:t>
            </a:r>
          </a:p>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專門學程</a:t>
            </a:r>
            <a:endParaRPr lang="en-US" altLang="zh-TW" sz="1200" b="1" kern="100" dirty="0">
              <a:latin typeface="微軟正黑體" panose="020B0604030504040204" pitchFamily="34" charset="-120"/>
              <a:ea typeface="微軟正黑體" panose="020B0604030504040204" pitchFamily="34" charset="-120"/>
            </a:endParaRPr>
          </a:p>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學術學程</a:t>
            </a:r>
            <a:r>
              <a:rPr lang="en-US" altLang="zh-TW" sz="1200" b="1" kern="100" dirty="0">
                <a:latin typeface="微軟正黑體" panose="020B0604030504040204" pitchFamily="34" charset="-120"/>
                <a:ea typeface="微軟正黑體" panose="020B0604030504040204" pitchFamily="34" charset="-120"/>
              </a:rPr>
              <a:t>  </a:t>
            </a:r>
          </a:p>
          <a:p>
            <a:pPr marL="133350" indent="-133350">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普通科</a:t>
            </a:r>
            <a:endParaRPr lang="en-US" altLang="zh-TW" sz="1200" b="1" kern="100" dirty="0">
              <a:latin typeface="微軟正黑體" panose="020B0604030504040204" pitchFamily="34" charset="-120"/>
              <a:ea typeface="微軟正黑體" panose="020B0604030504040204" pitchFamily="34" charset="-120"/>
            </a:endParaRPr>
          </a:p>
        </p:txBody>
      </p:sp>
      <p:sp>
        <p:nvSpPr>
          <p:cNvPr id="29" name="圓角矩形圖說文字 28"/>
          <p:cNvSpPr/>
          <p:nvPr/>
        </p:nvSpPr>
        <p:spPr>
          <a:xfrm>
            <a:off x="967220" y="3991953"/>
            <a:ext cx="2761745" cy="951632"/>
          </a:xfrm>
          <a:prstGeom prst="wedgeRoundRectCallout">
            <a:avLst>
              <a:gd name="adj1" fmla="val 82034"/>
              <a:gd name="adj2" fmla="val -35934"/>
              <a:gd name="adj3" fmla="val 16667"/>
            </a:avLst>
          </a:prstGeom>
          <a:solidFill>
            <a:srgbClr val="FFC9E4"/>
          </a:solid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0" name="圓角矩形 29"/>
          <p:cNvSpPr/>
          <p:nvPr/>
        </p:nvSpPr>
        <p:spPr>
          <a:xfrm>
            <a:off x="1024979" y="4093588"/>
            <a:ext cx="2598006" cy="762705"/>
          </a:xfrm>
          <a:prstGeom prst="roundRect">
            <a:avLst>
              <a:gd name="adj" fmla="val 5795"/>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1" name="矩形 30"/>
          <p:cNvSpPr/>
          <p:nvPr/>
        </p:nvSpPr>
        <p:spPr>
          <a:xfrm>
            <a:off x="1129056" y="4093587"/>
            <a:ext cx="2356815" cy="807914"/>
          </a:xfrm>
          <a:prstGeom prst="rect">
            <a:avLst/>
          </a:prstGeom>
        </p:spPr>
        <p:txBody>
          <a:bodyPr wrap="square" lIns="68580" tIns="34290" rIns="68580" bIns="34290">
            <a:spAutoFit/>
          </a:bodyPr>
          <a:lstStyle/>
          <a:p>
            <a:r>
              <a:rPr lang="zh-TW" altLang="en-US" sz="1200" b="1" dirty="0">
                <a:latin typeface="微軟正黑體" panose="020B0604030504040204" pitchFamily="34" charset="-120"/>
                <a:ea typeface="微軟正黑體" panose="020B0604030504040204" pitchFamily="34" charset="-120"/>
                <a:cs typeface="標楷體" panose="03000509000000000000" pitchFamily="65" charset="-120"/>
              </a:rPr>
              <a:t>同時具有競賽得獎、或多張證照時，</a:t>
            </a:r>
            <a:r>
              <a:rPr lang="zh-TW" altLang="en-US" sz="1200" b="1" dirty="0">
                <a:solidFill>
                  <a:srgbClr val="7030A0"/>
                </a:solidFill>
                <a:latin typeface="微軟正黑體" panose="020B0604030504040204" pitchFamily="34" charset="-120"/>
                <a:ea typeface="微軟正黑體" panose="020B0604030504040204" pitchFamily="34" charset="-120"/>
                <a:cs typeface="標楷體" panose="03000509000000000000" pitchFamily="65" charset="-120"/>
              </a:rPr>
              <a:t>可選擇最有利（優待加分高）的文件來報名</a:t>
            </a:r>
            <a:r>
              <a:rPr lang="zh-TW" altLang="en-US" sz="1200" b="1" dirty="0">
                <a:latin typeface="微軟正黑體" panose="020B0604030504040204" pitchFamily="34" charset="-120"/>
                <a:ea typeface="微軟正黑體" panose="020B0604030504040204" pitchFamily="34" charset="-120"/>
                <a:cs typeface="標楷體" panose="03000509000000000000" pitchFamily="65" charset="-120"/>
              </a:rPr>
              <a:t>，其餘資料可放在備審資料給教授審查。</a:t>
            </a:r>
            <a:endParaRPr lang="zh-TW" altLang="en-US" sz="1200" b="1" dirty="0">
              <a:solidFill>
                <a:srgbClr val="FF0000"/>
              </a:solidFill>
              <a:latin typeface="微軟正黑體" panose="020B0604030504040204" pitchFamily="34" charset="-120"/>
              <a:ea typeface="微軟正黑體" panose="020B0604030504040204" pitchFamily="34" charset="-120"/>
            </a:endParaRPr>
          </a:p>
        </p:txBody>
      </p:sp>
      <p:grpSp>
        <p:nvGrpSpPr>
          <p:cNvPr id="32" name="群組 44"/>
          <p:cNvGrpSpPr/>
          <p:nvPr/>
        </p:nvGrpSpPr>
        <p:grpSpPr>
          <a:xfrm>
            <a:off x="6083206" y="3784327"/>
            <a:ext cx="2685308" cy="1216112"/>
            <a:chOff x="8554108" y="5048172"/>
            <a:chExt cx="3580410" cy="1621483"/>
          </a:xfrm>
        </p:grpSpPr>
        <p:sp>
          <p:nvSpPr>
            <p:cNvPr id="33" name="手繪多邊形 32"/>
            <p:cNvSpPr/>
            <p:nvPr/>
          </p:nvSpPr>
          <p:spPr>
            <a:xfrm rot="5400000">
              <a:off x="10486074" y="4996470"/>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4" name="Google Shape;446;p38"/>
            <p:cNvSpPr txBox="1">
              <a:spLocks/>
            </p:cNvSpPr>
            <p:nvPr/>
          </p:nvSpPr>
          <p:spPr>
            <a:xfrm>
              <a:off x="10535728" y="5151741"/>
              <a:ext cx="694051"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35" name="手繪多邊形 34"/>
            <p:cNvSpPr/>
            <p:nvPr/>
          </p:nvSpPr>
          <p:spPr>
            <a:xfrm rot="5400000">
              <a:off x="9229584" y="5001090"/>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6" name="手繪多邊形 35"/>
            <p:cNvSpPr/>
            <p:nvPr/>
          </p:nvSpPr>
          <p:spPr>
            <a:xfrm rot="5400000">
              <a:off x="9859518" y="5357253"/>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7" name="Google Shape;446;p38"/>
            <p:cNvSpPr txBox="1">
              <a:spLocks/>
            </p:cNvSpPr>
            <p:nvPr/>
          </p:nvSpPr>
          <p:spPr>
            <a:xfrm>
              <a:off x="9279239" y="5156361"/>
              <a:ext cx="69404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38" name="Google Shape;446;p38"/>
            <p:cNvSpPr txBox="1">
              <a:spLocks/>
            </p:cNvSpPr>
            <p:nvPr/>
          </p:nvSpPr>
          <p:spPr>
            <a:xfrm>
              <a:off x="9880390" y="5542449"/>
              <a:ext cx="717917"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學測成績</a:t>
              </a:r>
              <a:endParaRPr lang="en-US" sz="1800" dirty="0">
                <a:solidFill>
                  <a:schemeClr val="bg1"/>
                </a:solidFill>
              </a:endParaRPr>
            </a:p>
          </p:txBody>
        </p:sp>
        <p:sp>
          <p:nvSpPr>
            <p:cNvPr id="39" name="手繪多邊形 38"/>
            <p:cNvSpPr/>
            <p:nvPr/>
          </p:nvSpPr>
          <p:spPr>
            <a:xfrm rot="5400000">
              <a:off x="8605810" y="5349686"/>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0" name="Google Shape;446;p38"/>
            <p:cNvSpPr txBox="1">
              <a:spLocks/>
            </p:cNvSpPr>
            <p:nvPr/>
          </p:nvSpPr>
          <p:spPr>
            <a:xfrm>
              <a:off x="8554109" y="5503849"/>
              <a:ext cx="70221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興趣才能</a:t>
              </a:r>
              <a:endParaRPr lang="en-US" sz="1800" dirty="0">
                <a:solidFill>
                  <a:schemeClr val="bg1"/>
                </a:solidFill>
              </a:endParaRPr>
            </a:p>
          </p:txBody>
        </p:sp>
        <p:sp>
          <p:nvSpPr>
            <p:cNvPr id="41" name="手繪多邊形 40"/>
            <p:cNvSpPr/>
            <p:nvPr/>
          </p:nvSpPr>
          <p:spPr>
            <a:xfrm rot="5400000">
              <a:off x="9089177" y="5662674"/>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92D050"/>
                </a:gs>
                <a:gs pos="100000">
                  <a:srgbClr val="92D050"/>
                </a:gs>
                <a:gs pos="70000">
                  <a:schemeClr val="accent6">
                    <a:lumMod val="75000"/>
                  </a:schemeClr>
                </a:gs>
                <a:gs pos="32000">
                  <a:schemeClr val="accent6">
                    <a:lumMod val="75000"/>
                  </a:schemeClr>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2" name="Google Shape;446;p38"/>
            <p:cNvSpPr txBox="1">
              <a:spLocks/>
            </p:cNvSpPr>
            <p:nvPr/>
          </p:nvSpPr>
          <p:spPr>
            <a:xfrm>
              <a:off x="9177881" y="6027931"/>
              <a:ext cx="84192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2400" b="1" dirty="0">
                <a:solidFill>
                  <a:schemeClr val="bg1"/>
                </a:solidFill>
              </a:endParaRPr>
            </a:p>
          </p:txBody>
        </p:sp>
        <p:sp>
          <p:nvSpPr>
            <p:cNvPr id="43" name="手繪多邊形 42"/>
            <p:cNvSpPr/>
            <p:nvPr/>
          </p:nvSpPr>
          <p:spPr>
            <a:xfrm rot="5400000">
              <a:off x="11127537" y="5199942"/>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00FFFF"/>
                </a:gs>
                <a:gs pos="100000">
                  <a:srgbClr val="00FFFF"/>
                </a:gs>
                <a:gs pos="70000">
                  <a:srgbClr val="007E7B"/>
                </a:gs>
                <a:gs pos="32000">
                  <a:srgbClr val="00928F"/>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4" name="Google Shape;446;p38"/>
            <p:cNvSpPr txBox="1">
              <a:spLocks/>
            </p:cNvSpPr>
            <p:nvPr/>
          </p:nvSpPr>
          <p:spPr>
            <a:xfrm>
              <a:off x="11263894" y="5565199"/>
              <a:ext cx="761672"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2400" b="1" dirty="0">
                <a:solidFill>
                  <a:schemeClr val="bg1"/>
                </a:solidFill>
              </a:endParaRPr>
            </a:p>
          </p:txBody>
        </p:sp>
        <p:sp>
          <p:nvSpPr>
            <p:cNvPr id="45" name="手繪多邊形 44"/>
            <p:cNvSpPr/>
            <p:nvPr/>
          </p:nvSpPr>
          <p:spPr>
            <a:xfrm rot="5400000">
              <a:off x="10396225" y="5659614"/>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00B0F0"/>
                </a:gs>
                <a:gs pos="100000">
                  <a:srgbClr val="00B0F0"/>
                </a:gs>
                <a:gs pos="70000">
                  <a:srgbClr val="0070C0"/>
                </a:gs>
                <a:gs pos="32000">
                  <a:schemeClr val="accent5">
                    <a:lumMod val="75000"/>
                  </a:schemeClr>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6" name="Google Shape;446;p38"/>
            <p:cNvSpPr txBox="1">
              <a:spLocks/>
            </p:cNvSpPr>
            <p:nvPr/>
          </p:nvSpPr>
          <p:spPr>
            <a:xfrm>
              <a:off x="10367321" y="5999128"/>
              <a:ext cx="937673"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sz="2400" b="1" dirty="0">
                <a:solidFill>
                  <a:schemeClr val="bg1"/>
                </a:solidFill>
              </a:endParaRPr>
            </a:p>
          </p:txBody>
        </p:sp>
      </p:grpSp>
      <p:grpSp>
        <p:nvGrpSpPr>
          <p:cNvPr id="47" name="群組 59"/>
          <p:cNvGrpSpPr/>
          <p:nvPr/>
        </p:nvGrpSpPr>
        <p:grpSpPr>
          <a:xfrm>
            <a:off x="6567149" y="945057"/>
            <a:ext cx="615334" cy="314032"/>
            <a:chOff x="8258338" y="953372"/>
            <a:chExt cx="791027" cy="476021"/>
          </a:xfrm>
          <a:effectLst>
            <a:outerShdw blurRad="38100" dist="25400" dir="2700000" algn="tl" rotWithShape="0">
              <a:prstClr val="black">
                <a:alpha val="40000"/>
              </a:prstClr>
            </a:outerShdw>
          </a:effectLst>
        </p:grpSpPr>
        <p:sp>
          <p:nvSpPr>
            <p:cNvPr id="48" name="Chevron 2">
              <a:extLst>
                <a:ext uri="{FF2B5EF4-FFF2-40B4-BE49-F238E27FC236}">
                  <a16:creationId xmlns:a16="http://schemas.microsoft.com/office/drawing/2014/main" id="{AB2707A5-BE69-4927-BF06-C5A9B98B5858}"/>
                </a:ext>
              </a:extLst>
            </p:cNvPr>
            <p:cNvSpPr/>
            <p:nvPr/>
          </p:nvSpPr>
          <p:spPr>
            <a:xfrm rot="5400000">
              <a:off x="8662598" y="1042626"/>
              <a:ext cx="476021" cy="297513"/>
            </a:xfrm>
            <a:prstGeom prst="triangle">
              <a:avLst/>
            </a:prstGeom>
            <a:solidFill>
              <a:schemeClr val="accent2"/>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49" name="Chevron 2">
              <a:extLst>
                <a:ext uri="{FF2B5EF4-FFF2-40B4-BE49-F238E27FC236}">
                  <a16:creationId xmlns:a16="http://schemas.microsoft.com/office/drawing/2014/main" id="{AB2707A5-BE69-4927-BF06-C5A9B98B5858}"/>
                </a:ext>
              </a:extLst>
            </p:cNvPr>
            <p:cNvSpPr/>
            <p:nvPr/>
          </p:nvSpPr>
          <p:spPr>
            <a:xfrm rot="5400000">
              <a:off x="8435096" y="1092099"/>
              <a:ext cx="319764" cy="199853"/>
            </a:xfrm>
            <a:prstGeom prst="triangle">
              <a:avLst/>
            </a:prstGeom>
            <a:solidFill>
              <a:schemeClr val="accent2">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0" name="Chevron 2">
              <a:extLst>
                <a:ext uri="{FF2B5EF4-FFF2-40B4-BE49-F238E27FC236}">
                  <a16:creationId xmlns:a16="http://schemas.microsoft.com/office/drawing/2014/main" id="{AB2707A5-BE69-4927-BF06-C5A9B98B5858}"/>
                </a:ext>
              </a:extLst>
            </p:cNvPr>
            <p:cNvSpPr/>
            <p:nvPr/>
          </p:nvSpPr>
          <p:spPr>
            <a:xfrm rot="5400000">
              <a:off x="8198383" y="1092098"/>
              <a:ext cx="319764" cy="199853"/>
            </a:xfrm>
            <a:prstGeom prst="triangle">
              <a:avLst/>
            </a:prstGeom>
            <a:solidFill>
              <a:schemeClr val="accent2">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51" name="群組 63"/>
          <p:cNvGrpSpPr/>
          <p:nvPr/>
        </p:nvGrpSpPr>
        <p:grpSpPr>
          <a:xfrm>
            <a:off x="2504205" y="935480"/>
            <a:ext cx="615334" cy="314032"/>
            <a:chOff x="2939110" y="953371"/>
            <a:chExt cx="791028" cy="476021"/>
          </a:xfrm>
          <a:effectLst>
            <a:outerShdw blurRad="38100" dist="25400" dir="2700000" algn="tl" rotWithShape="0">
              <a:prstClr val="black">
                <a:alpha val="40000"/>
              </a:prstClr>
            </a:outerShdw>
          </a:effectLst>
        </p:grpSpPr>
        <p:sp>
          <p:nvSpPr>
            <p:cNvPr id="52" name="Chevron 2">
              <a:extLst>
                <a:ext uri="{FF2B5EF4-FFF2-40B4-BE49-F238E27FC236}">
                  <a16:creationId xmlns:a16="http://schemas.microsoft.com/office/drawing/2014/main" id="{AB2707A5-BE69-4927-BF06-C5A9B98B5858}"/>
                </a:ext>
              </a:extLst>
            </p:cNvPr>
            <p:cNvSpPr/>
            <p:nvPr/>
          </p:nvSpPr>
          <p:spPr>
            <a:xfrm rot="5400000">
              <a:off x="3343371"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3"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4"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55" name="群組 67"/>
          <p:cNvGrpSpPr/>
          <p:nvPr/>
        </p:nvGrpSpPr>
        <p:grpSpPr>
          <a:xfrm>
            <a:off x="4503715" y="945056"/>
            <a:ext cx="615334" cy="314032"/>
            <a:chOff x="5621558" y="953372"/>
            <a:chExt cx="791027" cy="476021"/>
          </a:xfrm>
          <a:effectLst>
            <a:outerShdw blurRad="38100" dist="25400" dir="2700000" algn="tl" rotWithShape="0">
              <a:prstClr val="black">
                <a:alpha val="40000"/>
              </a:prstClr>
            </a:outerShdw>
          </a:effectLst>
        </p:grpSpPr>
        <p:sp>
          <p:nvSpPr>
            <p:cNvPr id="56" name="Chevron 2">
              <a:extLst>
                <a:ext uri="{FF2B5EF4-FFF2-40B4-BE49-F238E27FC236}">
                  <a16:creationId xmlns:a16="http://schemas.microsoft.com/office/drawing/2014/main" id="{AB2707A5-BE69-4927-BF06-C5A9B98B5858}"/>
                </a:ext>
              </a:extLst>
            </p:cNvPr>
            <p:cNvSpPr/>
            <p:nvPr/>
          </p:nvSpPr>
          <p:spPr>
            <a:xfrm rot="5400000">
              <a:off x="6025818" y="1042626"/>
              <a:ext cx="476021" cy="297513"/>
            </a:xfrm>
            <a:prstGeom prst="triangle">
              <a:avLst/>
            </a:prstGeom>
            <a:solidFill>
              <a:schemeClr val="accent4">
                <a:lumMod val="75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7" name="Chevron 2">
              <a:extLst>
                <a:ext uri="{FF2B5EF4-FFF2-40B4-BE49-F238E27FC236}">
                  <a16:creationId xmlns:a16="http://schemas.microsoft.com/office/drawing/2014/main" id="{AB2707A5-BE69-4927-BF06-C5A9B98B5858}"/>
                </a:ext>
              </a:extLst>
            </p:cNvPr>
            <p:cNvSpPr/>
            <p:nvPr/>
          </p:nvSpPr>
          <p:spPr>
            <a:xfrm rot="5400000">
              <a:off x="5798316" y="1092099"/>
              <a:ext cx="319764" cy="199853"/>
            </a:xfrm>
            <a:prstGeom prst="triangle">
              <a:avLst/>
            </a:prstGeom>
            <a:solidFill>
              <a:schemeClr val="accent4">
                <a:lumMod val="75000"/>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8" name="Chevron 2">
              <a:extLst>
                <a:ext uri="{FF2B5EF4-FFF2-40B4-BE49-F238E27FC236}">
                  <a16:creationId xmlns:a16="http://schemas.microsoft.com/office/drawing/2014/main" id="{AB2707A5-BE69-4927-BF06-C5A9B98B5858}"/>
                </a:ext>
              </a:extLst>
            </p:cNvPr>
            <p:cNvSpPr/>
            <p:nvPr/>
          </p:nvSpPr>
          <p:spPr>
            <a:xfrm rot="5400000">
              <a:off x="5561603" y="1092098"/>
              <a:ext cx="319764" cy="199853"/>
            </a:xfrm>
            <a:prstGeom prst="triangle">
              <a:avLst/>
            </a:prstGeom>
            <a:solidFill>
              <a:schemeClr val="accent4">
                <a:lumMod val="75000"/>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pic>
        <p:nvPicPr>
          <p:cNvPr id="59" name="圖片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3115" y="3685623"/>
            <a:ext cx="1644939" cy="1396464"/>
          </a:xfrm>
          <a:prstGeom prst="rect">
            <a:avLst/>
          </a:prstGeom>
        </p:spPr>
      </p:pic>
      <p:sp>
        <p:nvSpPr>
          <p:cNvPr id="60" name="圓角矩形圖說文字 140">
            <a:extLst>
              <a:ext uri="{FF2B5EF4-FFF2-40B4-BE49-F238E27FC236}">
                <a16:creationId xmlns:a16="http://schemas.microsoft.com/office/drawing/2014/main" id="{E99CC429-61CC-416D-96D0-BE92ECE0251A}"/>
              </a:ext>
            </a:extLst>
          </p:cNvPr>
          <p:cNvSpPr/>
          <p:nvPr/>
        </p:nvSpPr>
        <p:spPr>
          <a:xfrm>
            <a:off x="5397343" y="3094718"/>
            <a:ext cx="2597632" cy="637877"/>
          </a:xfrm>
          <a:prstGeom prst="wedgeRoundRectCallout">
            <a:avLst>
              <a:gd name="adj1" fmla="val -55620"/>
              <a:gd name="adj2" fmla="val 46158"/>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1" name="圓角矩形 141">
            <a:extLst>
              <a:ext uri="{FF2B5EF4-FFF2-40B4-BE49-F238E27FC236}">
                <a16:creationId xmlns:a16="http://schemas.microsoft.com/office/drawing/2014/main" id="{414F100B-0F88-482F-AC6D-9B3A5404EFFF}"/>
              </a:ext>
            </a:extLst>
          </p:cNvPr>
          <p:cNvSpPr/>
          <p:nvPr/>
        </p:nvSpPr>
        <p:spPr>
          <a:xfrm>
            <a:off x="5483870" y="3147015"/>
            <a:ext cx="2441607" cy="527125"/>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2" name="矩形 61">
            <a:extLst>
              <a:ext uri="{FF2B5EF4-FFF2-40B4-BE49-F238E27FC236}">
                <a16:creationId xmlns:a16="http://schemas.microsoft.com/office/drawing/2014/main" id="{60A0C8F5-AFED-4314-B238-E85F9322C1F1}"/>
              </a:ext>
            </a:extLst>
          </p:cNvPr>
          <p:cNvSpPr/>
          <p:nvPr/>
        </p:nvSpPr>
        <p:spPr>
          <a:xfrm>
            <a:off x="5454807" y="3191286"/>
            <a:ext cx="2470671" cy="438581"/>
          </a:xfrm>
          <a:prstGeom prst="rect">
            <a:avLst/>
          </a:prstGeom>
        </p:spPr>
        <p:txBody>
          <a:bodyPr wrap="square" lIns="68580" tIns="34290" rIns="68580" bIns="34290">
            <a:spAutoFit/>
          </a:bodyPr>
          <a:lstStyle/>
          <a:p>
            <a:pPr algn="just"/>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備審資料可勾選</a:t>
            </a:r>
            <a:r>
              <a:rPr lang="zh-TW" altLang="en-US"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學習歷程檔案</a:t>
            </a:r>
            <a:endParaRPr lang="en-US" altLang="zh-TW"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endParaRPr>
          </a:p>
          <a:p>
            <a:pPr algn="just"/>
            <a:r>
              <a:rPr lang="zh-TW" altLang="en-US" sz="1200" b="1" kern="100"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rPr>
              <a:t>或</a:t>
            </a:r>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自行上傳</a:t>
            </a:r>
            <a:r>
              <a:rPr lang="en-US" altLang="zh-TW"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PDF</a:t>
            </a:r>
            <a:r>
              <a:rPr lang="zh-TW" altLang="en-US"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檔</a:t>
            </a:r>
            <a:endParaRPr lang="zh-TW" altLang="en-US" dirty="0"/>
          </a:p>
        </p:txBody>
      </p:sp>
      <p:sp>
        <p:nvSpPr>
          <p:cNvPr id="63" name="矩形 62">
            <a:extLst>
              <a:ext uri="{FF2B5EF4-FFF2-40B4-BE49-F238E27FC236}">
                <a16:creationId xmlns:a16="http://schemas.microsoft.com/office/drawing/2014/main" id="{74703EF7-5EDA-479D-8397-87B474D5455C}"/>
              </a:ext>
            </a:extLst>
          </p:cNvPr>
          <p:cNvSpPr/>
          <p:nvPr/>
        </p:nvSpPr>
        <p:spPr>
          <a:xfrm>
            <a:off x="7511874" y="3254004"/>
            <a:ext cx="323850" cy="145114"/>
          </a:xfrm>
          <a:prstGeom prst="rect">
            <a:avLst/>
          </a:prstGeom>
          <a:solidFill>
            <a:srgbClr val="FF0000"/>
          </a:solidFill>
          <a:ln w="1270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sz="1200" dirty="0"/>
              <a:t>EP</a:t>
            </a:r>
            <a:endParaRPr lang="zh-TW" altLang="en-US" sz="1200" dirty="0"/>
          </a:p>
        </p:txBody>
      </p:sp>
      <p:sp>
        <p:nvSpPr>
          <p:cNvPr id="64" name="圓角矩形圖說文字 63"/>
          <p:cNvSpPr/>
          <p:nvPr/>
        </p:nvSpPr>
        <p:spPr>
          <a:xfrm>
            <a:off x="2688342" y="3312471"/>
            <a:ext cx="1622210" cy="478676"/>
          </a:xfrm>
          <a:prstGeom prst="wedgeRoundRectCallout">
            <a:avLst>
              <a:gd name="adj1" fmla="val 66066"/>
              <a:gd name="adj2" fmla="val 89005"/>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65" name="圓角矩形 64"/>
          <p:cNvSpPr/>
          <p:nvPr/>
        </p:nvSpPr>
        <p:spPr>
          <a:xfrm>
            <a:off x="2707857" y="3384681"/>
            <a:ext cx="1576691" cy="350546"/>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dirty="0"/>
          </a:p>
        </p:txBody>
      </p:sp>
      <p:sp>
        <p:nvSpPr>
          <p:cNvPr id="66" name="矩形 65"/>
          <p:cNvSpPr/>
          <p:nvPr/>
        </p:nvSpPr>
        <p:spPr>
          <a:xfrm>
            <a:off x="2688342" y="3403386"/>
            <a:ext cx="1653706" cy="346249"/>
          </a:xfrm>
          <a:prstGeom prst="rect">
            <a:avLst/>
          </a:prstGeom>
        </p:spPr>
        <p:txBody>
          <a:bodyPr wrap="square" lIns="68580" tIns="34290" rIns="68580" bIns="3429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a:t>
            </a:r>
            <a:r>
              <a:rPr lang="zh-TW" altLang="en-US"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en-US" altLang="zh-TW" b="1" dirty="0">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67" name="矩形 66">
            <a:extLst>
              <a:ext uri="{FF2B5EF4-FFF2-40B4-BE49-F238E27FC236}">
                <a16:creationId xmlns:a16="http://schemas.microsoft.com/office/drawing/2014/main" id="{58666FC6-5797-B0F8-C803-649C2B728B30}"/>
              </a:ext>
            </a:extLst>
          </p:cNvPr>
          <p:cNvSpPr/>
          <p:nvPr/>
        </p:nvSpPr>
        <p:spPr>
          <a:xfrm>
            <a:off x="4714872" y="1291652"/>
            <a:ext cx="2004865" cy="1792798"/>
          </a:xfrm>
          <a:prstGeom prst="rect">
            <a:avLst/>
          </a:prstGeom>
        </p:spPr>
        <p:txBody>
          <a:bodyPr wrap="square" lIns="68580" tIns="34290" rIns="68580" bIns="34290">
            <a:spAutoFit/>
          </a:bodyPr>
          <a:lstStyle/>
          <a:p>
            <a:pPr marL="214313" indent="-214313" algn="just">
              <a:buClr>
                <a:srgbClr val="C00000"/>
              </a:buClr>
              <a:buFont typeface="Wingdings" panose="05000000000000000000" pitchFamily="2" charset="2"/>
              <a:buChar char="u"/>
            </a:pPr>
            <a:r>
              <a:rPr lang="zh-TW" altLang="en-US" sz="1400" b="1" kern="100" dirty="0">
                <a:solidFill>
                  <a:prstClr val="black"/>
                </a:solidFill>
                <a:latin typeface="微軟正黑體" panose="020B0604030504040204" pitchFamily="34" charset="-120"/>
                <a:ea typeface="微軟正黑體" panose="020B0604030504040204" pitchFamily="34" charset="-120"/>
              </a:rPr>
              <a:t>備審資料，</a:t>
            </a:r>
            <a:r>
              <a:rPr lang="zh-TW" altLang="en-US" sz="1100" b="1" kern="100" dirty="0">
                <a:solidFill>
                  <a:srgbClr val="0070C0"/>
                </a:solidFill>
                <a:latin typeface="微軟正黑體" panose="020B0604030504040204" pitchFamily="34" charset="-120"/>
                <a:ea typeface="微軟正黑體" panose="020B0604030504040204" pitchFamily="34" charset="-120"/>
              </a:rPr>
              <a:t>包含：</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32160" indent="-63104"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修課紀錄</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32160" indent="-63104"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專題實作、實習科目學習成果</a:t>
            </a:r>
            <a:r>
              <a:rPr lang="zh-TW" altLang="en-US" sz="900" b="1" kern="100" dirty="0">
                <a:solidFill>
                  <a:srgbClr val="0070C0"/>
                </a:solidFill>
                <a:highlight>
                  <a:srgbClr val="FFFF00"/>
                </a:highlight>
                <a:latin typeface="微軟正黑體" panose="020B0604030504040204" pitchFamily="34" charset="-120"/>
                <a:ea typeface="微軟正黑體" panose="020B0604030504040204" pitchFamily="34" charset="-120"/>
              </a:rPr>
              <a:t>採計</a:t>
            </a:r>
            <a:r>
              <a:rPr lang="en-US" altLang="zh-TW" sz="900" b="1" kern="100" dirty="0">
                <a:solidFill>
                  <a:srgbClr val="0070C0"/>
                </a:solidFill>
                <a:highlight>
                  <a:srgbClr val="FFFF00"/>
                </a:highlight>
                <a:latin typeface="微軟正黑體" panose="020B0604030504040204" pitchFamily="34" charset="-120"/>
                <a:ea typeface="微軟正黑體" panose="020B0604030504040204" pitchFamily="34" charset="-120"/>
              </a:rPr>
              <a:t>1-3</a:t>
            </a:r>
            <a:r>
              <a:rPr lang="zh-TW" altLang="en-US" sz="900" b="1" kern="100" dirty="0">
                <a:solidFill>
                  <a:srgbClr val="0070C0"/>
                </a:solidFill>
                <a:highlight>
                  <a:srgbClr val="FFFF00"/>
                </a:highlight>
                <a:latin typeface="微軟正黑體" panose="020B0604030504040204" pitchFamily="34" charset="-120"/>
                <a:ea typeface="微軟正黑體" panose="020B0604030504040204" pitchFamily="34" charset="-120"/>
              </a:rPr>
              <a:t>件</a:t>
            </a:r>
            <a:endParaRPr lang="en-US" altLang="zh-TW" sz="900" b="1" kern="100" dirty="0">
              <a:solidFill>
                <a:srgbClr val="0070C0"/>
              </a:solidFill>
              <a:highlight>
                <a:srgbClr val="FFFF00"/>
              </a:highlight>
              <a:latin typeface="微軟正黑體" panose="020B0604030504040204" pitchFamily="34" charset="-120"/>
              <a:ea typeface="微軟正黑體" panose="020B0604030504040204" pitchFamily="34" charset="-120"/>
            </a:endParaRPr>
          </a:p>
          <a:p>
            <a:pPr marL="132160" indent="-63104"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其他課程學習成果</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201216" indent="-63104" algn="just">
              <a:buClr>
                <a:srgbClr val="C00000"/>
              </a:buClr>
            </a:pPr>
            <a:r>
              <a:rPr lang="zh-TW" altLang="en-US" sz="900" b="1" kern="100" dirty="0">
                <a:solidFill>
                  <a:srgbClr val="0070C0"/>
                </a:solidFill>
                <a:highlight>
                  <a:srgbClr val="FFFF00"/>
                </a:highlight>
                <a:latin typeface="微軟正黑體" panose="020B0604030504040204" pitchFamily="34" charset="-120"/>
                <a:ea typeface="微軟正黑體" panose="020B0604030504040204" pitchFamily="34" charset="-120"/>
              </a:rPr>
              <a:t>至多採計</a:t>
            </a:r>
            <a:r>
              <a:rPr lang="en-US" altLang="zh-TW" sz="900" b="1" kern="100" dirty="0">
                <a:solidFill>
                  <a:srgbClr val="0070C0"/>
                </a:solidFill>
                <a:highlight>
                  <a:srgbClr val="FFFF00"/>
                </a:highlight>
                <a:latin typeface="微軟正黑體" panose="020B0604030504040204" pitchFamily="34" charset="-120"/>
                <a:ea typeface="微軟正黑體" panose="020B0604030504040204" pitchFamily="34" charset="-120"/>
              </a:rPr>
              <a:t>3</a:t>
            </a:r>
            <a:r>
              <a:rPr lang="zh-TW" altLang="en-US" sz="900" b="1" kern="100" dirty="0">
                <a:solidFill>
                  <a:srgbClr val="0070C0"/>
                </a:solidFill>
                <a:highlight>
                  <a:srgbClr val="FFFF00"/>
                </a:highlight>
                <a:latin typeface="微軟正黑體" panose="020B0604030504040204" pitchFamily="34" charset="-120"/>
                <a:ea typeface="微軟正黑體" panose="020B0604030504040204" pitchFamily="34" charset="-120"/>
              </a:rPr>
              <a:t>件</a:t>
            </a:r>
            <a:endParaRPr lang="en-US" altLang="zh-TW" sz="900" b="1" kern="100" dirty="0">
              <a:solidFill>
                <a:srgbClr val="0070C0"/>
              </a:solidFill>
              <a:highlight>
                <a:srgbClr val="FFFF00"/>
              </a:highlight>
              <a:latin typeface="微軟正黑體" panose="020B0604030504040204" pitchFamily="34" charset="-120"/>
              <a:ea typeface="微軟正黑體" panose="020B0604030504040204" pitchFamily="34" charset="-120"/>
            </a:endParaRPr>
          </a:p>
          <a:p>
            <a:pPr marL="132160" indent="-63104"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多元表現（及</a:t>
            </a:r>
            <a:r>
              <a:rPr lang="zh-TW" altLang="en-US" sz="1100" b="1" dirty="0">
                <a:solidFill>
                  <a:srgbClr val="0070C0"/>
                </a:solidFill>
                <a:latin typeface="微軟正黑體" panose="020B0604030504040204" pitchFamily="34" charset="-120"/>
                <a:ea typeface="微軟正黑體" panose="020B0604030504040204" pitchFamily="34" charset="-120"/>
              </a:rPr>
              <a:t>綜整心得</a:t>
            </a:r>
            <a:r>
              <a:rPr lang="zh-TW" altLang="en-US" sz="1100" b="1" kern="100" dirty="0">
                <a:solidFill>
                  <a:srgbClr val="0070C0"/>
                </a:solidFill>
                <a:latin typeface="微軟正黑體" panose="020B0604030504040204" pitchFamily="34" charset="-120"/>
                <a:ea typeface="微軟正黑體" panose="020B0604030504040204" pitchFamily="34" charset="-120"/>
              </a:rPr>
              <a:t>）</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34541" algn="just">
              <a:buClr>
                <a:srgbClr val="C00000"/>
              </a:buClr>
            </a:pPr>
            <a:r>
              <a:rPr lang="zh-TW" altLang="en-US" sz="900" b="1" kern="100" dirty="0">
                <a:solidFill>
                  <a:srgbClr val="0070C0"/>
                </a:solidFill>
                <a:highlight>
                  <a:srgbClr val="FFFF00"/>
                </a:highlight>
                <a:latin typeface="微軟正黑體" panose="020B0604030504040204" pitchFamily="34" charset="-120"/>
                <a:ea typeface="微軟正黑體" panose="020B0604030504040204" pitchFamily="34" charset="-120"/>
              </a:rPr>
              <a:t>至多採計</a:t>
            </a:r>
            <a:r>
              <a:rPr lang="en-US" altLang="zh-TW" sz="900" b="1" kern="100" dirty="0">
                <a:solidFill>
                  <a:srgbClr val="0070C0"/>
                </a:solidFill>
                <a:highlight>
                  <a:srgbClr val="FFFF00"/>
                </a:highlight>
                <a:latin typeface="微軟正黑體" panose="020B0604030504040204" pitchFamily="34" charset="-120"/>
                <a:ea typeface="微軟正黑體" panose="020B0604030504040204" pitchFamily="34" charset="-120"/>
              </a:rPr>
              <a:t>10</a:t>
            </a:r>
            <a:r>
              <a:rPr lang="zh-TW" altLang="en-US" sz="900" b="1" kern="100" dirty="0">
                <a:solidFill>
                  <a:srgbClr val="0070C0"/>
                </a:solidFill>
                <a:highlight>
                  <a:srgbClr val="FFFF00"/>
                </a:highlight>
                <a:latin typeface="微軟正黑體" panose="020B0604030504040204" pitchFamily="34" charset="-120"/>
                <a:ea typeface="微軟正黑體" panose="020B0604030504040204" pitchFamily="34" charset="-120"/>
              </a:rPr>
              <a:t>件</a:t>
            </a:r>
            <a:endParaRPr lang="en-US" altLang="zh-TW" sz="900" b="1" kern="100" dirty="0">
              <a:solidFill>
                <a:srgbClr val="0070C0"/>
              </a:solidFill>
              <a:latin typeface="微軟正黑體" panose="020B0604030504040204" pitchFamily="34" charset="-120"/>
              <a:ea typeface="微軟正黑體" panose="020B0604030504040204" pitchFamily="34" charset="-120"/>
            </a:endParaRPr>
          </a:p>
          <a:p>
            <a:pPr marL="132160" indent="-63104" algn="just">
              <a:buClr>
                <a:srgbClr val="C00000"/>
              </a:buClr>
              <a:buFont typeface="Arial" panose="020B0604020202020204" pitchFamily="34" charset="0"/>
              <a:buChar char="•"/>
            </a:pPr>
            <a:r>
              <a:rPr lang="zh-TW" altLang="en-US" sz="1100" b="1" kern="100" dirty="0">
                <a:solidFill>
                  <a:srgbClr val="0070C0"/>
                </a:solidFill>
                <a:latin typeface="微軟正黑體" panose="020B0604030504040204" pitchFamily="34" charset="-120"/>
                <a:ea typeface="微軟正黑體" panose="020B0604030504040204" pitchFamily="34" charset="-120"/>
              </a:rPr>
              <a:t>學習歷程自述及其他</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214313" indent="-214313" algn="just">
              <a:buClr>
                <a:srgbClr val="C00000"/>
              </a:buClr>
              <a:buFont typeface="Wingdings" panose="05000000000000000000" pitchFamily="2" charset="2"/>
              <a:buChar char="u"/>
            </a:pPr>
            <a:r>
              <a:rPr lang="zh-TW" altLang="en-US" sz="1400" b="1" kern="100" dirty="0">
                <a:solidFill>
                  <a:prstClr val="black"/>
                </a:solidFill>
                <a:latin typeface="微軟正黑體" panose="020B0604030504040204" pitchFamily="34" charset="-120"/>
                <a:ea typeface="微軟正黑體" panose="020B0604030504040204" pitchFamily="34" charset="-120"/>
              </a:rPr>
              <a:t>面試／實作</a:t>
            </a:r>
            <a:endParaRPr lang="en-US" altLang="zh-TW" sz="1400" b="1" kern="100" dirty="0">
              <a:solidFill>
                <a:prstClr val="black"/>
              </a:solidFill>
              <a:latin typeface="微軟正黑體" panose="020B0604030504040204" pitchFamily="34" charset="-120"/>
              <a:ea typeface="微軟正黑體" panose="020B0604030504040204" pitchFamily="34" charset="-120"/>
            </a:endParaRPr>
          </a:p>
        </p:txBody>
      </p:sp>
      <p:sp>
        <p:nvSpPr>
          <p:cNvPr id="68" name="矩形 67"/>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技優甄審</a:t>
            </a:r>
            <a:endParaRPr lang="zh-TW" altLang="en-US" sz="2800" dirty="0"/>
          </a:p>
        </p:txBody>
      </p:sp>
    </p:spTree>
    <p:extLst>
      <p:ext uri="{BB962C8B-B14F-4D97-AF65-F5344CB8AC3E}">
        <p14:creationId xmlns:p14="http://schemas.microsoft.com/office/powerpoint/2010/main" val="33421045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2" presetClass="entr" presetSubtype="8"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left)">
                                      <p:cBhvr>
                                        <p:cTn id="56" dur="500"/>
                                        <p:tgtEl>
                                          <p:spTgt spid="5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checkerboard(across)">
                                      <p:cBhvr>
                                        <p:cTn id="71" dur="500"/>
                                        <p:tgtEl>
                                          <p:spTgt spid="6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left)">
                                      <p:cBhvr>
                                        <p:cTn id="76" dur="500"/>
                                        <p:tgtEl>
                                          <p:spTgt spid="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left)">
                                      <p:cBhvr>
                                        <p:cTn id="79" dur="500"/>
                                        <p:tgtEl>
                                          <p:spTgt spid="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wipe(left)">
                                      <p:cBhvr>
                                        <p:cTn id="88" dur="500"/>
                                        <p:tgtEl>
                                          <p:spTgt spid="22"/>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par>
                                <p:cTn id="92" presetID="22" presetClass="entr" presetSubtype="8" fill="hold"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left)">
                                      <p:cBhvr>
                                        <p:cTn id="94" dur="500"/>
                                        <p:tgtEl>
                                          <p:spTgt spid="47"/>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fade">
                                      <p:cBhvr>
                                        <p:cTn id="99" dur="1000"/>
                                        <p:tgtEl>
                                          <p:spTgt spid="59"/>
                                        </p:tgtEl>
                                      </p:cBhvr>
                                    </p:animEffect>
                                    <p:anim calcmode="lin" valueType="num">
                                      <p:cBhvr>
                                        <p:cTn id="100" dur="1000" fill="hold"/>
                                        <p:tgtEl>
                                          <p:spTgt spid="59"/>
                                        </p:tgtEl>
                                        <p:attrNameLst>
                                          <p:attrName>ppt_x</p:attrName>
                                        </p:attrNameLst>
                                      </p:cBhvr>
                                      <p:tavLst>
                                        <p:tav tm="0">
                                          <p:val>
                                            <p:strVal val="#ppt_x"/>
                                          </p:val>
                                        </p:tav>
                                        <p:tav tm="100000">
                                          <p:val>
                                            <p:strVal val="#ppt_x"/>
                                          </p:val>
                                        </p:tav>
                                      </p:tavLst>
                                    </p:anim>
                                    <p:anim calcmode="lin" valueType="num">
                                      <p:cBhvr>
                                        <p:cTn id="101" dur="1000" fill="hold"/>
                                        <p:tgtEl>
                                          <p:spTgt spid="59"/>
                                        </p:tgtEl>
                                        <p:attrNameLst>
                                          <p:attrName>ppt_y</p:attrName>
                                        </p:attrNameLst>
                                      </p:cBhvr>
                                      <p:tavLst>
                                        <p:tav tm="0">
                                          <p:val>
                                            <p:strVal val="#ppt_y+.1"/>
                                          </p:val>
                                        </p:tav>
                                        <p:tav tm="100000">
                                          <p:val>
                                            <p:strVal val="#ppt_y"/>
                                          </p:val>
                                        </p:tav>
                                      </p:tavLst>
                                    </p:anim>
                                  </p:childTnLst>
                                </p:cTn>
                              </p:par>
                            </p:childTnLst>
                          </p:cTn>
                        </p:par>
                        <p:par>
                          <p:cTn id="102" fill="hold">
                            <p:stCondLst>
                              <p:cond delay="1000"/>
                            </p:stCondLst>
                            <p:childTnLst>
                              <p:par>
                                <p:cTn id="103" presetID="42"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1000"/>
                                        <p:tgtEl>
                                          <p:spTgt spid="30"/>
                                        </p:tgtEl>
                                      </p:cBhvr>
                                    </p:animEffect>
                                    <p:anim calcmode="lin" valueType="num">
                                      <p:cBhvr>
                                        <p:cTn id="111" dur="1000" fill="hold"/>
                                        <p:tgtEl>
                                          <p:spTgt spid="30"/>
                                        </p:tgtEl>
                                        <p:attrNameLst>
                                          <p:attrName>ppt_x</p:attrName>
                                        </p:attrNameLst>
                                      </p:cBhvr>
                                      <p:tavLst>
                                        <p:tav tm="0">
                                          <p:val>
                                            <p:strVal val="#ppt_x"/>
                                          </p:val>
                                        </p:tav>
                                        <p:tav tm="100000">
                                          <p:val>
                                            <p:strVal val="#ppt_x"/>
                                          </p:val>
                                        </p:tav>
                                      </p:tavLst>
                                    </p:anim>
                                    <p:anim calcmode="lin" valueType="num">
                                      <p:cBhvr>
                                        <p:cTn id="112" dur="1000" fill="hold"/>
                                        <p:tgtEl>
                                          <p:spTgt spid="3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1000"/>
                                        <p:tgtEl>
                                          <p:spTgt spid="31"/>
                                        </p:tgtEl>
                                      </p:cBhvr>
                                    </p:animEffect>
                                    <p:anim calcmode="lin" valueType="num">
                                      <p:cBhvr>
                                        <p:cTn id="116" dur="1000" fill="hold"/>
                                        <p:tgtEl>
                                          <p:spTgt spid="31"/>
                                        </p:tgtEl>
                                        <p:attrNameLst>
                                          <p:attrName>ppt_x</p:attrName>
                                        </p:attrNameLst>
                                      </p:cBhvr>
                                      <p:tavLst>
                                        <p:tav tm="0">
                                          <p:val>
                                            <p:strVal val="#ppt_x"/>
                                          </p:val>
                                        </p:tav>
                                        <p:tav tm="100000">
                                          <p:val>
                                            <p:strVal val="#ppt_x"/>
                                          </p:val>
                                        </p:tav>
                                      </p:tavLst>
                                    </p:anim>
                                    <p:anim calcmode="lin" valueType="num">
                                      <p:cBhvr>
                                        <p:cTn id="1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wipe(left)">
                                      <p:cBhvr>
                                        <p:cTn id="122" dur="500"/>
                                        <p:tgtEl>
                                          <p:spTgt spid="60"/>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wipe(left)">
                                      <p:cBhvr>
                                        <p:cTn id="125" dur="500"/>
                                        <p:tgtEl>
                                          <p:spTgt spid="61"/>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wipe(left)">
                                      <p:cBhvr>
                                        <p:cTn id="128" dur="500"/>
                                        <p:tgtEl>
                                          <p:spTgt spid="62"/>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wipe(left)">
                                      <p:cBhvr>
                                        <p:cTn id="131" dur="500"/>
                                        <p:tgtEl>
                                          <p:spTgt spid="63"/>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64"/>
                                        </p:tgtEl>
                                        <p:attrNameLst>
                                          <p:attrName>style.visibility</p:attrName>
                                        </p:attrNameLst>
                                      </p:cBhvr>
                                      <p:to>
                                        <p:strVal val="visible"/>
                                      </p:to>
                                    </p:set>
                                    <p:animEffect transition="in" filter="fade">
                                      <p:cBhvr>
                                        <p:cTn id="136" dur="1000"/>
                                        <p:tgtEl>
                                          <p:spTgt spid="64"/>
                                        </p:tgtEl>
                                      </p:cBhvr>
                                    </p:animEffect>
                                    <p:anim calcmode="lin" valueType="num">
                                      <p:cBhvr>
                                        <p:cTn id="137" dur="1000" fill="hold"/>
                                        <p:tgtEl>
                                          <p:spTgt spid="64"/>
                                        </p:tgtEl>
                                        <p:attrNameLst>
                                          <p:attrName>ppt_x</p:attrName>
                                        </p:attrNameLst>
                                      </p:cBhvr>
                                      <p:tavLst>
                                        <p:tav tm="0">
                                          <p:val>
                                            <p:strVal val="#ppt_x"/>
                                          </p:val>
                                        </p:tav>
                                        <p:tav tm="100000">
                                          <p:val>
                                            <p:strVal val="#ppt_x"/>
                                          </p:val>
                                        </p:tav>
                                      </p:tavLst>
                                    </p:anim>
                                    <p:anim calcmode="lin" valueType="num">
                                      <p:cBhvr>
                                        <p:cTn id="138" dur="1000" fill="hold"/>
                                        <p:tgtEl>
                                          <p:spTgt spid="6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fade">
                                      <p:cBhvr>
                                        <p:cTn id="141" dur="1000"/>
                                        <p:tgtEl>
                                          <p:spTgt spid="65"/>
                                        </p:tgtEl>
                                      </p:cBhvr>
                                    </p:animEffect>
                                    <p:anim calcmode="lin" valueType="num">
                                      <p:cBhvr>
                                        <p:cTn id="142" dur="1000" fill="hold"/>
                                        <p:tgtEl>
                                          <p:spTgt spid="65"/>
                                        </p:tgtEl>
                                        <p:attrNameLst>
                                          <p:attrName>ppt_x</p:attrName>
                                        </p:attrNameLst>
                                      </p:cBhvr>
                                      <p:tavLst>
                                        <p:tav tm="0">
                                          <p:val>
                                            <p:strVal val="#ppt_x"/>
                                          </p:val>
                                        </p:tav>
                                        <p:tav tm="100000">
                                          <p:val>
                                            <p:strVal val="#ppt_x"/>
                                          </p:val>
                                        </p:tav>
                                      </p:tavLst>
                                    </p:anim>
                                    <p:anim calcmode="lin" valueType="num">
                                      <p:cBhvr>
                                        <p:cTn id="143" dur="1000" fill="hold"/>
                                        <p:tgtEl>
                                          <p:spTgt spid="65"/>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66"/>
                                        </p:tgtEl>
                                        <p:attrNameLst>
                                          <p:attrName>style.visibility</p:attrName>
                                        </p:attrNameLst>
                                      </p:cBhvr>
                                      <p:to>
                                        <p:strVal val="visible"/>
                                      </p:to>
                                    </p:set>
                                    <p:animEffect transition="in" filter="fade">
                                      <p:cBhvr>
                                        <p:cTn id="146" dur="1000"/>
                                        <p:tgtEl>
                                          <p:spTgt spid="66"/>
                                        </p:tgtEl>
                                      </p:cBhvr>
                                    </p:animEffect>
                                    <p:anim calcmode="lin" valueType="num">
                                      <p:cBhvr>
                                        <p:cTn id="147" dur="1000" fill="hold"/>
                                        <p:tgtEl>
                                          <p:spTgt spid="66"/>
                                        </p:tgtEl>
                                        <p:attrNameLst>
                                          <p:attrName>ppt_x</p:attrName>
                                        </p:attrNameLst>
                                      </p:cBhvr>
                                      <p:tavLst>
                                        <p:tav tm="0">
                                          <p:val>
                                            <p:strVal val="#ppt_x"/>
                                          </p:val>
                                        </p:tav>
                                        <p:tav tm="100000">
                                          <p:val>
                                            <p:strVal val="#ppt_x"/>
                                          </p:val>
                                        </p:tav>
                                      </p:tavLst>
                                    </p:anim>
                                    <p:anim calcmode="lin" valueType="num">
                                      <p:cBhvr>
                                        <p:cTn id="148" dur="1000" fill="hold"/>
                                        <p:tgtEl>
                                          <p:spTgt spid="66"/>
                                        </p:tgtEl>
                                        <p:attrNameLst>
                                          <p:attrName>ppt_y</p:attrName>
                                        </p:attrNameLst>
                                      </p:cBhvr>
                                      <p:tavLst>
                                        <p:tav tm="0">
                                          <p:val>
                                            <p:strVal val="#ppt_y+.1"/>
                                          </p:val>
                                        </p:tav>
                                        <p:tav tm="100000">
                                          <p:val>
                                            <p:strVal val="#ppt_y"/>
                                          </p:val>
                                        </p:tav>
                                      </p:tavLst>
                                    </p:anim>
                                  </p:childTnLst>
                                </p:cTn>
                              </p:par>
                            </p:childTnLst>
                          </p:cTn>
                        </p:par>
                        <p:par>
                          <p:cTn id="149" fill="hold">
                            <p:stCondLst>
                              <p:cond delay="1000"/>
                            </p:stCondLst>
                            <p:childTnLst>
                              <p:par>
                                <p:cTn id="150" presetID="42" presetClass="entr" presetSubtype="0" fill="hold" nodeType="after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fade">
                                      <p:cBhvr>
                                        <p:cTn id="152" dur="1000"/>
                                        <p:tgtEl>
                                          <p:spTgt spid="32"/>
                                        </p:tgtEl>
                                      </p:cBhvr>
                                    </p:animEffect>
                                    <p:anim calcmode="lin" valueType="num">
                                      <p:cBhvr>
                                        <p:cTn id="153" dur="1000" fill="hold"/>
                                        <p:tgtEl>
                                          <p:spTgt spid="32"/>
                                        </p:tgtEl>
                                        <p:attrNameLst>
                                          <p:attrName>ppt_x</p:attrName>
                                        </p:attrNameLst>
                                      </p:cBhvr>
                                      <p:tavLst>
                                        <p:tav tm="0">
                                          <p:val>
                                            <p:strVal val="#ppt_x"/>
                                          </p:val>
                                        </p:tav>
                                        <p:tav tm="100000">
                                          <p:val>
                                            <p:strVal val="#ppt_x"/>
                                          </p:val>
                                        </p:tav>
                                      </p:tavLst>
                                    </p:anim>
                                    <p:anim calcmode="lin" valueType="num">
                                      <p:cBhvr>
                                        <p:cTn id="1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1" grpId="0" animBg="1"/>
      <p:bldP spid="12" grpId="0"/>
      <p:bldP spid="13" grpId="0" animBg="1"/>
      <p:bldP spid="14" grpId="0" animBg="1"/>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6" grpId="0"/>
      <p:bldP spid="27" grpId="0"/>
      <p:bldP spid="28" grpId="0"/>
      <p:bldP spid="29" grpId="0" animBg="1"/>
      <p:bldP spid="30" grpId="0" animBg="1"/>
      <p:bldP spid="31" grpId="0"/>
      <p:bldP spid="60" grpId="0" animBg="1"/>
      <p:bldP spid="61" grpId="0" animBg="1"/>
      <p:bldP spid="62" grpId="0"/>
      <p:bldP spid="63" grpId="0" animBg="1"/>
      <p:bldP spid="64" grpId="0" animBg="1"/>
      <p:bldP spid="65" grpId="0" animBg="1"/>
      <p:bldP spid="66" grpId="0"/>
      <p:bldP spid="6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9-</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科技繁星</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37</a:t>
            </a:fld>
            <a:endParaRPr kumimoji="1"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481" y="3216940"/>
            <a:ext cx="3139743" cy="1381481"/>
          </a:xfrm>
          <a:prstGeom prst="rect">
            <a:avLst/>
          </a:prstGeom>
          <a:effectLst>
            <a:outerShdw blurRad="50800" dist="38100" dir="2700000" algn="tl" rotWithShape="0">
              <a:prstClr val="black">
                <a:alpha val="40000"/>
              </a:prstClr>
            </a:outerShdw>
          </a:effectLst>
        </p:spPr>
      </p:pic>
      <p:sp>
        <p:nvSpPr>
          <p:cNvPr id="6" name="圓角矩形 5"/>
          <p:cNvSpPr/>
          <p:nvPr/>
        </p:nvSpPr>
        <p:spPr>
          <a:xfrm>
            <a:off x="6604373" y="1311849"/>
            <a:ext cx="2199653" cy="1715609"/>
          </a:xfrm>
          <a:prstGeom prst="roundRect">
            <a:avLst>
              <a:gd name="adj" fmla="val 5795"/>
            </a:avLst>
          </a:prstGeom>
          <a:solidFill>
            <a:srgbClr val="FFDD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 name="圓角矩形 6"/>
          <p:cNvSpPr/>
          <p:nvPr/>
        </p:nvSpPr>
        <p:spPr>
          <a:xfrm>
            <a:off x="6671182" y="1374268"/>
            <a:ext cx="2066034" cy="1595642"/>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grpSp>
        <p:nvGrpSpPr>
          <p:cNvPr id="8" name="群組 19"/>
          <p:cNvGrpSpPr/>
          <p:nvPr/>
        </p:nvGrpSpPr>
        <p:grpSpPr>
          <a:xfrm>
            <a:off x="7069699" y="900442"/>
            <a:ext cx="1269000" cy="373940"/>
            <a:chOff x="9276665" y="842465"/>
            <a:chExt cx="1692001" cy="498586"/>
          </a:xfrm>
        </p:grpSpPr>
        <p:sp>
          <p:nvSpPr>
            <p:cNvPr id="9" name="圓角化同側角落矩形 8"/>
            <p:cNvSpPr/>
            <p:nvPr/>
          </p:nvSpPr>
          <p:spPr>
            <a:xfrm>
              <a:off x="9276665" y="842465"/>
              <a:ext cx="1692001" cy="498586"/>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化同側角落矩形 9"/>
            <p:cNvSpPr/>
            <p:nvPr/>
          </p:nvSpPr>
          <p:spPr>
            <a:xfrm>
              <a:off x="9342375" y="902611"/>
              <a:ext cx="1560577" cy="396000"/>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9743068" y="909538"/>
              <a:ext cx="759184" cy="430886"/>
            </a:xfrm>
            <a:prstGeom prst="rect">
              <a:avLst/>
            </a:prstGeom>
          </p:spPr>
          <p:txBody>
            <a:bodyPr wrap="none">
              <a:spAutoFit/>
            </a:bodyPr>
            <a:lstStyle/>
            <a:p>
              <a:pPr algn="ctr"/>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分發</a:t>
              </a:r>
              <a:endParaRPr lang="zh-TW" altLang="en-US" sz="1500" dirty="0">
                <a:solidFill>
                  <a:schemeClr val="bg1"/>
                </a:solidFill>
              </a:endParaRPr>
            </a:p>
          </p:txBody>
        </p:sp>
      </p:grpSp>
      <p:sp>
        <p:nvSpPr>
          <p:cNvPr id="12" name="矩形 11"/>
          <p:cNvSpPr/>
          <p:nvPr/>
        </p:nvSpPr>
        <p:spPr>
          <a:xfrm>
            <a:off x="6640563" y="1393345"/>
            <a:ext cx="2105479" cy="561692"/>
          </a:xfrm>
          <a:prstGeom prst="rect">
            <a:avLst/>
          </a:prstGeom>
        </p:spPr>
        <p:txBody>
          <a:bodyPr wrap="square" lIns="68580" tIns="34290" rIns="68580" bIns="34290">
            <a:spAutoFit/>
          </a:bodyPr>
          <a:lstStyle/>
          <a:p>
            <a:pPr algn="just"/>
            <a:r>
              <a:rPr lang="zh-TW" altLang="en-US" sz="1600" b="1" kern="100" dirty="0">
                <a:latin typeface="微軟正黑體" panose="020B0604030504040204" pitchFamily="34" charset="-120"/>
                <a:ea typeface="微軟正黑體" panose="020B0604030504040204" pitchFamily="34" charset="-120"/>
              </a:rPr>
              <a:t>依全體考生</a:t>
            </a:r>
            <a:r>
              <a:rPr lang="en-US" altLang="zh-TW" sz="1600" b="1" kern="100" dirty="0">
                <a:solidFill>
                  <a:srgbClr val="FF0000"/>
                </a:solidFill>
                <a:latin typeface="微軟正黑體" panose="020B0604030504040204" pitchFamily="34" charset="-120"/>
                <a:ea typeface="微軟正黑體" panose="020B0604030504040204" pitchFamily="34" charset="-120"/>
              </a:rPr>
              <a:t>8</a:t>
            </a:r>
            <a:r>
              <a:rPr lang="zh-TW" altLang="en-US" sz="1600" b="1" kern="100" dirty="0">
                <a:solidFill>
                  <a:srgbClr val="FF0000"/>
                </a:solidFill>
                <a:latin typeface="微軟正黑體" panose="020B0604030504040204" pitchFamily="34" charset="-120"/>
                <a:ea typeface="微軟正黑體" panose="020B0604030504040204" pitchFamily="34" charset="-120"/>
              </a:rPr>
              <a:t>項比序排名順序</a:t>
            </a:r>
            <a:r>
              <a:rPr lang="zh-TW" altLang="en-US" sz="1600" b="1" kern="100" dirty="0">
                <a:latin typeface="微軟正黑體" panose="020B0604030504040204" pitchFamily="34" charset="-120"/>
                <a:ea typeface="微軟正黑體" panose="020B0604030504040204" pitchFamily="34" charset="-120"/>
              </a:rPr>
              <a:t>進行</a:t>
            </a:r>
            <a:r>
              <a:rPr lang="zh-TW" altLang="en-US" sz="1600" b="1" kern="100" dirty="0">
                <a:solidFill>
                  <a:srgbClr val="0000FF"/>
                </a:solidFill>
                <a:latin typeface="微軟正黑體" panose="020B0604030504040204" pitchFamily="34" charset="-120"/>
                <a:ea typeface="微軟正黑體" panose="020B0604030504040204" pitchFamily="34" charset="-120"/>
              </a:rPr>
              <a:t>四輪分發</a:t>
            </a:r>
            <a:endParaRPr lang="en-US" altLang="zh-TW" sz="16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 name="圓角矩形 12"/>
          <p:cNvSpPr/>
          <p:nvPr/>
        </p:nvSpPr>
        <p:spPr>
          <a:xfrm>
            <a:off x="1628165" y="1311849"/>
            <a:ext cx="1963417" cy="1715609"/>
          </a:xfrm>
          <a:prstGeom prst="roundRect">
            <a:avLst>
              <a:gd name="adj" fmla="val 5795"/>
            </a:avLst>
          </a:prstGeom>
          <a:solidFill>
            <a:srgbClr val="E4F6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圓角矩形 13"/>
          <p:cNvSpPr/>
          <p:nvPr/>
        </p:nvSpPr>
        <p:spPr>
          <a:xfrm>
            <a:off x="1687800" y="1364704"/>
            <a:ext cx="1844149" cy="1595642"/>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grpSp>
        <p:nvGrpSpPr>
          <p:cNvPr id="15" name="群組 26"/>
          <p:cNvGrpSpPr/>
          <p:nvPr/>
        </p:nvGrpSpPr>
        <p:grpSpPr>
          <a:xfrm>
            <a:off x="1975373" y="900442"/>
            <a:ext cx="1269000" cy="373940"/>
            <a:chOff x="1080889" y="752799"/>
            <a:chExt cx="1691999" cy="498586"/>
          </a:xfrm>
        </p:grpSpPr>
        <p:sp>
          <p:nvSpPr>
            <p:cNvPr id="16" name="圓角化同側角落矩形 15"/>
            <p:cNvSpPr/>
            <p:nvPr/>
          </p:nvSpPr>
          <p:spPr>
            <a:xfrm>
              <a:off x="1080889" y="752799"/>
              <a:ext cx="1691999" cy="498586"/>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化同側角落矩形 16"/>
            <p:cNvSpPr/>
            <p:nvPr/>
          </p:nvSpPr>
          <p:spPr>
            <a:xfrm>
              <a:off x="1146601" y="812945"/>
              <a:ext cx="1560575" cy="396000"/>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321596" y="819872"/>
              <a:ext cx="1272142" cy="430886"/>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grpSp>
      <p:sp>
        <p:nvSpPr>
          <p:cNvPr id="19" name="矩形 18"/>
          <p:cNvSpPr/>
          <p:nvPr/>
        </p:nvSpPr>
        <p:spPr>
          <a:xfrm>
            <a:off x="1677761" y="2539531"/>
            <a:ext cx="1847072" cy="438581"/>
          </a:xfrm>
          <a:prstGeom prst="rect">
            <a:avLst/>
          </a:prstGeom>
        </p:spPr>
        <p:txBody>
          <a:bodyPr wrap="square" lIns="68580" tIns="34290" rIns="68580" bIns="34290">
            <a:spAutoFit/>
          </a:bodyPr>
          <a:lstStyle/>
          <a:p>
            <a:pPr marL="132160" indent="-132160" algn="just">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專業群科</a:t>
            </a:r>
            <a:endParaRPr lang="en-US" altLang="zh-TW" sz="1200" b="1" kern="100" dirty="0">
              <a:latin typeface="微軟正黑體" panose="020B0604030504040204" pitchFamily="34" charset="-120"/>
              <a:ea typeface="微軟正黑體" panose="020B0604030504040204" pitchFamily="34" charset="-120"/>
            </a:endParaRPr>
          </a:p>
          <a:p>
            <a:pPr marL="132160" indent="-132160" algn="just">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rPr>
              <a:t>修畢專門學程</a:t>
            </a:r>
            <a:r>
              <a:rPr lang="en-US" altLang="zh-TW" sz="1200" b="1" kern="100" dirty="0">
                <a:latin typeface="微軟正黑體" panose="020B0604030504040204" pitchFamily="34" charset="-120"/>
                <a:ea typeface="微軟正黑體" panose="020B0604030504040204" pitchFamily="34" charset="-120"/>
              </a:rPr>
              <a:t>25</a:t>
            </a:r>
            <a:r>
              <a:rPr lang="zh-TW" altLang="en-US" sz="1200" b="1" kern="100" dirty="0">
                <a:latin typeface="微軟正黑體" panose="020B0604030504040204" pitchFamily="34" charset="-120"/>
                <a:ea typeface="微軟正黑體" panose="020B0604030504040204" pitchFamily="34" charset="-120"/>
              </a:rPr>
              <a:t>學分</a:t>
            </a:r>
            <a:endParaRPr lang="en-US" altLang="zh-TW" sz="1200" b="1" kern="100" dirty="0">
              <a:latin typeface="微軟正黑體" panose="020B0604030504040204" pitchFamily="34" charset="-120"/>
              <a:ea typeface="微軟正黑體" panose="020B0604030504040204" pitchFamily="34" charset="-120"/>
            </a:endParaRPr>
          </a:p>
        </p:txBody>
      </p:sp>
      <p:sp>
        <p:nvSpPr>
          <p:cNvPr id="20" name="矩形 19"/>
          <p:cNvSpPr/>
          <p:nvPr/>
        </p:nvSpPr>
        <p:spPr>
          <a:xfrm>
            <a:off x="1628165" y="2341120"/>
            <a:ext cx="1896668" cy="238527"/>
          </a:xfrm>
          <a:prstGeom prst="rect">
            <a:avLst/>
          </a:prstGeom>
        </p:spPr>
        <p:txBody>
          <a:bodyPr wrap="square" lIns="68580" tIns="34290" rIns="68580" bIns="34290">
            <a:spAutoFit/>
          </a:bodyPr>
          <a:lstStyle/>
          <a:p>
            <a:pPr lvl="0" algn="ctr"/>
            <a:r>
              <a:rPr lang="zh-TW" altLang="en-US" sz="1100" b="1" kern="100" dirty="0">
                <a:solidFill>
                  <a:srgbClr val="FF0000"/>
                </a:solidFill>
                <a:latin typeface="微軟正黑體" panose="020B0604030504040204" pitchFamily="34" charset="-120"/>
                <a:ea typeface="微軟正黑體" panose="020B0604030504040204" pitchFamily="34" charset="-120"/>
              </a:rPr>
              <a:t>須全程就讀同一所技</a:t>
            </a:r>
            <a:r>
              <a:rPr lang="en-US" altLang="zh-TW" sz="1100" b="1" kern="100" dirty="0">
                <a:solidFill>
                  <a:srgbClr val="FF0000"/>
                </a:solidFill>
                <a:latin typeface="微軟正黑體" panose="020B0604030504040204" pitchFamily="34" charset="-120"/>
                <a:ea typeface="微軟正黑體" panose="020B0604030504040204" pitchFamily="34" charset="-120"/>
              </a:rPr>
              <a:t>(</a:t>
            </a:r>
            <a:r>
              <a:rPr lang="zh-TW" altLang="en-US" sz="1100" b="1" kern="100" dirty="0">
                <a:solidFill>
                  <a:srgbClr val="FF0000"/>
                </a:solidFill>
                <a:latin typeface="微軟正黑體" panose="020B0604030504040204" pitchFamily="34" charset="-120"/>
                <a:ea typeface="微軟正黑體" panose="020B0604030504040204" pitchFamily="34" charset="-120"/>
              </a:rPr>
              <a:t>綜</a:t>
            </a:r>
            <a:r>
              <a:rPr lang="en-US" altLang="zh-TW" sz="1100" b="1" kern="100" dirty="0">
                <a:solidFill>
                  <a:srgbClr val="FF0000"/>
                </a:solidFill>
                <a:latin typeface="微軟正黑體" panose="020B0604030504040204" pitchFamily="34" charset="-120"/>
                <a:ea typeface="微軟正黑體" panose="020B0604030504040204" pitchFamily="34" charset="-120"/>
              </a:rPr>
              <a:t>)</a:t>
            </a:r>
            <a:r>
              <a:rPr lang="zh-TW" altLang="en-US" sz="1100" b="1" kern="100" dirty="0">
                <a:solidFill>
                  <a:srgbClr val="FF0000"/>
                </a:solidFill>
                <a:latin typeface="微軟正黑體" panose="020B0604030504040204" pitchFamily="34" charset="-120"/>
                <a:ea typeface="微軟正黑體" panose="020B0604030504040204" pitchFamily="34" charset="-120"/>
              </a:rPr>
              <a:t>高</a:t>
            </a:r>
            <a:endParaRPr lang="en-US" altLang="zh-TW" sz="1100" b="1" kern="100" dirty="0">
              <a:solidFill>
                <a:srgbClr val="FF0000"/>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1684876" y="1364568"/>
            <a:ext cx="1857173" cy="1054135"/>
          </a:xfrm>
          <a:prstGeom prst="rect">
            <a:avLst/>
          </a:prstGeom>
          <a:noFill/>
        </p:spPr>
        <p:txBody>
          <a:bodyPr wrap="square" lIns="68580" tIns="34290" rIns="68580" bIns="34290">
            <a:spAutoFit/>
          </a:bodyPr>
          <a:lstStyle/>
          <a:p>
            <a:pPr algn="ctr"/>
            <a:r>
              <a:rPr lang="zh-TW" altLang="en-US" sz="1600" b="1" kern="100" dirty="0">
                <a:latin typeface="微軟正黑體" panose="020B0604030504040204" pitchFamily="34" charset="-120"/>
                <a:ea typeface="微軟正黑體" panose="020B0604030504040204" pitchFamily="34" charset="-120"/>
              </a:rPr>
              <a:t>技</a:t>
            </a:r>
            <a:r>
              <a:rPr lang="en-US" altLang="zh-TW" sz="1600" b="1" kern="100" dirty="0">
                <a:latin typeface="微軟正黑體" panose="020B0604030504040204" pitchFamily="34" charset="-120"/>
                <a:ea typeface="微軟正黑體" panose="020B0604030504040204" pitchFamily="34" charset="-120"/>
              </a:rPr>
              <a:t>(</a:t>
            </a:r>
            <a:r>
              <a:rPr lang="zh-TW" altLang="en-US" sz="1600" b="1" kern="100" dirty="0">
                <a:latin typeface="微軟正黑體" panose="020B0604030504040204" pitchFamily="34" charset="-120"/>
                <a:ea typeface="微軟正黑體" panose="020B0604030504040204" pitchFamily="34" charset="-120"/>
              </a:rPr>
              <a:t>綜</a:t>
            </a:r>
            <a:r>
              <a:rPr lang="en-US" altLang="zh-TW" sz="1600" b="1" kern="100" dirty="0">
                <a:latin typeface="微軟正黑體" panose="020B0604030504040204" pitchFamily="34" charset="-120"/>
                <a:ea typeface="微軟正黑體" panose="020B0604030504040204" pitchFamily="34" charset="-120"/>
              </a:rPr>
              <a:t>)</a:t>
            </a:r>
            <a:r>
              <a:rPr lang="zh-TW" altLang="en-US" sz="1600" b="1" kern="100" dirty="0">
                <a:latin typeface="微軟正黑體" panose="020B0604030504040204" pitchFamily="34" charset="-120"/>
                <a:ea typeface="微軟正黑體" panose="020B0604030504040204" pitchFamily="34" charset="-120"/>
              </a:rPr>
              <a:t>高校內推薦</a:t>
            </a:r>
            <a:endParaRPr lang="en-US" altLang="zh-TW" sz="1600" b="1" kern="100" dirty="0">
              <a:latin typeface="微軟正黑體" panose="020B0604030504040204" pitchFamily="34" charset="-120"/>
              <a:ea typeface="微軟正黑體" panose="020B0604030504040204" pitchFamily="34" charset="-120"/>
            </a:endParaRPr>
          </a:p>
          <a:p>
            <a:pPr algn="ctr"/>
            <a:r>
              <a:rPr lang="zh-TW" altLang="en-US" sz="1600" b="1" kern="100" dirty="0">
                <a:latin typeface="微軟正黑體" panose="020B0604030504040204" pitchFamily="34" charset="-120"/>
                <a:ea typeface="微軟正黑體" panose="020B0604030504040204" pitchFamily="34" charset="-120"/>
              </a:rPr>
              <a:t>校內排名在各科、學程</a:t>
            </a:r>
            <a:r>
              <a:rPr lang="zh-TW" altLang="en-US" sz="1600" b="1" kern="100" dirty="0">
                <a:solidFill>
                  <a:srgbClr val="FF0000"/>
                </a:solidFill>
                <a:latin typeface="微軟正黑體" panose="020B0604030504040204" pitchFamily="34" charset="-120"/>
                <a:ea typeface="微軟正黑體" panose="020B0604030504040204" pitchFamily="34" charset="-120"/>
              </a:rPr>
              <a:t>前</a:t>
            </a:r>
            <a:r>
              <a:rPr lang="en-US" altLang="zh-TW" sz="1600" b="1" kern="100" dirty="0">
                <a:solidFill>
                  <a:srgbClr val="FF0000"/>
                </a:solidFill>
                <a:latin typeface="微軟正黑體" panose="020B0604030504040204" pitchFamily="34" charset="-120"/>
                <a:ea typeface="微軟正黑體" panose="020B0604030504040204" pitchFamily="34" charset="-120"/>
              </a:rPr>
              <a:t>30%</a:t>
            </a:r>
            <a:r>
              <a:rPr lang="zh-TW" altLang="en-US" sz="1600" b="1" kern="100" dirty="0">
                <a:latin typeface="微軟正黑體" panose="020B0604030504040204" pitchFamily="34" charset="-120"/>
                <a:ea typeface="微軟正黑體" panose="020B0604030504040204" pitchFamily="34" charset="-120"/>
              </a:rPr>
              <a:t>之應屆畢業生，</a:t>
            </a:r>
            <a:r>
              <a:rPr lang="zh-TW" altLang="en-US" sz="1600" b="1" kern="100" dirty="0">
                <a:solidFill>
                  <a:srgbClr val="FF0000"/>
                </a:solidFill>
                <a:latin typeface="微軟正黑體" panose="020B0604030504040204" pitchFamily="34" charset="-120"/>
                <a:ea typeface="微軟正黑體" panose="020B0604030504040204" pitchFamily="34" charset="-120"/>
              </a:rPr>
              <a:t>至多</a:t>
            </a:r>
            <a:r>
              <a:rPr lang="en-US" altLang="zh-TW" sz="1600" b="1" kern="100" dirty="0">
                <a:solidFill>
                  <a:srgbClr val="FF0000"/>
                </a:solidFill>
                <a:latin typeface="微軟正黑體" panose="020B0604030504040204" pitchFamily="34" charset="-120"/>
                <a:ea typeface="微軟正黑體" panose="020B0604030504040204" pitchFamily="34" charset="-120"/>
              </a:rPr>
              <a:t>15</a:t>
            </a:r>
            <a:r>
              <a:rPr lang="zh-TW" altLang="en-US" sz="1600" b="1" kern="100" dirty="0">
                <a:solidFill>
                  <a:srgbClr val="FF0000"/>
                </a:solidFill>
                <a:latin typeface="微軟正黑體" panose="020B0604030504040204" pitchFamily="34" charset="-120"/>
                <a:ea typeface="微軟正黑體" panose="020B0604030504040204" pitchFamily="34" charset="-120"/>
              </a:rPr>
              <a:t>名</a:t>
            </a:r>
            <a:endParaRPr lang="en-US" altLang="zh-TW" sz="1600" b="1" kern="100" dirty="0">
              <a:solidFill>
                <a:srgbClr val="FF0000"/>
              </a:solidFill>
              <a:latin typeface="微軟正黑體" panose="020B0604030504040204" pitchFamily="34" charset="-120"/>
              <a:ea typeface="微軟正黑體" panose="020B0604030504040204" pitchFamily="34" charset="-120"/>
            </a:endParaRPr>
          </a:p>
        </p:txBody>
      </p:sp>
      <p:sp>
        <p:nvSpPr>
          <p:cNvPr id="22" name="圓角矩形 21"/>
          <p:cNvSpPr/>
          <p:nvPr/>
        </p:nvSpPr>
        <p:spPr>
          <a:xfrm>
            <a:off x="4235549" y="1311849"/>
            <a:ext cx="1787900" cy="1715609"/>
          </a:xfrm>
          <a:prstGeom prst="roundRect">
            <a:avLst>
              <a:gd name="adj" fmla="val 579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23" name="圓角矩形 22"/>
          <p:cNvSpPr/>
          <p:nvPr/>
        </p:nvSpPr>
        <p:spPr>
          <a:xfrm>
            <a:off x="4289851" y="1374268"/>
            <a:ext cx="1679294" cy="1595642"/>
          </a:xfrm>
          <a:prstGeom prst="roundRect">
            <a:avLst>
              <a:gd name="adj" fmla="val 5795"/>
            </a:avLst>
          </a:prstGeom>
          <a:solidFill>
            <a:schemeClr val="bg1"/>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grpSp>
        <p:nvGrpSpPr>
          <p:cNvPr id="24" name="群組 35"/>
          <p:cNvGrpSpPr/>
          <p:nvPr/>
        </p:nvGrpSpPr>
        <p:grpSpPr>
          <a:xfrm>
            <a:off x="4494998" y="900442"/>
            <a:ext cx="1269000" cy="373940"/>
            <a:chOff x="5046030" y="842465"/>
            <a:chExt cx="1691999" cy="498586"/>
          </a:xfrm>
        </p:grpSpPr>
        <p:sp>
          <p:nvSpPr>
            <p:cNvPr id="25" name="圓角化同側角落矩形 24"/>
            <p:cNvSpPr/>
            <p:nvPr/>
          </p:nvSpPr>
          <p:spPr>
            <a:xfrm>
              <a:off x="5046030" y="842465"/>
              <a:ext cx="1691999" cy="498586"/>
            </a:xfrm>
            <a:prstGeom prst="round2SameRect">
              <a:avLst>
                <a:gd name="adj1" fmla="val 34849"/>
                <a:gd name="adj2" fmla="val 0"/>
              </a:avLst>
            </a:prstGeom>
            <a:solidFill>
              <a:srgbClr val="C15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化同側角落矩形 25"/>
            <p:cNvSpPr/>
            <p:nvPr/>
          </p:nvSpPr>
          <p:spPr>
            <a:xfrm>
              <a:off x="5111743" y="902611"/>
              <a:ext cx="1560575" cy="396000"/>
            </a:xfrm>
            <a:prstGeom prst="round2SameRect">
              <a:avLst>
                <a:gd name="adj1" fmla="val 34849"/>
                <a:gd name="adj2" fmla="val 0"/>
              </a:avLst>
            </a:prstGeom>
            <a:noFill/>
            <a:ln w="12700">
              <a:solidFill>
                <a:srgbClr val="FBE5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5285237" y="909538"/>
              <a:ext cx="1272142" cy="430886"/>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選填志願</a:t>
              </a:r>
              <a:endParaRPr lang="zh-TW" altLang="en-US" sz="1500" dirty="0">
                <a:solidFill>
                  <a:schemeClr val="bg1"/>
                </a:solidFill>
              </a:endParaRPr>
            </a:p>
          </p:txBody>
        </p:sp>
      </p:grpSp>
      <p:sp>
        <p:nvSpPr>
          <p:cNvPr id="28" name="矩形 27"/>
          <p:cNvSpPr/>
          <p:nvPr/>
        </p:nvSpPr>
        <p:spPr>
          <a:xfrm>
            <a:off x="4289851" y="2175469"/>
            <a:ext cx="1679294" cy="746358"/>
          </a:xfrm>
          <a:prstGeom prst="rect">
            <a:avLst/>
          </a:prstGeom>
          <a:solidFill>
            <a:srgbClr val="FFFF99"/>
          </a:solidFill>
        </p:spPr>
        <p:txBody>
          <a:bodyPr wrap="square" lIns="68580" tIns="34290" rIns="68580" bIns="34290">
            <a:spAutoFit/>
          </a:bodyPr>
          <a:lstStyle/>
          <a:p>
            <a:pPr lvl="0" algn="ctr"/>
            <a:r>
              <a:rPr lang="zh-TW" altLang="en-US" sz="1100" b="1" kern="100" dirty="0">
                <a:latin typeface="微軟正黑體" panose="020B0604030504040204" pitchFamily="34" charset="-120"/>
                <a:ea typeface="微軟正黑體" panose="020B0604030504040204" pitchFamily="34" charset="-120"/>
              </a:rPr>
              <a:t>繁星錄取生無論放棄與否</a:t>
            </a:r>
            <a:endParaRPr lang="en-US" altLang="zh-TW" sz="1100" b="1" kern="100" dirty="0">
              <a:latin typeface="微軟正黑體" panose="020B0604030504040204" pitchFamily="34" charset="-120"/>
              <a:ea typeface="微軟正黑體" panose="020B0604030504040204" pitchFamily="34" charset="-120"/>
            </a:endParaRPr>
          </a:p>
          <a:p>
            <a:pPr lvl="0" algn="ctr"/>
            <a:endParaRPr lang="en-US" altLang="zh-TW" sz="1100" b="1" kern="100" dirty="0" smtClean="0">
              <a:solidFill>
                <a:srgbClr val="FF0000"/>
              </a:solidFill>
              <a:latin typeface="微軟正黑體" panose="020B0604030504040204" pitchFamily="34" charset="-120"/>
              <a:ea typeface="微軟正黑體" panose="020B0604030504040204" pitchFamily="34" charset="-120"/>
            </a:endParaRPr>
          </a:p>
          <a:p>
            <a:pPr lvl="0" algn="ctr"/>
            <a:r>
              <a:rPr lang="zh-TW" altLang="en-US" sz="1100" b="1" kern="100" dirty="0" smtClean="0">
                <a:solidFill>
                  <a:srgbClr val="FF0000"/>
                </a:solidFill>
                <a:latin typeface="微軟正黑體" panose="020B0604030504040204" pitchFamily="34" charset="-120"/>
                <a:ea typeface="微軟正黑體" panose="020B0604030504040204" pitchFamily="34" charset="-120"/>
              </a:rPr>
              <a:t>一律</a:t>
            </a:r>
            <a:r>
              <a:rPr lang="zh-TW" altLang="en-US" sz="1100" b="1" kern="100" dirty="0">
                <a:solidFill>
                  <a:srgbClr val="FF0000"/>
                </a:solidFill>
                <a:latin typeface="微軟正黑體" panose="020B0604030504040204" pitchFamily="34" charset="-120"/>
                <a:ea typeface="微軟正黑體" panose="020B0604030504040204" pitchFamily="34" charset="-120"/>
              </a:rPr>
              <a:t>不得</a:t>
            </a:r>
            <a:r>
              <a:rPr lang="zh-TW" altLang="en-US" sz="1100" b="1" kern="100" dirty="0">
                <a:latin typeface="微軟正黑體" panose="020B0604030504040204" pitchFamily="34" charset="-120"/>
                <a:ea typeface="微軟正黑體" panose="020B0604030504040204" pitchFamily="34" charset="-120"/>
              </a:rPr>
              <a:t>報名</a:t>
            </a:r>
            <a:endParaRPr lang="en-US" altLang="zh-TW" sz="1100" b="1" kern="100" dirty="0">
              <a:latin typeface="微軟正黑體" panose="020B0604030504040204" pitchFamily="34" charset="-120"/>
              <a:ea typeface="微軟正黑體" panose="020B0604030504040204" pitchFamily="34" charset="-120"/>
            </a:endParaRPr>
          </a:p>
          <a:p>
            <a:pPr lvl="0" algn="ctr"/>
            <a:r>
              <a:rPr lang="zh-TW" altLang="en-US" sz="1100" b="1" kern="100" dirty="0">
                <a:latin typeface="微軟正黑體" panose="020B0604030504040204" pitchFamily="34" charset="-120"/>
                <a:ea typeface="微軟正黑體" panose="020B0604030504040204" pitchFamily="34" charset="-120"/>
              </a:rPr>
              <a:t>四技二專</a:t>
            </a:r>
            <a:r>
              <a:rPr lang="zh-TW" altLang="en-US" sz="1100" b="1" kern="100" dirty="0">
                <a:solidFill>
                  <a:srgbClr val="0000FF"/>
                </a:solidFill>
                <a:latin typeface="微軟正黑體" panose="020B0604030504040204" pitchFamily="34" charset="-120"/>
                <a:ea typeface="微軟正黑體" panose="020B0604030504040204" pitchFamily="34" charset="-120"/>
              </a:rPr>
              <a:t>甄選入學</a:t>
            </a:r>
            <a:endParaRPr lang="en-US" altLang="zh-TW" sz="1100" b="1" kern="100" dirty="0">
              <a:solidFill>
                <a:srgbClr val="0000FF"/>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4324107" y="1402402"/>
            <a:ext cx="1598880" cy="807913"/>
          </a:xfrm>
          <a:prstGeom prst="rect">
            <a:avLst/>
          </a:prstGeom>
        </p:spPr>
        <p:txBody>
          <a:bodyPr wrap="square" lIns="68580" tIns="34290" rIns="68580" bIns="34290">
            <a:spAutoFit/>
          </a:bodyPr>
          <a:lstStyle/>
          <a:p>
            <a:pPr lvl="0" algn="just">
              <a:buClr>
                <a:srgbClr val="C00000"/>
              </a:buClr>
            </a:pPr>
            <a:r>
              <a:rPr lang="zh-TW" altLang="en-US" sz="1600" b="1" kern="100" dirty="0">
                <a:latin typeface="微軟正黑體" panose="020B0604030504040204" pitchFamily="34" charset="-120"/>
                <a:ea typeface="微軟正黑體" panose="020B0604030504040204" pitchFamily="34" charset="-120"/>
              </a:rPr>
              <a:t>依所就讀群科別及不分群，至多選填</a:t>
            </a:r>
            <a:r>
              <a:rPr lang="en-US" altLang="zh-TW" sz="1600" b="1" kern="100" dirty="0">
                <a:solidFill>
                  <a:srgbClr val="0000FF"/>
                </a:solidFill>
                <a:latin typeface="微軟正黑體" panose="020B0604030504040204" pitchFamily="34" charset="-120"/>
                <a:ea typeface="微軟正黑體" panose="020B0604030504040204" pitchFamily="34" charset="-120"/>
              </a:rPr>
              <a:t>25</a:t>
            </a:r>
            <a:r>
              <a:rPr lang="zh-TW" altLang="en-US" sz="1600" b="1" kern="100" dirty="0">
                <a:solidFill>
                  <a:srgbClr val="0000FF"/>
                </a:solidFill>
                <a:latin typeface="微軟正黑體" panose="020B0604030504040204" pitchFamily="34" charset="-120"/>
                <a:ea typeface="微軟正黑體" panose="020B0604030504040204" pitchFamily="34" charset="-120"/>
              </a:rPr>
              <a:t>個志願</a:t>
            </a:r>
            <a:endParaRPr lang="en-US" altLang="zh-TW" sz="1600" b="1" kern="100" dirty="0">
              <a:solidFill>
                <a:srgbClr val="0000FF"/>
              </a:solidFill>
              <a:latin typeface="微軟正黑體" panose="020B0604030504040204" pitchFamily="34" charset="-120"/>
              <a:ea typeface="微軟正黑體" panose="020B0604030504040204" pitchFamily="34" charset="-120"/>
            </a:endParaRPr>
          </a:p>
        </p:txBody>
      </p:sp>
      <p:grpSp>
        <p:nvGrpSpPr>
          <p:cNvPr id="30" name="群組 41"/>
          <p:cNvGrpSpPr/>
          <p:nvPr/>
        </p:nvGrpSpPr>
        <p:grpSpPr>
          <a:xfrm>
            <a:off x="6532398" y="3599506"/>
            <a:ext cx="2474115" cy="1230980"/>
            <a:chOff x="8703574" y="4816766"/>
            <a:chExt cx="3298818" cy="1641306"/>
          </a:xfrm>
        </p:grpSpPr>
        <p:sp>
          <p:nvSpPr>
            <p:cNvPr id="31" name="手繪多邊形 30"/>
            <p:cNvSpPr/>
            <p:nvPr/>
          </p:nvSpPr>
          <p:spPr>
            <a:xfrm rot="5400000">
              <a:off x="10635539" y="4996471"/>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2" name="Google Shape;446;p38"/>
            <p:cNvSpPr txBox="1">
              <a:spLocks/>
            </p:cNvSpPr>
            <p:nvPr/>
          </p:nvSpPr>
          <p:spPr>
            <a:xfrm>
              <a:off x="10685193" y="5151741"/>
              <a:ext cx="694050"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33" name="手繪多邊形 32"/>
            <p:cNvSpPr/>
            <p:nvPr/>
          </p:nvSpPr>
          <p:spPr>
            <a:xfrm rot="5400000">
              <a:off x="10008983" y="5357254"/>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4" name="手繪多邊形 33"/>
            <p:cNvSpPr/>
            <p:nvPr/>
          </p:nvSpPr>
          <p:spPr>
            <a:xfrm rot="5400000">
              <a:off x="11258689" y="5366565"/>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a:p>
          </p:txBody>
        </p:sp>
        <p:sp>
          <p:nvSpPr>
            <p:cNvPr id="35" name="Google Shape;446;p38"/>
            <p:cNvSpPr txBox="1">
              <a:spLocks/>
            </p:cNvSpPr>
            <p:nvPr/>
          </p:nvSpPr>
          <p:spPr>
            <a:xfrm>
              <a:off x="10029857" y="5542450"/>
              <a:ext cx="72282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學測成績</a:t>
              </a:r>
              <a:endParaRPr lang="en-US" sz="1800" dirty="0">
                <a:solidFill>
                  <a:schemeClr val="bg1"/>
                </a:solidFill>
              </a:endParaRPr>
            </a:p>
          </p:txBody>
        </p:sp>
        <p:sp>
          <p:nvSpPr>
            <p:cNvPr id="36" name="Google Shape;446;p38"/>
            <p:cNvSpPr txBox="1">
              <a:spLocks/>
            </p:cNvSpPr>
            <p:nvPr/>
          </p:nvSpPr>
          <p:spPr>
            <a:xfrm>
              <a:off x="11243974" y="5542450"/>
              <a:ext cx="758417"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1800" dirty="0">
                <a:solidFill>
                  <a:schemeClr val="bg1"/>
                </a:solidFill>
              </a:endParaRPr>
            </a:p>
          </p:txBody>
        </p:sp>
        <p:sp>
          <p:nvSpPr>
            <p:cNvPr id="37" name="手繪多邊形 36"/>
            <p:cNvSpPr/>
            <p:nvPr/>
          </p:nvSpPr>
          <p:spPr>
            <a:xfrm rot="5400000">
              <a:off x="8755276" y="5349686"/>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8" name="Google Shape;446;p38"/>
            <p:cNvSpPr txBox="1">
              <a:spLocks/>
            </p:cNvSpPr>
            <p:nvPr/>
          </p:nvSpPr>
          <p:spPr>
            <a:xfrm>
              <a:off x="8703575" y="5503849"/>
              <a:ext cx="702220"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興趣才能</a:t>
              </a:r>
              <a:endParaRPr lang="en-US" sz="1800" dirty="0">
                <a:solidFill>
                  <a:schemeClr val="bg1"/>
                </a:solidFill>
              </a:endParaRPr>
            </a:p>
          </p:txBody>
        </p:sp>
        <p:sp>
          <p:nvSpPr>
            <p:cNvPr id="39" name="手繪多邊形 38"/>
            <p:cNvSpPr/>
            <p:nvPr/>
          </p:nvSpPr>
          <p:spPr>
            <a:xfrm rot="5400000">
              <a:off x="10631980" y="5703255"/>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0" name="Google Shape;446;p38"/>
            <p:cNvSpPr txBox="1">
              <a:spLocks/>
            </p:cNvSpPr>
            <p:nvPr/>
          </p:nvSpPr>
          <p:spPr>
            <a:xfrm>
              <a:off x="10681637" y="5899299"/>
              <a:ext cx="694046"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altLang="zh-TW" sz="1800" dirty="0">
                <a:solidFill>
                  <a:schemeClr val="bg1"/>
                </a:solidFill>
              </a:endParaRPr>
            </a:p>
          </p:txBody>
        </p:sp>
        <p:sp>
          <p:nvSpPr>
            <p:cNvPr id="41" name="手繪多邊形 40"/>
            <p:cNvSpPr/>
            <p:nvPr/>
          </p:nvSpPr>
          <p:spPr>
            <a:xfrm rot="5400000">
              <a:off x="9379053" y="5703254"/>
              <a:ext cx="692003"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2" name="Google Shape;446;p38"/>
            <p:cNvSpPr txBox="1">
              <a:spLocks/>
            </p:cNvSpPr>
            <p:nvPr/>
          </p:nvSpPr>
          <p:spPr>
            <a:xfrm>
              <a:off x="9428710" y="5857416"/>
              <a:ext cx="694048"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1800" dirty="0">
                <a:solidFill>
                  <a:schemeClr val="bg1"/>
                </a:solidFill>
              </a:endParaRPr>
            </a:p>
          </p:txBody>
        </p:sp>
        <p:sp>
          <p:nvSpPr>
            <p:cNvPr id="43" name="手繪多邊形 42"/>
            <p:cNvSpPr/>
            <p:nvPr/>
          </p:nvSpPr>
          <p:spPr>
            <a:xfrm rot="5400000">
              <a:off x="9248671" y="4746762"/>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F8A738"/>
                </a:gs>
                <a:gs pos="100000">
                  <a:srgbClr val="F8A738"/>
                </a:gs>
                <a:gs pos="70000">
                  <a:srgbClr val="FA7C03"/>
                </a:gs>
                <a:gs pos="32000">
                  <a:srgbClr val="FA7C03"/>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44" name="Google Shape;446;p38"/>
            <p:cNvSpPr txBox="1">
              <a:spLocks/>
            </p:cNvSpPr>
            <p:nvPr/>
          </p:nvSpPr>
          <p:spPr>
            <a:xfrm>
              <a:off x="9295932" y="5092758"/>
              <a:ext cx="866415"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5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2400" b="1" dirty="0">
                <a:solidFill>
                  <a:schemeClr val="bg1"/>
                </a:solidFill>
              </a:endParaRPr>
            </a:p>
          </p:txBody>
        </p:sp>
      </p:grpSp>
      <p:grpSp>
        <p:nvGrpSpPr>
          <p:cNvPr id="45" name="群組 56"/>
          <p:cNvGrpSpPr/>
          <p:nvPr/>
        </p:nvGrpSpPr>
        <p:grpSpPr>
          <a:xfrm>
            <a:off x="6106657" y="979643"/>
            <a:ext cx="593272" cy="357016"/>
            <a:chOff x="8258338" y="953372"/>
            <a:chExt cx="791030" cy="476021"/>
          </a:xfrm>
          <a:effectLst>
            <a:outerShdw blurRad="38100" dist="25400" dir="2700000" algn="tl" rotWithShape="0">
              <a:prstClr val="black">
                <a:alpha val="40000"/>
              </a:prstClr>
            </a:outerShdw>
          </a:effectLst>
        </p:grpSpPr>
        <p:sp>
          <p:nvSpPr>
            <p:cNvPr id="46" name="Chevron 2">
              <a:extLst>
                <a:ext uri="{FF2B5EF4-FFF2-40B4-BE49-F238E27FC236}">
                  <a16:creationId xmlns:a16="http://schemas.microsoft.com/office/drawing/2014/main" id="{AB2707A5-BE69-4927-BF06-C5A9B98B5858}"/>
                </a:ext>
              </a:extLst>
            </p:cNvPr>
            <p:cNvSpPr/>
            <p:nvPr/>
          </p:nvSpPr>
          <p:spPr>
            <a:xfrm rot="5400000">
              <a:off x="8662601" y="1042626"/>
              <a:ext cx="476021" cy="297513"/>
            </a:xfrm>
            <a:prstGeom prst="triangle">
              <a:avLst/>
            </a:prstGeom>
            <a:solidFill>
              <a:schemeClr val="accent2"/>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47" name="Chevron 2">
              <a:extLst>
                <a:ext uri="{FF2B5EF4-FFF2-40B4-BE49-F238E27FC236}">
                  <a16:creationId xmlns:a16="http://schemas.microsoft.com/office/drawing/2014/main" id="{AB2707A5-BE69-4927-BF06-C5A9B98B5858}"/>
                </a:ext>
              </a:extLst>
            </p:cNvPr>
            <p:cNvSpPr/>
            <p:nvPr/>
          </p:nvSpPr>
          <p:spPr>
            <a:xfrm rot="5400000">
              <a:off x="8435095" y="1092099"/>
              <a:ext cx="319764" cy="199853"/>
            </a:xfrm>
            <a:prstGeom prst="triangle">
              <a:avLst/>
            </a:prstGeom>
            <a:solidFill>
              <a:schemeClr val="accent2">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48" name="Chevron 2">
              <a:extLst>
                <a:ext uri="{FF2B5EF4-FFF2-40B4-BE49-F238E27FC236}">
                  <a16:creationId xmlns:a16="http://schemas.microsoft.com/office/drawing/2014/main" id="{AB2707A5-BE69-4927-BF06-C5A9B98B5858}"/>
                </a:ext>
              </a:extLst>
            </p:cNvPr>
            <p:cNvSpPr/>
            <p:nvPr/>
          </p:nvSpPr>
          <p:spPr>
            <a:xfrm rot="5400000">
              <a:off x="8198383" y="1092098"/>
              <a:ext cx="319764" cy="199853"/>
            </a:xfrm>
            <a:prstGeom prst="triangle">
              <a:avLst/>
            </a:prstGeom>
            <a:solidFill>
              <a:schemeClr val="accent2">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49" name="群組 60"/>
          <p:cNvGrpSpPr/>
          <p:nvPr/>
        </p:nvGrpSpPr>
        <p:grpSpPr>
          <a:xfrm>
            <a:off x="3642277" y="912393"/>
            <a:ext cx="593272" cy="357016"/>
            <a:chOff x="2939110" y="953371"/>
            <a:chExt cx="791029" cy="476021"/>
          </a:xfrm>
          <a:effectLst>
            <a:outerShdw blurRad="38100" dist="25400" dir="2700000" algn="tl" rotWithShape="0">
              <a:prstClr val="black">
                <a:alpha val="40000"/>
              </a:prstClr>
            </a:outerShdw>
          </a:effectLst>
        </p:grpSpPr>
        <p:sp>
          <p:nvSpPr>
            <p:cNvPr id="50" name="Chevron 2">
              <a:extLst>
                <a:ext uri="{FF2B5EF4-FFF2-40B4-BE49-F238E27FC236}">
                  <a16:creationId xmlns:a16="http://schemas.microsoft.com/office/drawing/2014/main" id="{AB2707A5-BE69-4927-BF06-C5A9B98B5858}"/>
                </a:ext>
              </a:extLst>
            </p:cNvPr>
            <p:cNvSpPr/>
            <p:nvPr/>
          </p:nvSpPr>
          <p:spPr>
            <a:xfrm rot="5400000">
              <a:off x="3343372"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1"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2"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sp>
        <p:nvSpPr>
          <p:cNvPr id="53" name="矩形 52"/>
          <p:cNvSpPr/>
          <p:nvPr/>
        </p:nvSpPr>
        <p:spPr>
          <a:xfrm>
            <a:off x="1628165" y="3385937"/>
            <a:ext cx="2946951" cy="946413"/>
          </a:xfrm>
          <a:prstGeom prst="rect">
            <a:avLst/>
          </a:prstGeom>
        </p:spPr>
        <p:txBody>
          <a:bodyPr wrap="square" lIns="68580" tIns="34290" rIns="68580" bIns="34290">
            <a:spAutoFit/>
          </a:bodyPr>
          <a:lstStyle/>
          <a:p>
            <a:r>
              <a:rPr lang="zh-TW" altLang="en-US" sz="1200" b="1" dirty="0">
                <a:solidFill>
                  <a:srgbClr val="FFB7B7"/>
                </a:solidFill>
                <a:latin typeface="微軟正黑體" panose="020B0604030504040204" pitchFamily="34" charset="-120"/>
                <a:ea typeface="微軟正黑體" panose="020B0604030504040204" pitchFamily="34" charset="-120"/>
                <a:cs typeface="標楷體" panose="03000509000000000000" pitchFamily="65" charset="-120"/>
              </a:rPr>
              <a:t>只看高一到高三上</a:t>
            </a:r>
            <a:r>
              <a:rPr lang="en-US" altLang="zh-TW" sz="1200" b="1" dirty="0">
                <a:solidFill>
                  <a:srgbClr val="FFB7B7"/>
                </a:solidFill>
                <a:latin typeface="微軟正黑體" panose="020B0604030504040204" pitchFamily="34" charset="-120"/>
                <a:ea typeface="微軟正黑體" panose="020B0604030504040204" pitchFamily="34" charset="-120"/>
                <a:cs typeface="標楷體" panose="03000509000000000000" pitchFamily="65" charset="-120"/>
              </a:rPr>
              <a:t>5</a:t>
            </a:r>
            <a:r>
              <a:rPr lang="zh-TW" altLang="en-US" sz="1200" b="1" dirty="0">
                <a:solidFill>
                  <a:srgbClr val="FFB7B7"/>
                </a:solidFill>
                <a:latin typeface="微軟正黑體" panose="020B0604030504040204" pitchFamily="34" charset="-120"/>
                <a:ea typeface="微軟正黑體" panose="020B0604030504040204" pitchFamily="34" charset="-120"/>
                <a:cs typeface="標楷體" panose="03000509000000000000" pitchFamily="65" charset="-120"/>
              </a:rPr>
              <a:t>學期平均成績，</a:t>
            </a:r>
          </a:p>
          <a:p>
            <a:r>
              <a:rPr lang="zh-TW" altLang="en-US" sz="1100" b="1" dirty="0">
                <a:solidFill>
                  <a:schemeClr val="bg1"/>
                </a:solidFill>
                <a:latin typeface="微軟正黑體" panose="020B0604030504040204" pitchFamily="34" charset="-120"/>
                <a:ea typeface="微軟正黑體" panose="020B0604030504040204" pitchFamily="34" charset="-120"/>
                <a:cs typeface="標楷體" panose="03000509000000000000" pitchFamily="65" charset="-120"/>
              </a:rPr>
              <a:t>（包含學業平均成績、專業及實習科目、技能領域科目、英語文、國語文、數學之群名次百分比）</a:t>
            </a:r>
            <a:endParaRPr lang="en-US" altLang="zh-TW" sz="1100" b="1" dirty="0">
              <a:solidFill>
                <a:schemeClr val="bg1"/>
              </a:solidFill>
              <a:latin typeface="微軟正黑體" panose="020B0604030504040204" pitchFamily="34" charset="-120"/>
              <a:ea typeface="微軟正黑體" panose="020B0604030504040204" pitchFamily="34" charset="-120"/>
              <a:cs typeface="標楷體" panose="03000509000000000000" pitchFamily="65" charset="-120"/>
            </a:endParaRPr>
          </a:p>
          <a:p>
            <a:r>
              <a:rPr lang="zh-TW" altLang="en-US" sz="1200" b="1" dirty="0">
                <a:solidFill>
                  <a:srgbClr val="FFB7B7"/>
                </a:solidFill>
                <a:latin typeface="微軟正黑體" panose="020B0604030504040204" pitchFamily="34" charset="-120"/>
                <a:ea typeface="微軟正黑體" panose="020B0604030504040204" pitchFamily="34" charset="-120"/>
                <a:cs typeface="標楷體" panose="03000509000000000000" pitchFamily="65" charset="-120"/>
              </a:rPr>
              <a:t>及多元能力表現</a:t>
            </a:r>
            <a:endParaRPr lang="zh-TW" altLang="en-US" sz="1200" b="1" dirty="0">
              <a:solidFill>
                <a:schemeClr val="bg1"/>
              </a:solidFill>
              <a:latin typeface="微軟正黑體" panose="020B0604030504040204" pitchFamily="34" charset="-120"/>
              <a:ea typeface="微軟正黑體" panose="020B0604030504040204" pitchFamily="34" charset="-120"/>
              <a:cs typeface="標楷體" panose="03000509000000000000" pitchFamily="65" charset="-120"/>
            </a:endParaRPr>
          </a:p>
        </p:txBody>
      </p:sp>
      <p:pic>
        <p:nvPicPr>
          <p:cNvPr id="54" name="圖片 53"/>
          <p:cNvPicPr>
            <a:picLocks noChangeAspect="1"/>
          </p:cNvPicPr>
          <p:nvPr/>
        </p:nvPicPr>
        <p:blipFill rotWithShape="1">
          <a:blip r:embed="rId3" cstate="print">
            <a:extLst>
              <a:ext uri="{28A0092B-C50C-407E-A947-70E740481C1C}">
                <a14:useLocalDpi xmlns:a14="http://schemas.microsoft.com/office/drawing/2010/main" val="0"/>
              </a:ext>
            </a:extLst>
          </a:blip>
          <a:srcRect l="51364"/>
          <a:stretch/>
        </p:blipFill>
        <p:spPr>
          <a:xfrm>
            <a:off x="4504147" y="3824405"/>
            <a:ext cx="1118425" cy="1260678"/>
          </a:xfrm>
          <a:prstGeom prst="rect">
            <a:avLst/>
          </a:prstGeom>
        </p:spPr>
      </p:pic>
      <p:graphicFrame>
        <p:nvGraphicFramePr>
          <p:cNvPr id="55" name="表格 54"/>
          <p:cNvGraphicFramePr>
            <a:graphicFrameLocks noGrp="1"/>
          </p:cNvGraphicFramePr>
          <p:nvPr>
            <p:extLst>
              <p:ext uri="{D42A27DB-BD31-4B8C-83A1-F6EECF244321}">
                <p14:modId xmlns:p14="http://schemas.microsoft.com/office/powerpoint/2010/main" val="167845779"/>
              </p:ext>
            </p:extLst>
          </p:nvPr>
        </p:nvGraphicFramePr>
        <p:xfrm>
          <a:off x="6737966" y="1939649"/>
          <a:ext cx="1963417" cy="1028700"/>
        </p:xfrm>
        <a:graphic>
          <a:graphicData uri="http://schemas.openxmlformats.org/drawingml/2006/table">
            <a:tbl>
              <a:tblPr firstRow="1" bandRow="1">
                <a:tableStyleId>{5C22544A-7EE6-4342-B048-85BDC9FD1C3A}</a:tableStyleId>
              </a:tblPr>
              <a:tblGrid>
                <a:gridCol w="855883">
                  <a:extLst>
                    <a:ext uri="{9D8B030D-6E8A-4147-A177-3AD203B41FA5}">
                      <a16:colId xmlns:a16="http://schemas.microsoft.com/office/drawing/2014/main" val="2285091234"/>
                    </a:ext>
                  </a:extLst>
                </a:gridCol>
                <a:gridCol w="1107534">
                  <a:extLst>
                    <a:ext uri="{9D8B030D-6E8A-4147-A177-3AD203B41FA5}">
                      <a16:colId xmlns:a16="http://schemas.microsoft.com/office/drawing/2014/main" val="1183558764"/>
                    </a:ext>
                  </a:extLst>
                </a:gridCol>
              </a:tblGrid>
              <a:tr h="342900">
                <a:tc>
                  <a:txBody>
                    <a:bodyPr/>
                    <a:lstStyle/>
                    <a:p>
                      <a:pPr algn="ct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第</a:t>
                      </a:r>
                      <a:r>
                        <a:rPr lang="en-US" altLang="zh-TW" sz="900" b="0" dirty="0">
                          <a:solidFill>
                            <a:schemeClr val="tx1"/>
                          </a:solidFill>
                          <a:latin typeface="微軟正黑體" panose="020B0604030504040204" pitchFamily="34" charset="-120"/>
                          <a:ea typeface="微軟正黑體" panose="020B0604030504040204" pitchFamily="34" charset="-120"/>
                        </a:rPr>
                        <a:t>1</a:t>
                      </a:r>
                      <a:r>
                        <a:rPr lang="zh-TW" altLang="en-US" sz="900" b="0" dirty="0">
                          <a:solidFill>
                            <a:schemeClr val="tx1"/>
                          </a:solidFill>
                          <a:latin typeface="微軟正黑體" panose="020B0604030504040204" pitchFamily="34" charset="-120"/>
                          <a:ea typeface="微軟正黑體" panose="020B0604030504040204" pitchFamily="34" charset="-120"/>
                        </a:rPr>
                        <a:t>輪</a:t>
                      </a:r>
                    </a:p>
                  </a:txBody>
                  <a:tcPr marL="68580" marR="68580" marT="34290" marB="34290" anchor="ctr">
                    <a:lnL w="6350" cap="flat" cmpd="sng" algn="ctr">
                      <a:no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各學校比序排名</a:t>
                      </a:r>
                      <a:endParaRPr lang="en-US" altLang="zh-TW" sz="900" b="0" dirty="0">
                        <a:solidFill>
                          <a:schemeClr val="tx1"/>
                        </a:solidFill>
                        <a:latin typeface="微軟正黑體" panose="020B0604030504040204" pitchFamily="34" charset="-120"/>
                        <a:ea typeface="微軟正黑體" panose="020B0604030504040204" pitchFamily="34" charset="-120"/>
                      </a:endParaRPr>
                    </a:p>
                    <a:p>
                      <a:pP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第</a:t>
                      </a:r>
                      <a:r>
                        <a:rPr lang="en-US" altLang="zh-TW" sz="900" b="0" dirty="0">
                          <a:solidFill>
                            <a:schemeClr val="tx1"/>
                          </a:solidFill>
                          <a:latin typeface="微軟正黑體" panose="020B0604030504040204" pitchFamily="34" charset="-120"/>
                          <a:ea typeface="微軟正黑體" panose="020B0604030504040204" pitchFamily="34" charset="-120"/>
                        </a:rPr>
                        <a:t>1</a:t>
                      </a:r>
                      <a:r>
                        <a:rPr lang="zh-TW" altLang="en-US" sz="900" b="0" dirty="0">
                          <a:solidFill>
                            <a:schemeClr val="tx1"/>
                          </a:solidFill>
                          <a:latin typeface="微軟正黑體" panose="020B0604030504040204" pitchFamily="34" charset="-120"/>
                          <a:ea typeface="微軟正黑體" panose="020B0604030504040204" pitchFamily="34" charset="-120"/>
                        </a:rPr>
                        <a:t>名之考生</a:t>
                      </a:r>
                    </a:p>
                  </a:txBody>
                  <a:tcPr marL="68580" marR="68580" marT="34290" marB="34290" anchor="ctr">
                    <a:lnL w="6350" cap="flat" cmpd="sng" algn="ctr">
                      <a:solidFill>
                        <a:srgbClr val="C0000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983560"/>
                  </a:ext>
                </a:extLst>
              </a:tr>
              <a:tr h="342900">
                <a:tc>
                  <a:txBody>
                    <a:bodyPr/>
                    <a:lstStyle/>
                    <a:p>
                      <a:pPr algn="ct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第</a:t>
                      </a:r>
                      <a:r>
                        <a:rPr lang="en-US" altLang="zh-TW" sz="900" b="0" dirty="0">
                          <a:solidFill>
                            <a:schemeClr val="tx1"/>
                          </a:solidFill>
                          <a:latin typeface="微軟正黑體" panose="020B0604030504040204" pitchFamily="34" charset="-120"/>
                          <a:ea typeface="微軟正黑體" panose="020B0604030504040204" pitchFamily="34" charset="-120"/>
                        </a:rPr>
                        <a:t>2</a:t>
                      </a:r>
                      <a:r>
                        <a:rPr lang="zh-TW" altLang="en-US" sz="900" b="0" dirty="0">
                          <a:solidFill>
                            <a:schemeClr val="tx1"/>
                          </a:solidFill>
                          <a:latin typeface="微軟正黑體" panose="020B0604030504040204" pitchFamily="34" charset="-120"/>
                          <a:ea typeface="微軟正黑體" panose="020B0604030504040204" pitchFamily="34" charset="-120"/>
                        </a:rPr>
                        <a:t>、</a:t>
                      </a:r>
                      <a:r>
                        <a:rPr lang="en-US" altLang="zh-TW" sz="900" b="0" dirty="0">
                          <a:solidFill>
                            <a:schemeClr val="tx1"/>
                          </a:solidFill>
                          <a:latin typeface="微軟正黑體" panose="020B0604030504040204" pitchFamily="34" charset="-120"/>
                          <a:ea typeface="微軟正黑體" panose="020B0604030504040204" pitchFamily="34" charset="-120"/>
                        </a:rPr>
                        <a:t>3</a:t>
                      </a:r>
                      <a:r>
                        <a:rPr lang="zh-TW" altLang="en-US" sz="900" b="0" dirty="0">
                          <a:solidFill>
                            <a:schemeClr val="tx1"/>
                          </a:solidFill>
                          <a:latin typeface="微軟正黑體" panose="020B0604030504040204" pitchFamily="34" charset="-120"/>
                          <a:ea typeface="微軟正黑體" panose="020B0604030504040204" pitchFamily="34" charset="-120"/>
                        </a:rPr>
                        <a:t>輪</a:t>
                      </a:r>
                    </a:p>
                  </a:txBody>
                  <a:tcPr marL="68580" marR="68580" marT="34290" marB="34290" anchor="ctr">
                    <a:lnL w="6350" cap="flat" cmpd="sng" algn="ctr">
                      <a:no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各學校比序排名</a:t>
                      </a:r>
                      <a:endParaRPr lang="en-US" altLang="zh-TW" sz="900" b="0" dirty="0">
                        <a:solidFill>
                          <a:schemeClr val="tx1"/>
                        </a:solidFill>
                        <a:latin typeface="微軟正黑體" panose="020B0604030504040204" pitchFamily="34" charset="-120"/>
                        <a:ea typeface="微軟正黑體" panose="020B0604030504040204" pitchFamily="34" charset="-120"/>
                      </a:endParaRPr>
                    </a:p>
                    <a:p>
                      <a:pP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第</a:t>
                      </a:r>
                      <a:r>
                        <a:rPr lang="en-US" altLang="zh-TW" sz="900" b="0" dirty="0">
                          <a:solidFill>
                            <a:schemeClr val="tx1"/>
                          </a:solidFill>
                          <a:latin typeface="微軟正黑體" panose="020B0604030504040204" pitchFamily="34" charset="-120"/>
                          <a:ea typeface="微軟正黑體" panose="020B0604030504040204" pitchFamily="34" charset="-120"/>
                        </a:rPr>
                        <a:t>2</a:t>
                      </a:r>
                      <a:r>
                        <a:rPr lang="zh-TW" altLang="en-US" sz="900" b="0" dirty="0">
                          <a:solidFill>
                            <a:schemeClr val="tx1"/>
                          </a:solidFill>
                          <a:latin typeface="微軟正黑體" panose="020B0604030504040204" pitchFamily="34" charset="-120"/>
                          <a:ea typeface="微軟正黑體" panose="020B0604030504040204" pitchFamily="34" charset="-120"/>
                        </a:rPr>
                        <a:t>、</a:t>
                      </a:r>
                      <a:r>
                        <a:rPr lang="en-US" altLang="zh-TW" sz="900" b="0" dirty="0">
                          <a:solidFill>
                            <a:schemeClr val="tx1"/>
                          </a:solidFill>
                          <a:latin typeface="微軟正黑體" panose="020B0604030504040204" pitchFamily="34" charset="-120"/>
                          <a:ea typeface="微軟正黑體" panose="020B0604030504040204" pitchFamily="34" charset="-120"/>
                        </a:rPr>
                        <a:t>3</a:t>
                      </a:r>
                      <a:r>
                        <a:rPr lang="zh-TW" altLang="en-US" sz="900" b="0" dirty="0">
                          <a:solidFill>
                            <a:schemeClr val="tx1"/>
                          </a:solidFill>
                          <a:latin typeface="微軟正黑體" panose="020B0604030504040204" pitchFamily="34" charset="-120"/>
                          <a:ea typeface="微軟正黑體" panose="020B0604030504040204" pitchFamily="34" charset="-120"/>
                        </a:rPr>
                        <a:t>名之考生</a:t>
                      </a:r>
                    </a:p>
                  </a:txBody>
                  <a:tcPr marL="68580" marR="68580" marT="34290" marB="34290" anchor="ctr">
                    <a:lnL w="6350" cap="flat" cmpd="sng" algn="ctr">
                      <a:solidFill>
                        <a:srgbClr val="C0000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917180"/>
                  </a:ext>
                </a:extLst>
              </a:tr>
              <a:tr h="342900">
                <a:tc>
                  <a:txBody>
                    <a:bodyPr/>
                    <a:lstStyle/>
                    <a:p>
                      <a:pPr algn="ct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第</a:t>
                      </a:r>
                      <a:r>
                        <a:rPr lang="en-US" altLang="zh-TW" sz="900" b="0" dirty="0">
                          <a:solidFill>
                            <a:schemeClr val="tx1"/>
                          </a:solidFill>
                          <a:latin typeface="微軟正黑體" panose="020B0604030504040204" pitchFamily="34" charset="-120"/>
                          <a:ea typeface="微軟正黑體" panose="020B0604030504040204" pitchFamily="34" charset="-120"/>
                        </a:rPr>
                        <a:t>4</a:t>
                      </a:r>
                      <a:r>
                        <a:rPr lang="zh-TW" altLang="en-US" sz="900" b="0" dirty="0">
                          <a:solidFill>
                            <a:schemeClr val="tx1"/>
                          </a:solidFill>
                          <a:latin typeface="微軟正黑體" panose="020B0604030504040204" pitchFamily="34" charset="-120"/>
                          <a:ea typeface="微軟正黑體" panose="020B0604030504040204" pitchFamily="34" charset="-120"/>
                        </a:rPr>
                        <a:t>輪</a:t>
                      </a:r>
                    </a:p>
                  </a:txBody>
                  <a:tcPr marL="68580" marR="68580" marT="34290" marB="34290" anchor="ctr">
                    <a:lnL w="6350" cap="flat" cmpd="sng" algn="ctr">
                      <a:no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zh-TW" altLang="en-US" sz="900" b="0" dirty="0">
                          <a:solidFill>
                            <a:schemeClr val="tx1"/>
                          </a:solidFill>
                          <a:latin typeface="微軟正黑體" panose="020B0604030504040204" pitchFamily="34" charset="-120"/>
                          <a:ea typeface="微軟正黑體" panose="020B0604030504040204" pitchFamily="34" charset="-120"/>
                        </a:rPr>
                        <a:t>未參與前</a:t>
                      </a:r>
                      <a:r>
                        <a:rPr lang="en-US" altLang="zh-TW" sz="900" b="0" dirty="0">
                          <a:solidFill>
                            <a:schemeClr val="tx1"/>
                          </a:solidFill>
                          <a:latin typeface="微軟正黑體" panose="020B0604030504040204" pitchFamily="34" charset="-120"/>
                          <a:ea typeface="微軟正黑體" panose="020B0604030504040204" pitchFamily="34" charset="-120"/>
                        </a:rPr>
                        <a:t>3</a:t>
                      </a:r>
                      <a:r>
                        <a:rPr lang="zh-TW" altLang="en-US" sz="900" b="0" dirty="0">
                          <a:solidFill>
                            <a:schemeClr val="tx1"/>
                          </a:solidFill>
                          <a:latin typeface="微軟正黑體" panose="020B0604030504040204" pitchFamily="34" charset="-120"/>
                          <a:ea typeface="微軟正黑體" panose="020B0604030504040204" pitchFamily="34" charset="-120"/>
                        </a:rPr>
                        <a:t>輪分發之考生</a:t>
                      </a:r>
                    </a:p>
                  </a:txBody>
                  <a:tcPr marL="68580" marR="68580" marT="34290" marB="34290" anchor="ctr">
                    <a:lnL w="6350" cap="flat" cmpd="sng" algn="ctr">
                      <a:solidFill>
                        <a:srgbClr val="C0000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110962"/>
                  </a:ext>
                </a:extLst>
              </a:tr>
            </a:tbl>
          </a:graphicData>
        </a:graphic>
      </p:graphicFrame>
      <p:pic>
        <p:nvPicPr>
          <p:cNvPr id="56" name="圖片 55"/>
          <p:cNvPicPr>
            <a:picLocks noChangeAspect="1"/>
          </p:cNvPicPr>
          <p:nvPr/>
        </p:nvPicPr>
        <p:blipFill rotWithShape="1">
          <a:blip r:embed="rId4" cstate="print">
            <a:extLst>
              <a:ext uri="{28A0092B-C50C-407E-A947-70E740481C1C}">
                <a14:useLocalDpi xmlns:a14="http://schemas.microsoft.com/office/drawing/2010/main" val="0"/>
              </a:ext>
            </a:extLst>
          </a:blip>
          <a:srcRect l="25375" r="31461"/>
          <a:stretch/>
        </p:blipFill>
        <p:spPr>
          <a:xfrm flipH="1">
            <a:off x="460416" y="3495655"/>
            <a:ext cx="963065" cy="1673390"/>
          </a:xfrm>
          <a:prstGeom prst="rect">
            <a:avLst/>
          </a:prstGeom>
          <a:effectLst>
            <a:outerShdw blurRad="50800" dist="38100" dir="2700000" algn="tl" rotWithShape="0">
              <a:prstClr val="black">
                <a:alpha val="40000"/>
              </a:prstClr>
            </a:outerShdw>
          </a:effectLst>
        </p:spPr>
      </p:pic>
      <p:sp>
        <p:nvSpPr>
          <p:cNvPr id="57" name="圓角矩形圖說文字 56"/>
          <p:cNvSpPr/>
          <p:nvPr/>
        </p:nvSpPr>
        <p:spPr>
          <a:xfrm>
            <a:off x="5142293" y="3327823"/>
            <a:ext cx="1622210" cy="478676"/>
          </a:xfrm>
          <a:prstGeom prst="wedgeRoundRectCallout">
            <a:avLst>
              <a:gd name="adj1" fmla="val -38640"/>
              <a:gd name="adj2" fmla="val 107330"/>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8" name="圓角矩形 57"/>
          <p:cNvSpPr/>
          <p:nvPr/>
        </p:nvSpPr>
        <p:spPr>
          <a:xfrm>
            <a:off x="5161808" y="3400033"/>
            <a:ext cx="1576691" cy="350546"/>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dirty="0"/>
          </a:p>
        </p:txBody>
      </p:sp>
      <p:sp>
        <p:nvSpPr>
          <p:cNvPr id="59" name="矩形 58"/>
          <p:cNvSpPr/>
          <p:nvPr/>
        </p:nvSpPr>
        <p:spPr>
          <a:xfrm>
            <a:off x="5142293" y="3418737"/>
            <a:ext cx="1653706" cy="346249"/>
          </a:xfrm>
          <a:prstGeom prst="rect">
            <a:avLst/>
          </a:prstGeom>
        </p:spPr>
        <p:txBody>
          <a:bodyPr wrap="square" lIns="68580" tIns="34290" rIns="68580" bIns="34290">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不需統測</a:t>
            </a:r>
            <a:r>
              <a:rPr lang="zh-TW" altLang="en-US" b="1" dirty="0">
                <a:latin typeface="微軟正黑體" panose="020B0604030504040204" pitchFamily="34" charset="-120"/>
                <a:ea typeface="微軟正黑體" panose="020B0604030504040204" pitchFamily="34" charset="-120"/>
                <a:cs typeface="標楷體" panose="03000509000000000000" pitchFamily="65" charset="-120"/>
              </a:rPr>
              <a:t>成績</a:t>
            </a:r>
            <a:endParaRPr lang="en-US" altLang="zh-TW" b="1" dirty="0">
              <a:latin typeface="微軟正黑體" panose="020B0604030504040204" pitchFamily="34" charset="-120"/>
              <a:ea typeface="微軟正黑體" panose="020B0604030504040204" pitchFamily="34" charset="-120"/>
              <a:cs typeface="標楷體" panose="03000509000000000000" pitchFamily="65" charset="-120"/>
            </a:endParaRPr>
          </a:p>
        </p:txBody>
      </p:sp>
      <p:sp>
        <p:nvSpPr>
          <p:cNvPr id="60" name="矩形 59"/>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科技繁星</a:t>
            </a:r>
            <a:endParaRPr lang="zh-TW" altLang="en-US" sz="2800" dirty="0"/>
          </a:p>
        </p:txBody>
      </p:sp>
    </p:spTree>
    <p:extLst>
      <p:ext uri="{BB962C8B-B14F-4D97-AF65-F5344CB8AC3E}">
        <p14:creationId xmlns:p14="http://schemas.microsoft.com/office/powerpoint/2010/main" val="2946582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22" presetClass="entr" presetSubtype="8"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22" presetClass="entr" presetSubtype="8"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par>
                                <p:cTn id="57" presetID="22" presetClass="entr" presetSubtype="8"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par>
                                <p:cTn id="60" presetID="22" presetClass="entr" presetSubtype="8"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left)">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1000"/>
                                        <p:tgtEl>
                                          <p:spTgt spid="56"/>
                                        </p:tgtEl>
                                      </p:cBhvr>
                                    </p:animEffect>
                                    <p:anim calcmode="lin" valueType="num">
                                      <p:cBhvr>
                                        <p:cTn id="68" dur="1000" fill="hold"/>
                                        <p:tgtEl>
                                          <p:spTgt spid="56"/>
                                        </p:tgtEl>
                                        <p:attrNameLst>
                                          <p:attrName>ppt_x</p:attrName>
                                        </p:attrNameLst>
                                      </p:cBhvr>
                                      <p:tavLst>
                                        <p:tav tm="0">
                                          <p:val>
                                            <p:strVal val="#ppt_x"/>
                                          </p:val>
                                        </p:tav>
                                        <p:tav tm="100000">
                                          <p:val>
                                            <p:strVal val="#ppt_x"/>
                                          </p:val>
                                        </p:tav>
                                      </p:tavLst>
                                    </p:anim>
                                    <p:anim calcmode="lin" valueType="num">
                                      <p:cBhvr>
                                        <p:cTn id="69" dur="1000" fill="hold"/>
                                        <p:tgtEl>
                                          <p:spTgt spid="5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1000"/>
                                        <p:tgtEl>
                                          <p:spTgt spid="5"/>
                                        </p:tgtEl>
                                      </p:cBhvr>
                                    </p:animEffect>
                                    <p:anim calcmode="lin" valueType="num">
                                      <p:cBhvr>
                                        <p:cTn id="73" dur="1000" fill="hold"/>
                                        <p:tgtEl>
                                          <p:spTgt spid="5"/>
                                        </p:tgtEl>
                                        <p:attrNameLst>
                                          <p:attrName>ppt_x</p:attrName>
                                        </p:attrNameLst>
                                      </p:cBhvr>
                                      <p:tavLst>
                                        <p:tav tm="0">
                                          <p:val>
                                            <p:strVal val="#ppt_x"/>
                                          </p:val>
                                        </p:tav>
                                        <p:tav tm="100000">
                                          <p:val>
                                            <p:strVal val="#ppt_x"/>
                                          </p:val>
                                        </p:tav>
                                      </p:tavLst>
                                    </p:anim>
                                    <p:anim calcmode="lin" valueType="num">
                                      <p:cBhvr>
                                        <p:cTn id="74" dur="1000" fill="hold"/>
                                        <p:tgtEl>
                                          <p:spTgt spid="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anim calcmode="lin" valueType="num">
                                      <p:cBhvr>
                                        <p:cTn id="78" dur="1000" fill="hold"/>
                                        <p:tgtEl>
                                          <p:spTgt spid="53"/>
                                        </p:tgtEl>
                                        <p:attrNameLst>
                                          <p:attrName>ppt_x</p:attrName>
                                        </p:attrNameLst>
                                      </p:cBhvr>
                                      <p:tavLst>
                                        <p:tav tm="0">
                                          <p:val>
                                            <p:strVal val="#ppt_x"/>
                                          </p:val>
                                        </p:tav>
                                        <p:tav tm="100000">
                                          <p:val>
                                            <p:strVal val="#ppt_x"/>
                                          </p:val>
                                        </p:tav>
                                      </p:tavLst>
                                    </p:anim>
                                    <p:anim calcmode="lin" valueType="num">
                                      <p:cBhvr>
                                        <p:cTn id="7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1000"/>
                                        <p:tgtEl>
                                          <p:spTgt spid="54"/>
                                        </p:tgtEl>
                                      </p:cBhvr>
                                    </p:animEffect>
                                    <p:anim calcmode="lin" valueType="num">
                                      <p:cBhvr>
                                        <p:cTn id="85" dur="1000" fill="hold"/>
                                        <p:tgtEl>
                                          <p:spTgt spid="54"/>
                                        </p:tgtEl>
                                        <p:attrNameLst>
                                          <p:attrName>ppt_x</p:attrName>
                                        </p:attrNameLst>
                                      </p:cBhvr>
                                      <p:tavLst>
                                        <p:tav tm="0">
                                          <p:val>
                                            <p:strVal val="#ppt_x"/>
                                          </p:val>
                                        </p:tav>
                                        <p:tav tm="100000">
                                          <p:val>
                                            <p:strVal val="#ppt_x"/>
                                          </p:val>
                                        </p:tav>
                                      </p:tavLst>
                                    </p:anim>
                                    <p:anim calcmode="lin" valueType="num">
                                      <p:cBhvr>
                                        <p:cTn id="86" dur="1000" fill="hold"/>
                                        <p:tgtEl>
                                          <p:spTgt spid="5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1000"/>
                                        <p:tgtEl>
                                          <p:spTgt spid="30"/>
                                        </p:tgtEl>
                                      </p:cBhvr>
                                    </p:animEffect>
                                    <p:anim calcmode="lin" valueType="num">
                                      <p:cBhvr>
                                        <p:cTn id="90" dur="1000" fill="hold"/>
                                        <p:tgtEl>
                                          <p:spTgt spid="30"/>
                                        </p:tgtEl>
                                        <p:attrNameLst>
                                          <p:attrName>ppt_x</p:attrName>
                                        </p:attrNameLst>
                                      </p:cBhvr>
                                      <p:tavLst>
                                        <p:tav tm="0">
                                          <p:val>
                                            <p:strVal val="#ppt_x"/>
                                          </p:val>
                                        </p:tav>
                                        <p:tav tm="100000">
                                          <p:val>
                                            <p:strVal val="#ppt_x"/>
                                          </p:val>
                                        </p:tav>
                                      </p:tavLst>
                                    </p:anim>
                                    <p:anim calcmode="lin" valueType="num">
                                      <p:cBhvr>
                                        <p:cTn id="91" dur="1000" fill="hold"/>
                                        <p:tgtEl>
                                          <p:spTgt spid="3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1000"/>
                                        <p:tgtEl>
                                          <p:spTgt spid="57"/>
                                        </p:tgtEl>
                                      </p:cBhvr>
                                    </p:animEffect>
                                    <p:anim calcmode="lin" valueType="num">
                                      <p:cBhvr>
                                        <p:cTn id="95" dur="1000" fill="hold"/>
                                        <p:tgtEl>
                                          <p:spTgt spid="57"/>
                                        </p:tgtEl>
                                        <p:attrNameLst>
                                          <p:attrName>ppt_x</p:attrName>
                                        </p:attrNameLst>
                                      </p:cBhvr>
                                      <p:tavLst>
                                        <p:tav tm="0">
                                          <p:val>
                                            <p:strVal val="#ppt_x"/>
                                          </p:val>
                                        </p:tav>
                                        <p:tav tm="100000">
                                          <p:val>
                                            <p:strVal val="#ppt_x"/>
                                          </p:val>
                                        </p:tav>
                                      </p:tavLst>
                                    </p:anim>
                                    <p:anim calcmode="lin" valueType="num">
                                      <p:cBhvr>
                                        <p:cTn id="96" dur="1000" fill="hold"/>
                                        <p:tgtEl>
                                          <p:spTgt spid="5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1000"/>
                                        <p:tgtEl>
                                          <p:spTgt spid="58"/>
                                        </p:tgtEl>
                                      </p:cBhvr>
                                    </p:animEffect>
                                    <p:anim calcmode="lin" valueType="num">
                                      <p:cBhvr>
                                        <p:cTn id="100" dur="1000" fill="hold"/>
                                        <p:tgtEl>
                                          <p:spTgt spid="58"/>
                                        </p:tgtEl>
                                        <p:attrNameLst>
                                          <p:attrName>ppt_x</p:attrName>
                                        </p:attrNameLst>
                                      </p:cBhvr>
                                      <p:tavLst>
                                        <p:tav tm="0">
                                          <p:val>
                                            <p:strVal val="#ppt_x"/>
                                          </p:val>
                                        </p:tav>
                                        <p:tav tm="100000">
                                          <p:val>
                                            <p:strVal val="#ppt_x"/>
                                          </p:val>
                                        </p:tav>
                                      </p:tavLst>
                                    </p:anim>
                                    <p:anim calcmode="lin" valueType="num">
                                      <p:cBhvr>
                                        <p:cTn id="101" dur="1000" fill="hold"/>
                                        <p:tgtEl>
                                          <p:spTgt spid="5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000"/>
                                        <p:tgtEl>
                                          <p:spTgt spid="59"/>
                                        </p:tgtEl>
                                      </p:cBhvr>
                                    </p:animEffect>
                                    <p:anim calcmode="lin" valueType="num">
                                      <p:cBhvr>
                                        <p:cTn id="105" dur="1000" fill="hold"/>
                                        <p:tgtEl>
                                          <p:spTgt spid="59"/>
                                        </p:tgtEl>
                                        <p:attrNameLst>
                                          <p:attrName>ppt_x</p:attrName>
                                        </p:attrNameLst>
                                      </p:cBhvr>
                                      <p:tavLst>
                                        <p:tav tm="0">
                                          <p:val>
                                            <p:strVal val="#ppt_x"/>
                                          </p:val>
                                        </p:tav>
                                        <p:tav tm="100000">
                                          <p:val>
                                            <p:strVal val="#ppt_x"/>
                                          </p:val>
                                        </p:tav>
                                      </p:tavLst>
                                    </p:anim>
                                    <p:anim calcmode="lin" valueType="num">
                                      <p:cBhvr>
                                        <p:cTn id="10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3" grpId="0" animBg="1"/>
      <p:bldP spid="14" grpId="0" animBg="1"/>
      <p:bldP spid="19" grpId="0"/>
      <p:bldP spid="20" grpId="0"/>
      <p:bldP spid="21" grpId="0"/>
      <p:bldP spid="22" grpId="0" animBg="1"/>
      <p:bldP spid="23" grpId="0" animBg="1"/>
      <p:bldP spid="28" grpId="0" animBg="1"/>
      <p:bldP spid="29" grpId="0"/>
      <p:bldP spid="53" grpId="0"/>
      <p:bldP spid="57" grpId="0" animBg="1"/>
      <p:bldP spid="58" grpId="0" animBg="1"/>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38</a:t>
            </a:fld>
            <a:endParaRPr kumimoji="1" lang="zh-TW" altLang="en-US"/>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023" t="43406" r="36337" b="51782"/>
          <a:stretch/>
        </p:blipFill>
        <p:spPr bwMode="auto">
          <a:xfrm>
            <a:off x="1355143" y="903622"/>
            <a:ext cx="6880285" cy="534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25" t="50236" r="11040" b="10759"/>
          <a:stretch/>
        </p:blipFill>
        <p:spPr bwMode="auto">
          <a:xfrm>
            <a:off x="1207294" y="1534981"/>
            <a:ext cx="6993323" cy="3405443"/>
          </a:xfrm>
          <a:prstGeom prst="rect">
            <a:avLst/>
          </a:prstGeom>
          <a:noFill/>
          <a:ln w="25400">
            <a:solidFill>
              <a:schemeClr val="tx1"/>
            </a:solidFill>
          </a:ln>
          <a:extLst>
            <a:ext uri="{909E8E84-426E-40DD-AFC4-6F175D3DCCD1}">
              <a14:hiddenFill xmlns:a14="http://schemas.microsoft.com/office/drawing/2010/main">
                <a:solidFill>
                  <a:schemeClr val="accent1"/>
                </a:solidFill>
              </a14:hiddenFill>
            </a:ext>
          </a:extLst>
        </p:spPr>
      </p:pic>
      <p:sp>
        <p:nvSpPr>
          <p:cNvPr id="7" name="矩形 6"/>
          <p:cNvSpPr/>
          <p:nvPr/>
        </p:nvSpPr>
        <p:spPr>
          <a:xfrm>
            <a:off x="4591303" y="1534981"/>
            <a:ext cx="3645475" cy="340217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8" name="圓角矩形圖說文字 7"/>
          <p:cNvSpPr/>
          <p:nvPr/>
        </p:nvSpPr>
        <p:spPr>
          <a:xfrm>
            <a:off x="8377553" y="892408"/>
            <a:ext cx="553315" cy="1699538"/>
          </a:xfrm>
          <a:prstGeom prst="wedgeRoundRectCallout">
            <a:avLst>
              <a:gd name="adj1" fmla="val -64848"/>
              <a:gd name="adj2" fmla="val 62089"/>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b="1" dirty="0">
                <a:latin typeface="華康POP1體W7" panose="040B0709000000000000" pitchFamily="81" charset="-120"/>
                <a:ea typeface="華康POP1體W7" panose="040B0709000000000000" pitchFamily="81" charset="-120"/>
              </a:rPr>
              <a:t>各校學程自訂</a:t>
            </a:r>
          </a:p>
        </p:txBody>
      </p:sp>
      <p:sp>
        <p:nvSpPr>
          <p:cNvPr id="9" name="矩形 8"/>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科技繁星</a:t>
            </a:r>
            <a:endParaRPr lang="zh-TW" altLang="en-US" sz="2800" dirty="0"/>
          </a:p>
        </p:txBody>
      </p:sp>
    </p:spTree>
    <p:extLst>
      <p:ext uri="{BB962C8B-B14F-4D97-AF65-F5344CB8AC3E}">
        <p14:creationId xmlns:p14="http://schemas.microsoft.com/office/powerpoint/2010/main" val="2561110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4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10-</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甄選入學</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39</a:t>
            </a:fld>
            <a:endParaRPr kumimoji="1"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8924" y="3788005"/>
            <a:ext cx="1276502" cy="1150542"/>
          </a:xfrm>
          <a:prstGeom prst="rect">
            <a:avLst/>
          </a:prstGeom>
          <a:solidFill>
            <a:schemeClr val="accent5">
              <a:lumMod val="40000"/>
              <a:lumOff val="60000"/>
            </a:schemeClr>
          </a:solidFill>
        </p:spPr>
      </p:pic>
      <p:sp>
        <p:nvSpPr>
          <p:cNvPr id="6" name="圓角矩形 5"/>
          <p:cNvSpPr/>
          <p:nvPr/>
        </p:nvSpPr>
        <p:spPr>
          <a:xfrm>
            <a:off x="7122332" y="1345886"/>
            <a:ext cx="1787900" cy="1864276"/>
          </a:xfrm>
          <a:prstGeom prst="roundRect">
            <a:avLst>
              <a:gd name="adj" fmla="val 5795"/>
            </a:avLst>
          </a:prstGeom>
          <a:solidFill>
            <a:srgbClr val="FFDD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 name="圓角矩形 6"/>
          <p:cNvSpPr/>
          <p:nvPr/>
        </p:nvSpPr>
        <p:spPr>
          <a:xfrm>
            <a:off x="7176345" y="1386389"/>
            <a:ext cx="1679294" cy="1733913"/>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8" name="圓角矩形 7"/>
          <p:cNvSpPr/>
          <p:nvPr/>
        </p:nvSpPr>
        <p:spPr>
          <a:xfrm>
            <a:off x="5085780" y="1341195"/>
            <a:ext cx="1978984" cy="1864276"/>
          </a:xfrm>
          <a:prstGeom prst="roundRect">
            <a:avLst>
              <a:gd name="adj" fmla="val 579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9" name="圓角矩形 8"/>
          <p:cNvSpPr/>
          <p:nvPr/>
        </p:nvSpPr>
        <p:spPr>
          <a:xfrm>
            <a:off x="5140082" y="1394049"/>
            <a:ext cx="1858769" cy="1733913"/>
          </a:xfrm>
          <a:prstGeom prst="roundRect">
            <a:avLst>
              <a:gd name="adj" fmla="val 5795"/>
            </a:avLst>
          </a:prstGeom>
          <a:solidFill>
            <a:schemeClr val="bg1"/>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0" name="圓角矩形 9"/>
          <p:cNvSpPr/>
          <p:nvPr/>
        </p:nvSpPr>
        <p:spPr>
          <a:xfrm>
            <a:off x="2999434" y="1341195"/>
            <a:ext cx="2091015" cy="1864276"/>
          </a:xfrm>
          <a:prstGeom prst="roundRect">
            <a:avLst>
              <a:gd name="adj" fmla="val 579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1" name="圓角矩形 10"/>
          <p:cNvSpPr/>
          <p:nvPr/>
        </p:nvSpPr>
        <p:spPr>
          <a:xfrm>
            <a:off x="3053736" y="1394049"/>
            <a:ext cx="1963996" cy="1733913"/>
          </a:xfrm>
          <a:prstGeom prst="roundRect">
            <a:avLst>
              <a:gd name="adj" fmla="val 5795"/>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2" name="圓角矩形 11"/>
          <p:cNvSpPr/>
          <p:nvPr/>
        </p:nvSpPr>
        <p:spPr>
          <a:xfrm>
            <a:off x="1214667" y="1341195"/>
            <a:ext cx="1787900" cy="1864276"/>
          </a:xfrm>
          <a:prstGeom prst="roundRect">
            <a:avLst>
              <a:gd name="adj" fmla="val 5795"/>
            </a:avLst>
          </a:prstGeom>
          <a:solidFill>
            <a:srgbClr val="E4F6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3" name="圓角矩形 12"/>
          <p:cNvSpPr/>
          <p:nvPr/>
        </p:nvSpPr>
        <p:spPr>
          <a:xfrm>
            <a:off x="1268969" y="1394050"/>
            <a:ext cx="1679294" cy="1767682"/>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圓角矩形圖說文字 13"/>
          <p:cNvSpPr/>
          <p:nvPr/>
        </p:nvSpPr>
        <p:spPr>
          <a:xfrm>
            <a:off x="2693263" y="3317405"/>
            <a:ext cx="2743192" cy="541309"/>
          </a:xfrm>
          <a:prstGeom prst="wedgeRoundRectCallout">
            <a:avLst>
              <a:gd name="adj1" fmla="val -55620"/>
              <a:gd name="adj2" fmla="val 46158"/>
              <a:gd name="adj3" fmla="val 16667"/>
            </a:avLst>
          </a:prstGeom>
          <a:solidFill>
            <a:srgbClr val="CCFF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5" name="圓角矩形 14"/>
          <p:cNvSpPr/>
          <p:nvPr/>
        </p:nvSpPr>
        <p:spPr>
          <a:xfrm>
            <a:off x="2733895" y="3372288"/>
            <a:ext cx="2606006" cy="427970"/>
          </a:xfrm>
          <a:prstGeom prst="roundRect">
            <a:avLst>
              <a:gd name="adj" fmla="val 5795"/>
            </a:avLst>
          </a:prstGeom>
          <a:solidFill>
            <a:schemeClr val="bg1"/>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6" name="矩形 15"/>
          <p:cNvSpPr/>
          <p:nvPr/>
        </p:nvSpPr>
        <p:spPr>
          <a:xfrm>
            <a:off x="7176345" y="1435232"/>
            <a:ext cx="1656893" cy="1518364"/>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en-US" b="1" kern="100" dirty="0">
                <a:latin typeface="微軟正黑體" panose="020B0604030504040204" pitchFamily="34" charset="-120"/>
                <a:ea typeface="微軟正黑體" panose="020B0604030504040204" pitchFamily="34" charset="-120"/>
              </a:rPr>
              <a:t>技專公告正備取名單</a:t>
            </a:r>
            <a:endParaRPr lang="en-US" altLang="zh-TW" b="1" kern="100" dirty="0">
              <a:latin typeface="微軟正黑體" panose="020B0604030504040204" pitchFamily="34" charset="-120"/>
              <a:ea typeface="微軟正黑體" panose="020B0604030504040204" pitchFamily="34" charset="-120"/>
            </a:endParaRPr>
          </a:p>
          <a:p>
            <a:pPr marL="134541" indent="-134541">
              <a:spcBef>
                <a:spcPts val="450"/>
              </a:spcBef>
              <a:buFont typeface="Arial" panose="020B0604020202020204" pitchFamily="34" charset="0"/>
              <a:buChar char="•"/>
            </a:pPr>
            <a:r>
              <a:rPr lang="zh-TW" altLang="en-US" b="1" kern="100" dirty="0">
                <a:latin typeface="微軟正黑體" panose="020B0604030504040204" pitchFamily="34" charset="-120"/>
                <a:ea typeface="微軟正黑體" panose="020B0604030504040204" pitchFamily="34" charset="-120"/>
              </a:rPr>
              <a:t>依學生所填就讀志願序進行分發</a:t>
            </a:r>
          </a:p>
        </p:txBody>
      </p:sp>
      <p:sp>
        <p:nvSpPr>
          <p:cNvPr id="17" name="矩形 16"/>
          <p:cNvSpPr/>
          <p:nvPr/>
        </p:nvSpPr>
        <p:spPr>
          <a:xfrm>
            <a:off x="5154940" y="1412452"/>
            <a:ext cx="1833975" cy="500137"/>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統測成績採計</a:t>
            </a:r>
            <a:endParaRPr lang="en-US" altLang="zh-TW" sz="14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指定項目甄試：</a:t>
            </a:r>
            <a:endParaRPr lang="en-US" altLang="zh-TW" sz="14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18" name="群組 27"/>
          <p:cNvGrpSpPr/>
          <p:nvPr/>
        </p:nvGrpSpPr>
        <p:grpSpPr>
          <a:xfrm>
            <a:off x="6238073" y="3513509"/>
            <a:ext cx="2672160" cy="1419432"/>
            <a:chOff x="7634825" y="536944"/>
            <a:chExt cx="4453498" cy="2365666"/>
          </a:xfrm>
        </p:grpSpPr>
        <p:sp>
          <p:nvSpPr>
            <p:cNvPr id="19" name="手繪多邊形 18"/>
            <p:cNvSpPr/>
            <p:nvPr/>
          </p:nvSpPr>
          <p:spPr>
            <a:xfrm rot="5400000">
              <a:off x="8789525" y="765828"/>
              <a:ext cx="864983" cy="994234"/>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20" name="手繪多邊形 19"/>
            <p:cNvSpPr/>
            <p:nvPr/>
          </p:nvSpPr>
          <p:spPr>
            <a:xfrm rot="5400000">
              <a:off x="8789525" y="1643513"/>
              <a:ext cx="864983" cy="994234"/>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21" name="手繪多邊形 20"/>
            <p:cNvSpPr/>
            <p:nvPr/>
          </p:nvSpPr>
          <p:spPr>
            <a:xfrm rot="5400000">
              <a:off x="9576925" y="1211021"/>
              <a:ext cx="864983" cy="994234"/>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22" name="手繪多邊形 21"/>
            <p:cNvSpPr/>
            <p:nvPr/>
          </p:nvSpPr>
          <p:spPr>
            <a:xfrm rot="5400000">
              <a:off x="11139020" y="1222660"/>
              <a:ext cx="864983" cy="994234"/>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a:p>
          </p:txBody>
        </p:sp>
        <p:sp>
          <p:nvSpPr>
            <p:cNvPr id="23" name="Google Shape;446;p38"/>
            <p:cNvSpPr txBox="1">
              <a:spLocks/>
            </p:cNvSpPr>
            <p:nvPr/>
          </p:nvSpPr>
          <p:spPr>
            <a:xfrm>
              <a:off x="8748816" y="959913"/>
              <a:ext cx="933950"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24" name="Google Shape;446;p38"/>
            <p:cNvSpPr txBox="1">
              <a:spLocks/>
            </p:cNvSpPr>
            <p:nvPr/>
          </p:nvSpPr>
          <p:spPr>
            <a:xfrm>
              <a:off x="8845969" y="1892973"/>
              <a:ext cx="851812"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1800" dirty="0">
                <a:solidFill>
                  <a:schemeClr val="bg1"/>
                </a:solidFill>
              </a:endParaRPr>
            </a:p>
          </p:txBody>
        </p:sp>
        <p:sp>
          <p:nvSpPr>
            <p:cNvPr id="25" name="Google Shape;446;p38"/>
            <p:cNvSpPr txBox="1">
              <a:spLocks/>
            </p:cNvSpPr>
            <p:nvPr/>
          </p:nvSpPr>
          <p:spPr>
            <a:xfrm>
              <a:off x="9512300" y="1442512"/>
              <a:ext cx="903521"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學測成績</a:t>
              </a:r>
              <a:endParaRPr lang="en-US" sz="1800" dirty="0">
                <a:solidFill>
                  <a:schemeClr val="bg1"/>
                </a:solidFill>
              </a:endParaRPr>
            </a:p>
          </p:txBody>
        </p:sp>
        <p:sp>
          <p:nvSpPr>
            <p:cNvPr id="26" name="Google Shape;446;p38"/>
            <p:cNvSpPr txBox="1">
              <a:spLocks/>
            </p:cNvSpPr>
            <p:nvPr/>
          </p:nvSpPr>
          <p:spPr>
            <a:xfrm>
              <a:off x="11212270" y="1442512"/>
              <a:ext cx="876053"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1800" dirty="0">
                <a:solidFill>
                  <a:schemeClr val="bg1"/>
                </a:solidFill>
              </a:endParaRPr>
            </a:p>
          </p:txBody>
        </p:sp>
        <p:sp>
          <p:nvSpPr>
            <p:cNvPr id="27" name="手繪多邊形 26"/>
            <p:cNvSpPr/>
            <p:nvPr/>
          </p:nvSpPr>
          <p:spPr>
            <a:xfrm rot="5400000">
              <a:off x="7722327" y="1035038"/>
              <a:ext cx="1171195" cy="1346200"/>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CC0099"/>
                </a:gs>
                <a:gs pos="100000">
                  <a:srgbClr val="CC0099"/>
                </a:gs>
                <a:gs pos="70000">
                  <a:srgbClr val="7030A0"/>
                </a:gs>
                <a:gs pos="32000">
                  <a:srgbClr val="7030A0"/>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28" name="Google Shape;446;p38"/>
            <p:cNvSpPr txBox="1">
              <a:spLocks/>
            </p:cNvSpPr>
            <p:nvPr/>
          </p:nvSpPr>
          <p:spPr>
            <a:xfrm>
              <a:off x="7731466" y="1468158"/>
              <a:ext cx="993434"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興趣</a:t>
              </a:r>
              <a:endParaRPr lang="en-US" altLang="zh-TW" sz="15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才能</a:t>
              </a:r>
              <a:endParaRPr lang="en-US" sz="2400" b="1" dirty="0">
                <a:solidFill>
                  <a:schemeClr val="bg1"/>
                </a:solidFill>
              </a:endParaRPr>
            </a:p>
          </p:txBody>
        </p:sp>
        <p:sp>
          <p:nvSpPr>
            <p:cNvPr id="29" name="手繪多邊形 28"/>
            <p:cNvSpPr/>
            <p:nvPr/>
          </p:nvSpPr>
          <p:spPr>
            <a:xfrm rot="5400000">
              <a:off x="10214824" y="1643912"/>
              <a:ext cx="1171194" cy="1346201"/>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00B0F0"/>
                </a:gs>
                <a:gs pos="100000">
                  <a:srgbClr val="00B0F0"/>
                </a:gs>
                <a:gs pos="70000">
                  <a:srgbClr val="0070C0"/>
                </a:gs>
                <a:gs pos="32000">
                  <a:schemeClr val="accent5">
                    <a:lumMod val="75000"/>
                  </a:schemeClr>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0" name="Google Shape;446;p38"/>
            <p:cNvSpPr txBox="1">
              <a:spLocks/>
            </p:cNvSpPr>
            <p:nvPr/>
          </p:nvSpPr>
          <p:spPr>
            <a:xfrm>
              <a:off x="10253582" y="2084634"/>
              <a:ext cx="1082834"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sz="2400" b="1" dirty="0">
                <a:solidFill>
                  <a:schemeClr val="bg1"/>
                </a:solidFill>
              </a:endParaRPr>
            </a:p>
          </p:txBody>
        </p:sp>
        <p:sp>
          <p:nvSpPr>
            <p:cNvPr id="31" name="手繪多邊形 30"/>
            <p:cNvSpPr/>
            <p:nvPr/>
          </p:nvSpPr>
          <p:spPr>
            <a:xfrm rot="5400000">
              <a:off x="10209402" y="449440"/>
              <a:ext cx="1171194" cy="1346201"/>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FF8585"/>
                </a:gs>
                <a:gs pos="100000">
                  <a:srgbClr val="FF8585"/>
                </a:gs>
                <a:gs pos="70000">
                  <a:srgbClr val="C00000"/>
                </a:gs>
                <a:gs pos="32000">
                  <a:srgbClr val="C00000"/>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32" name="Google Shape;446;p38"/>
            <p:cNvSpPr txBox="1">
              <a:spLocks/>
            </p:cNvSpPr>
            <p:nvPr/>
          </p:nvSpPr>
          <p:spPr>
            <a:xfrm>
              <a:off x="10262050" y="906001"/>
              <a:ext cx="1093680" cy="69845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5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2400" b="1" dirty="0">
                <a:solidFill>
                  <a:schemeClr val="bg1"/>
                </a:solidFill>
              </a:endParaRPr>
            </a:p>
          </p:txBody>
        </p:sp>
      </p:grpSp>
      <p:sp>
        <p:nvSpPr>
          <p:cNvPr id="33" name="矩形 32"/>
          <p:cNvSpPr/>
          <p:nvPr/>
        </p:nvSpPr>
        <p:spPr>
          <a:xfrm>
            <a:off x="1302617" y="1768864"/>
            <a:ext cx="1656893" cy="992579"/>
          </a:xfrm>
          <a:prstGeom prst="rect">
            <a:avLst/>
          </a:prstGeom>
        </p:spPr>
        <p:txBody>
          <a:bodyPr wrap="square" lIns="68580" tIns="34290" rIns="68580" bIns="34290">
            <a:spAutoFit/>
          </a:bodyPr>
          <a:lstStyle/>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專業群科</a:t>
            </a:r>
            <a:endParaRPr lang="en-US" altLang="zh-TW" sz="12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專門學程</a:t>
            </a:r>
            <a:endParaRPr lang="en-US" altLang="zh-TW" sz="12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學術學程</a:t>
            </a:r>
            <a:r>
              <a:rPr lang="en-US" altLang="zh-TW" sz="1200" b="1" kern="100" dirty="0">
                <a:solidFill>
                  <a:srgbClr val="C00000"/>
                </a:solidFill>
                <a:latin typeface="微軟正黑體" panose="020B0604030504040204" pitchFamily="34" charset="-120"/>
                <a:ea typeface="微軟正黑體" panose="020B0604030504040204" pitchFamily="34" charset="-120"/>
              </a:rPr>
              <a:t>*</a:t>
            </a:r>
          </a:p>
          <a:p>
            <a:pPr marL="134541" indent="-134541">
              <a:buFont typeface="Arial" panose="020B0604020202020204" pitchFamily="34" charset="0"/>
              <a:buChar char="•"/>
            </a:pPr>
            <a:r>
              <a:rPr lang="zh-TW" altLang="zh-TW" sz="1200" b="1" kern="100" dirty="0">
                <a:solidFill>
                  <a:srgbClr val="FF0000"/>
                </a:solidFill>
                <a:latin typeface="微軟正黑體" panose="020B0604030504040204" pitchFamily="34" charset="-120"/>
                <a:ea typeface="微軟正黑體" panose="020B0604030504040204" pitchFamily="34" charset="-120"/>
              </a:rPr>
              <a:t>普通科非應屆畢業生</a:t>
            </a:r>
            <a:endParaRPr lang="en-US" altLang="zh-TW" sz="1200" b="1" kern="100" dirty="0">
              <a:solidFill>
                <a:srgbClr val="FF0000"/>
              </a:solidFill>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en-US" sz="1200" b="1" kern="100" dirty="0">
                <a:latin typeface="微軟正黑體" panose="020B0604030504040204" pitchFamily="34" charset="-120"/>
                <a:ea typeface="微軟正黑體" panose="020B0604030504040204" pitchFamily="34" charset="-120"/>
                <a:cs typeface="Times New Roman" panose="02020603050405020304" pitchFamily="18" charset="0"/>
              </a:rPr>
              <a:t>青年儲蓄方案</a:t>
            </a:r>
            <a:endParaRPr lang="en-US" altLang="zh-TW" sz="12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4" name="圓角矩形 33"/>
          <p:cNvSpPr/>
          <p:nvPr/>
        </p:nvSpPr>
        <p:spPr>
          <a:xfrm>
            <a:off x="5320061" y="2000820"/>
            <a:ext cx="1549627" cy="926468"/>
          </a:xfrm>
          <a:prstGeom prst="roundRect">
            <a:avLst>
              <a:gd name="adj" fmla="val 5795"/>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5" name="矩形 34"/>
          <p:cNvSpPr/>
          <p:nvPr/>
        </p:nvSpPr>
        <p:spPr>
          <a:xfrm>
            <a:off x="5154940" y="1824682"/>
            <a:ext cx="1736570" cy="1392689"/>
          </a:xfrm>
          <a:prstGeom prst="rect">
            <a:avLst/>
          </a:prstGeom>
        </p:spPr>
        <p:txBody>
          <a:bodyPr wrap="square" lIns="68580" tIns="34290" rIns="68580" bIns="34290">
            <a:spAutoFit/>
          </a:bodyPr>
          <a:lstStyle/>
          <a:p>
            <a:pPr marL="128588" indent="-128588" algn="just">
              <a:buClr>
                <a:srgbClr val="C00000"/>
              </a:buClr>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備審資料</a:t>
            </a:r>
            <a:r>
              <a:rPr lang="zh-TW" altLang="en-US" sz="1200" b="1" kern="100" dirty="0">
                <a:latin typeface="微軟正黑體" panose="020B0604030504040204" pitchFamily="34" charset="-120"/>
                <a:ea typeface="微軟正黑體" panose="020B0604030504040204" pitchFamily="34" charset="-120"/>
              </a:rPr>
              <a:t>，</a:t>
            </a:r>
            <a:r>
              <a:rPr lang="zh-TW" altLang="en-US" sz="1100" b="1" kern="100" dirty="0">
                <a:solidFill>
                  <a:srgbClr val="0070C0"/>
                </a:solidFill>
                <a:latin typeface="微軟正黑體" panose="020B0604030504040204" pitchFamily="34" charset="-120"/>
                <a:ea typeface="微軟正黑體" panose="020B0604030504040204" pitchFamily="34" charset="-120"/>
              </a:rPr>
              <a:t>包含</a:t>
            </a:r>
            <a:endParaRPr lang="en-US" altLang="zh-TW" sz="1100" b="1" kern="100" dirty="0">
              <a:latin typeface="微軟正黑體" panose="020B0604030504040204" pitchFamily="34" charset="-120"/>
              <a:ea typeface="微軟正黑體" panose="020B0604030504040204" pitchFamily="34" charset="-120"/>
            </a:endParaRPr>
          </a:p>
          <a:p>
            <a:pPr marL="134541" algn="just"/>
            <a:r>
              <a:rPr lang="zh-TW" altLang="en-US" sz="1100" b="1" kern="100" dirty="0">
                <a:solidFill>
                  <a:srgbClr val="0070C0"/>
                </a:solidFill>
                <a:latin typeface="微軟正黑體" panose="020B0604030504040204" pitchFamily="34" charset="-120"/>
                <a:ea typeface="微軟正黑體" panose="020B0604030504040204" pitchFamily="34" charset="-120"/>
              </a:rPr>
              <a:t>修課紀錄</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34541" algn="just"/>
            <a:r>
              <a:rPr lang="zh-TW" altLang="en-US" sz="1100" b="1" kern="100" dirty="0">
                <a:solidFill>
                  <a:srgbClr val="0070C0"/>
                </a:solidFill>
                <a:latin typeface="微軟正黑體" panose="020B0604030504040204" pitchFamily="34" charset="-120"/>
                <a:ea typeface="微軟正黑體" panose="020B0604030504040204" pitchFamily="34" charset="-120"/>
              </a:rPr>
              <a:t>課程學習成果</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34541" algn="just"/>
            <a:r>
              <a:rPr lang="zh-TW" altLang="en-US" sz="1100" b="1" kern="100" dirty="0">
                <a:solidFill>
                  <a:srgbClr val="0070C0"/>
                </a:solidFill>
                <a:latin typeface="微軟正黑體" panose="020B0604030504040204" pitchFamily="34" charset="-120"/>
                <a:ea typeface="微軟正黑體" panose="020B0604030504040204" pitchFamily="34" charset="-120"/>
              </a:rPr>
              <a:t>多元表現（及</a:t>
            </a:r>
            <a:r>
              <a:rPr lang="zh-TW" altLang="en-US" sz="1100" b="1" dirty="0">
                <a:solidFill>
                  <a:srgbClr val="0070C0"/>
                </a:solidFill>
                <a:latin typeface="微軟正黑體" panose="020B0604030504040204" pitchFamily="34" charset="-120"/>
                <a:ea typeface="微軟正黑體" panose="020B0604030504040204" pitchFamily="34" charset="-120"/>
              </a:rPr>
              <a:t>綜整心得</a:t>
            </a:r>
            <a:r>
              <a:rPr lang="zh-TW" altLang="en-US" sz="1100" b="1" kern="100" dirty="0">
                <a:solidFill>
                  <a:srgbClr val="0070C0"/>
                </a:solidFill>
                <a:latin typeface="微軟正黑體" panose="020B0604030504040204" pitchFamily="34" charset="-120"/>
                <a:ea typeface="微軟正黑體" panose="020B0604030504040204" pitchFamily="34" charset="-120"/>
              </a:rPr>
              <a:t>）</a:t>
            </a:r>
            <a:endParaRPr lang="en-US" altLang="zh-TW" sz="1100" b="1" kern="100" dirty="0">
              <a:solidFill>
                <a:srgbClr val="0070C0"/>
              </a:solidFill>
              <a:latin typeface="微軟正黑體" panose="020B0604030504040204" pitchFamily="34" charset="-120"/>
              <a:ea typeface="微軟正黑體" panose="020B0604030504040204" pitchFamily="34" charset="-120"/>
            </a:endParaRPr>
          </a:p>
          <a:p>
            <a:pPr marL="134541" algn="just"/>
            <a:r>
              <a:rPr lang="zh-TW" altLang="en-US" sz="1100" b="1" kern="100" dirty="0">
                <a:solidFill>
                  <a:srgbClr val="0070C0"/>
                </a:solidFill>
                <a:latin typeface="微軟正黑體" panose="020B0604030504040204" pitchFamily="34" charset="-120"/>
                <a:ea typeface="微軟正黑體" panose="020B0604030504040204" pitchFamily="34" charset="-120"/>
              </a:rPr>
              <a:t>學習歷程自述及其他</a:t>
            </a:r>
            <a:endParaRPr lang="en-US" altLang="zh-TW" sz="1200" b="1" kern="100" dirty="0">
              <a:solidFill>
                <a:srgbClr val="0070C0"/>
              </a:solidFill>
              <a:latin typeface="微軟正黑體" panose="020B0604030504040204" pitchFamily="34" charset="-120"/>
              <a:ea typeface="微軟正黑體" panose="020B0604030504040204" pitchFamily="34" charset="-120"/>
            </a:endParaRPr>
          </a:p>
          <a:p>
            <a:pPr marL="128588" indent="-128588" algn="just">
              <a:buClr>
                <a:srgbClr val="C00000"/>
              </a:buClr>
              <a:buFont typeface="Arial" panose="020B0604020202020204" pitchFamily="34" charset="0"/>
              <a:buChar char="•"/>
            </a:pPr>
            <a:r>
              <a:rPr lang="zh-TW" altLang="en-US" sz="1400" b="1" kern="100" dirty="0">
                <a:latin typeface="微軟正黑體" panose="020B0604030504040204" pitchFamily="34" charset="-120"/>
                <a:ea typeface="微軟正黑體" panose="020B0604030504040204" pitchFamily="34" charset="-120"/>
              </a:rPr>
              <a:t>面試、術科實作、筆試</a:t>
            </a:r>
            <a:endParaRPr lang="en-US" altLang="zh-TW" sz="1400" b="1" kern="100" dirty="0">
              <a:latin typeface="微軟正黑體" panose="020B0604030504040204" pitchFamily="34" charset="-120"/>
              <a:ea typeface="微軟正黑體" panose="020B0604030504040204" pitchFamily="34" charset="-120"/>
            </a:endParaRPr>
          </a:p>
        </p:txBody>
      </p:sp>
      <p:sp>
        <p:nvSpPr>
          <p:cNvPr id="36" name="矩形 35"/>
          <p:cNvSpPr/>
          <p:nvPr/>
        </p:nvSpPr>
        <p:spPr>
          <a:xfrm>
            <a:off x="2736531" y="3372290"/>
            <a:ext cx="2809311" cy="438581"/>
          </a:xfrm>
          <a:prstGeom prst="rect">
            <a:avLst/>
          </a:prstGeom>
        </p:spPr>
        <p:txBody>
          <a:bodyPr wrap="square" lIns="68580" tIns="34290" rIns="68580" bIns="34290">
            <a:spAutoFit/>
          </a:bodyPr>
          <a:lstStyle/>
          <a:p>
            <a:pPr algn="just"/>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備審資料可勾選</a:t>
            </a:r>
            <a:r>
              <a:rPr lang="zh-TW" altLang="en-US"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學習歷程檔案</a:t>
            </a:r>
            <a:endParaRPr lang="en-US" altLang="zh-TW"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endParaRPr>
          </a:p>
          <a:p>
            <a:pPr algn="just"/>
            <a:r>
              <a:rPr lang="zh-TW" altLang="en-US" sz="1200" b="1" kern="100" dirty="0">
                <a:solidFill>
                  <a:srgbClr val="C00000"/>
                </a:solidFill>
                <a:latin typeface="微軟正黑體" panose="020B0604030504040204" pitchFamily="34" charset="-120"/>
                <a:ea typeface="微軟正黑體" panose="020B0604030504040204" pitchFamily="34" charset="-120"/>
                <a:cs typeface="標楷體" panose="03000509000000000000" pitchFamily="65" charset="-120"/>
              </a:rPr>
              <a:t>或</a:t>
            </a:r>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自行上傳</a:t>
            </a:r>
            <a:r>
              <a:rPr lang="en-US" altLang="zh-TW"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PDF</a:t>
            </a:r>
            <a:r>
              <a:rPr lang="zh-TW" altLang="en-US" sz="1200" b="1" u="sng" kern="100"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檔</a:t>
            </a:r>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，內容包含：</a:t>
            </a:r>
            <a:endParaRPr lang="zh-TW" altLang="en-US" dirty="0"/>
          </a:p>
        </p:txBody>
      </p:sp>
      <p:sp>
        <p:nvSpPr>
          <p:cNvPr id="37" name="圓角矩形 36"/>
          <p:cNvSpPr/>
          <p:nvPr/>
        </p:nvSpPr>
        <p:spPr>
          <a:xfrm>
            <a:off x="2747276" y="3917420"/>
            <a:ext cx="2049469" cy="944872"/>
          </a:xfrm>
          <a:prstGeom prst="roundRect">
            <a:avLst>
              <a:gd name="adj" fmla="val 5795"/>
            </a:avLst>
          </a:prstGeom>
          <a:gradFill>
            <a:gsLst>
              <a:gs pos="23000">
                <a:schemeClr val="bg1"/>
              </a:gs>
              <a:gs pos="100000">
                <a:schemeClr val="accent6">
                  <a:lumMod val="20000"/>
                  <a:lumOff val="80000"/>
                </a:schemeClr>
              </a:gs>
            </a:gsLst>
            <a:lin ang="5400000" scaled="1"/>
          </a:gradFill>
          <a:ln w="19050">
            <a:solidFill>
              <a:srgbClr val="92D05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38" name="화살표: 원형 44">
            <a:extLst>
              <a:ext uri="{FF2B5EF4-FFF2-40B4-BE49-F238E27FC236}">
                <a16:creationId xmlns:a16="http://schemas.microsoft.com/office/drawing/2014/main" id="{5802FE9E-B97A-4090-AA7C-603D43887E89}"/>
              </a:ext>
            </a:extLst>
          </p:cNvPr>
          <p:cNvSpPr/>
          <p:nvPr/>
        </p:nvSpPr>
        <p:spPr>
          <a:xfrm rot="3967036">
            <a:off x="4545154" y="3431737"/>
            <a:ext cx="646519" cy="793547"/>
          </a:xfrm>
          <a:prstGeom prst="circularArrow">
            <a:avLst>
              <a:gd name="adj1" fmla="val 21272"/>
              <a:gd name="adj2" fmla="val 1988181"/>
              <a:gd name="adj3" fmla="val 18702027"/>
              <a:gd name="adj4" fmla="val 12899131"/>
              <a:gd name="adj5" fmla="val 20566"/>
            </a:avLst>
          </a:prstGeom>
          <a:solidFill>
            <a:srgbClr val="FF0000"/>
          </a:solidFill>
          <a:ln w="12700" cap="flat" cmpd="sng" algn="ctr">
            <a:noFill/>
            <a:prstDash val="solid"/>
            <a:miter lim="800000"/>
          </a:ln>
          <a:effectLst/>
        </p:spPr>
        <p:txBody>
          <a:bodyPr lIns="68580" tIns="34290" rIns="68580" bIns="34290" rtlCol="0" anchor="ctr"/>
          <a:lstStyle/>
          <a:p>
            <a:pPr algn="ctr" defTabSz="685800">
              <a:defRPr/>
            </a:pPr>
            <a:endParaRPr lang="ko-KR" altLang="en-US" sz="2000" kern="0">
              <a:solidFill>
                <a:prstClr val="black"/>
              </a:solidFill>
              <a:latin typeface="Arial"/>
            </a:endParaRPr>
          </a:p>
        </p:txBody>
      </p:sp>
      <p:grpSp>
        <p:nvGrpSpPr>
          <p:cNvPr id="39" name="群組 48"/>
          <p:cNvGrpSpPr/>
          <p:nvPr/>
        </p:nvGrpSpPr>
        <p:grpSpPr>
          <a:xfrm>
            <a:off x="3523038" y="949569"/>
            <a:ext cx="1286463" cy="373940"/>
            <a:chOff x="4613979" y="928645"/>
            <a:chExt cx="1715284" cy="498586"/>
          </a:xfrm>
        </p:grpSpPr>
        <p:sp>
          <p:nvSpPr>
            <p:cNvPr id="40" name="圓角化同側角落矩形 39"/>
            <p:cNvSpPr/>
            <p:nvPr/>
          </p:nvSpPr>
          <p:spPr>
            <a:xfrm>
              <a:off x="4637263" y="928645"/>
              <a:ext cx="1692000" cy="498586"/>
            </a:xfrm>
            <a:prstGeom prst="round2SameRect">
              <a:avLst>
                <a:gd name="adj1" fmla="val 34849"/>
                <a:gd name="adj2" fmla="val 0"/>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圓角化同側角落矩形 40"/>
            <p:cNvSpPr/>
            <p:nvPr/>
          </p:nvSpPr>
          <p:spPr>
            <a:xfrm>
              <a:off x="4613979" y="988791"/>
              <a:ext cx="1560576" cy="396000"/>
            </a:xfrm>
            <a:prstGeom prst="round2SameRect">
              <a:avLst>
                <a:gd name="adj1" fmla="val 34849"/>
                <a:gd name="adj2" fmla="val 0"/>
              </a:avLst>
            </a:prstGeom>
            <a:noFill/>
            <a:ln w="12700">
              <a:solidFill>
                <a:srgbClr val="FFF2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4877970" y="995718"/>
              <a:ext cx="1272143" cy="430886"/>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第一階段</a:t>
              </a:r>
              <a:endParaRPr lang="zh-TW" altLang="en-US" sz="1500" dirty="0">
                <a:solidFill>
                  <a:schemeClr val="bg1"/>
                </a:solidFill>
              </a:endParaRPr>
            </a:p>
          </p:txBody>
        </p:sp>
      </p:grpSp>
      <p:grpSp>
        <p:nvGrpSpPr>
          <p:cNvPr id="43" name="群組 52"/>
          <p:cNvGrpSpPr/>
          <p:nvPr/>
        </p:nvGrpSpPr>
        <p:grpSpPr>
          <a:xfrm>
            <a:off x="5523787" y="941909"/>
            <a:ext cx="1269000" cy="373940"/>
            <a:chOff x="6465118" y="928645"/>
            <a:chExt cx="1692000" cy="498586"/>
          </a:xfrm>
        </p:grpSpPr>
        <p:sp>
          <p:nvSpPr>
            <p:cNvPr id="44" name="圓角化同側角落矩形 43"/>
            <p:cNvSpPr/>
            <p:nvPr/>
          </p:nvSpPr>
          <p:spPr>
            <a:xfrm>
              <a:off x="6465118" y="928645"/>
              <a:ext cx="1692000" cy="498586"/>
            </a:xfrm>
            <a:prstGeom prst="round2SameRect">
              <a:avLst>
                <a:gd name="adj1" fmla="val 34849"/>
                <a:gd name="adj2" fmla="val 0"/>
              </a:avLst>
            </a:prstGeom>
            <a:solidFill>
              <a:srgbClr val="C15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化同側角落矩形 44"/>
            <p:cNvSpPr/>
            <p:nvPr/>
          </p:nvSpPr>
          <p:spPr>
            <a:xfrm>
              <a:off x="6530830" y="988791"/>
              <a:ext cx="1560576" cy="396000"/>
            </a:xfrm>
            <a:prstGeom prst="round2SameRect">
              <a:avLst>
                <a:gd name="adj1" fmla="val 34849"/>
                <a:gd name="adj2" fmla="val 0"/>
              </a:avLst>
            </a:prstGeom>
            <a:noFill/>
            <a:ln w="12700">
              <a:solidFill>
                <a:srgbClr val="FBE5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6705825" y="995718"/>
              <a:ext cx="1272143" cy="430886"/>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第二階段</a:t>
              </a:r>
              <a:endParaRPr lang="zh-TW" altLang="en-US" sz="1500" dirty="0">
                <a:solidFill>
                  <a:schemeClr val="bg1"/>
                </a:solidFill>
              </a:endParaRPr>
            </a:p>
          </p:txBody>
        </p:sp>
      </p:grpSp>
      <p:grpSp>
        <p:nvGrpSpPr>
          <p:cNvPr id="47" name="群組 56"/>
          <p:cNvGrpSpPr/>
          <p:nvPr/>
        </p:nvGrpSpPr>
        <p:grpSpPr>
          <a:xfrm>
            <a:off x="7479247" y="941909"/>
            <a:ext cx="1269000" cy="373940"/>
            <a:chOff x="9122438" y="928645"/>
            <a:chExt cx="1692000" cy="498586"/>
          </a:xfrm>
        </p:grpSpPr>
        <p:sp>
          <p:nvSpPr>
            <p:cNvPr id="48" name="圓角化同側角落矩形 47"/>
            <p:cNvSpPr/>
            <p:nvPr/>
          </p:nvSpPr>
          <p:spPr>
            <a:xfrm>
              <a:off x="9122438" y="928645"/>
              <a:ext cx="1692000" cy="498586"/>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化同側角落矩形 48"/>
            <p:cNvSpPr/>
            <p:nvPr/>
          </p:nvSpPr>
          <p:spPr>
            <a:xfrm>
              <a:off x="9188150" y="988791"/>
              <a:ext cx="1560576" cy="396000"/>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p:nvSpPr>
          <p:spPr>
            <a:xfrm>
              <a:off x="9524726" y="995718"/>
              <a:ext cx="887424" cy="430886"/>
            </a:xfrm>
            <a:prstGeom prst="rect">
              <a:avLst/>
            </a:prstGeom>
          </p:spPr>
          <p:txBody>
            <a:bodyPr wrap="none">
              <a:spAutoFit/>
            </a:bodyPr>
            <a:lstStyle/>
            <a:p>
              <a:pPr algn="ctr"/>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  發</a:t>
              </a:r>
              <a:endParaRPr lang="zh-TW" altLang="en-US" sz="1500" dirty="0">
                <a:solidFill>
                  <a:schemeClr val="bg1"/>
                </a:solidFill>
              </a:endParaRPr>
            </a:p>
          </p:txBody>
        </p:sp>
      </p:grpSp>
      <p:grpSp>
        <p:nvGrpSpPr>
          <p:cNvPr id="51" name="群組 60"/>
          <p:cNvGrpSpPr/>
          <p:nvPr/>
        </p:nvGrpSpPr>
        <p:grpSpPr>
          <a:xfrm>
            <a:off x="1499777" y="949569"/>
            <a:ext cx="1269000" cy="373940"/>
            <a:chOff x="2014962" y="928645"/>
            <a:chExt cx="1692000" cy="498586"/>
          </a:xfrm>
        </p:grpSpPr>
        <p:sp>
          <p:nvSpPr>
            <p:cNvPr id="52" name="圓角化同側角落矩形 51"/>
            <p:cNvSpPr/>
            <p:nvPr/>
          </p:nvSpPr>
          <p:spPr>
            <a:xfrm>
              <a:off x="2014962" y="928645"/>
              <a:ext cx="1692000" cy="498586"/>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化同側角落矩形 52"/>
            <p:cNvSpPr/>
            <p:nvPr/>
          </p:nvSpPr>
          <p:spPr>
            <a:xfrm>
              <a:off x="2102158" y="985505"/>
              <a:ext cx="1560576" cy="396000"/>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p:nvSpPr>
          <p:spPr>
            <a:xfrm>
              <a:off x="2228793" y="995718"/>
              <a:ext cx="1272143" cy="430886"/>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grpSp>
      <p:sp>
        <p:nvSpPr>
          <p:cNvPr id="55" name="平行四邊形 54"/>
          <p:cNvSpPr/>
          <p:nvPr/>
        </p:nvSpPr>
        <p:spPr>
          <a:xfrm>
            <a:off x="2788825" y="3974991"/>
            <a:ext cx="2172985" cy="443425"/>
          </a:xfrm>
          <a:prstGeom prst="parallelogram">
            <a:avLst>
              <a:gd name="adj" fmla="val 77578"/>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56" name="矩形 55"/>
          <p:cNvSpPr/>
          <p:nvPr/>
        </p:nvSpPr>
        <p:spPr>
          <a:xfrm>
            <a:off x="2855302" y="3958476"/>
            <a:ext cx="2007567" cy="936154"/>
          </a:xfrm>
          <a:prstGeom prst="rect">
            <a:avLst/>
          </a:prstGeom>
        </p:spPr>
        <p:txBody>
          <a:bodyPr wrap="square" lIns="68580" tIns="34290" rIns="68580" bIns="34290">
            <a:spAutoFit/>
          </a:bodyPr>
          <a:lstStyle/>
          <a:p>
            <a:pPr marL="128111" indent="-128111" algn="just"/>
            <a:r>
              <a:rPr lang="en-US" altLang="zh-TW" sz="1200" b="1" kern="100"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sym typeface="Wingdings 2" panose="05020102010507070707" pitchFamily="18" charset="2"/>
              </a:rPr>
              <a:t></a:t>
            </a:r>
            <a:r>
              <a:rPr lang="zh-TW" altLang="zh-TW" sz="1200" b="1" kern="100" dirty="0">
                <a:latin typeface="微軟正黑體" panose="020B0604030504040204" pitchFamily="34" charset="-120"/>
                <a:ea typeface="微軟正黑體" panose="020B0604030504040204" pitchFamily="34" charset="-120"/>
                <a:cs typeface="標楷體" panose="03000509000000000000" pitchFamily="65" charset="-120"/>
              </a:rPr>
              <a:t>專題實作</a:t>
            </a:r>
            <a:r>
              <a:rPr lang="zh-TW" altLang="en-US" sz="1200" b="1" kern="100"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1200" b="1" kern="100" dirty="0">
                <a:latin typeface="微軟正黑體" panose="020B0604030504040204" pitchFamily="34" charset="-120"/>
                <a:ea typeface="微軟正黑體" panose="020B0604030504040204" pitchFamily="34" charset="-120"/>
                <a:cs typeface="標楷體" panose="03000509000000000000" pitchFamily="65" charset="-120"/>
              </a:rPr>
              <a:t>實習科目學習成果</a:t>
            </a:r>
            <a:r>
              <a:rPr lang="en-US" altLang="zh-TW" sz="1200" b="1" kern="100" dirty="0">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1200" b="1" kern="100" dirty="0">
                <a:latin typeface="微軟正黑體" panose="020B0604030504040204" pitchFamily="34" charset="-120"/>
                <a:ea typeface="微軟正黑體" panose="020B0604030504040204" pitchFamily="34" charset="-120"/>
                <a:cs typeface="標楷體" panose="03000509000000000000" pitchFamily="65" charset="-120"/>
              </a:rPr>
              <a:t>含技能領域</a:t>
            </a:r>
            <a:r>
              <a:rPr lang="en-US" altLang="zh-TW" sz="1200" b="1" kern="100" dirty="0">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1200" b="1" kern="100" dirty="0">
                <a:latin typeface="微軟正黑體" panose="020B0604030504040204" pitchFamily="34" charset="-120"/>
                <a:ea typeface="微軟正黑體" panose="020B0604030504040204" pitchFamily="34" charset="-120"/>
                <a:cs typeface="標楷體" panose="03000509000000000000" pitchFamily="65" charset="-120"/>
              </a:rPr>
              <a:t>採</a:t>
            </a:r>
            <a:r>
              <a:rPr lang="en-US" altLang="zh-TW" sz="1200" b="1" kern="100"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1-3</a:t>
            </a:r>
            <a:r>
              <a:rPr lang="zh-TW" altLang="en-US" sz="1200" b="1" kern="100"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件</a:t>
            </a:r>
            <a:endParaRPr lang="zh-TW" altLang="zh-TW" sz="1200"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450"/>
              </a:spcBef>
            </a:pPr>
            <a:r>
              <a:rPr lang="en-US" altLang="zh-TW" sz="1200" b="1" kern="100"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sym typeface="Wingdings 2" panose="05020102010507070707" pitchFamily="18" charset="2"/>
              </a:rPr>
              <a:t></a:t>
            </a:r>
            <a:r>
              <a:rPr lang="zh-TW" altLang="zh-TW" sz="1200" b="1" kern="100" dirty="0">
                <a:latin typeface="微軟正黑體" panose="020B0604030504040204" pitchFamily="34" charset="-120"/>
                <a:ea typeface="微軟正黑體" panose="020B0604030504040204" pitchFamily="34" charset="-120"/>
                <a:cs typeface="標楷體" panose="03000509000000000000" pitchFamily="65" charset="-120"/>
              </a:rPr>
              <a:t>其他課程學習成果</a:t>
            </a:r>
            <a:endParaRPr lang="zh-TW" altLang="zh-TW" sz="12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450"/>
              </a:spcBef>
            </a:pPr>
            <a:r>
              <a:rPr lang="en-US" altLang="zh-TW" sz="1200"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sym typeface="Wingdings 2" panose="05020102010507070707" pitchFamily="18" charset="2"/>
              </a:rPr>
              <a:t></a:t>
            </a:r>
            <a:r>
              <a:rPr lang="zh-TW" altLang="zh-TW" sz="1200" b="1" dirty="0">
                <a:latin typeface="微軟正黑體" panose="020B0604030504040204" pitchFamily="34" charset="-120"/>
                <a:ea typeface="微軟正黑體" panose="020B0604030504040204" pitchFamily="34" charset="-120"/>
                <a:cs typeface="標楷體" panose="03000509000000000000" pitchFamily="65" charset="-120"/>
              </a:rPr>
              <a:t>多元表現</a:t>
            </a:r>
            <a:endParaRPr lang="zh-TW" altLang="en-US" b="1" dirty="0">
              <a:latin typeface="微軟正黑體" panose="020B0604030504040204" pitchFamily="34" charset="-120"/>
              <a:ea typeface="微軟正黑體" panose="020B0604030504040204" pitchFamily="34" charset="-120"/>
            </a:endParaRPr>
          </a:p>
        </p:txBody>
      </p:sp>
      <p:grpSp>
        <p:nvGrpSpPr>
          <p:cNvPr id="57" name="群組 66"/>
          <p:cNvGrpSpPr/>
          <p:nvPr/>
        </p:nvGrpSpPr>
        <p:grpSpPr>
          <a:xfrm>
            <a:off x="6850190" y="971408"/>
            <a:ext cx="593270" cy="357016"/>
            <a:chOff x="8258338" y="953372"/>
            <a:chExt cx="791027" cy="476021"/>
          </a:xfrm>
          <a:effectLst>
            <a:outerShdw blurRad="38100" dist="25400" dir="2700000" algn="tl" rotWithShape="0">
              <a:prstClr val="black">
                <a:alpha val="40000"/>
              </a:prstClr>
            </a:outerShdw>
          </a:effectLst>
        </p:grpSpPr>
        <p:sp>
          <p:nvSpPr>
            <p:cNvPr id="58" name="Chevron 2">
              <a:extLst>
                <a:ext uri="{FF2B5EF4-FFF2-40B4-BE49-F238E27FC236}">
                  <a16:creationId xmlns:a16="http://schemas.microsoft.com/office/drawing/2014/main" id="{AB2707A5-BE69-4927-BF06-C5A9B98B5858}"/>
                </a:ext>
              </a:extLst>
            </p:cNvPr>
            <p:cNvSpPr/>
            <p:nvPr/>
          </p:nvSpPr>
          <p:spPr>
            <a:xfrm rot="5400000">
              <a:off x="8662598" y="1042626"/>
              <a:ext cx="476021" cy="297513"/>
            </a:xfrm>
            <a:prstGeom prst="triangle">
              <a:avLst/>
            </a:prstGeom>
            <a:solidFill>
              <a:schemeClr val="accent2"/>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59" name="Chevron 2">
              <a:extLst>
                <a:ext uri="{FF2B5EF4-FFF2-40B4-BE49-F238E27FC236}">
                  <a16:creationId xmlns:a16="http://schemas.microsoft.com/office/drawing/2014/main" id="{AB2707A5-BE69-4927-BF06-C5A9B98B5858}"/>
                </a:ext>
              </a:extLst>
            </p:cNvPr>
            <p:cNvSpPr/>
            <p:nvPr/>
          </p:nvSpPr>
          <p:spPr>
            <a:xfrm rot="5400000">
              <a:off x="8435096" y="1092099"/>
              <a:ext cx="319764" cy="199853"/>
            </a:xfrm>
            <a:prstGeom prst="triangle">
              <a:avLst/>
            </a:prstGeom>
            <a:solidFill>
              <a:schemeClr val="accent2">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0" name="Chevron 2">
              <a:extLst>
                <a:ext uri="{FF2B5EF4-FFF2-40B4-BE49-F238E27FC236}">
                  <a16:creationId xmlns:a16="http://schemas.microsoft.com/office/drawing/2014/main" id="{AB2707A5-BE69-4927-BF06-C5A9B98B5858}"/>
                </a:ext>
              </a:extLst>
            </p:cNvPr>
            <p:cNvSpPr/>
            <p:nvPr/>
          </p:nvSpPr>
          <p:spPr>
            <a:xfrm rot="5400000">
              <a:off x="8198383" y="1092098"/>
              <a:ext cx="319764" cy="199853"/>
            </a:xfrm>
            <a:prstGeom prst="triangle">
              <a:avLst/>
            </a:prstGeom>
            <a:solidFill>
              <a:schemeClr val="accent2">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61" name="群組 70"/>
          <p:cNvGrpSpPr/>
          <p:nvPr/>
        </p:nvGrpSpPr>
        <p:grpSpPr>
          <a:xfrm>
            <a:off x="2925628" y="984179"/>
            <a:ext cx="593271" cy="357016"/>
            <a:chOff x="2939110" y="953371"/>
            <a:chExt cx="791028" cy="476021"/>
          </a:xfrm>
          <a:effectLst>
            <a:outerShdw blurRad="38100" dist="25400" dir="2700000" algn="tl" rotWithShape="0">
              <a:prstClr val="black">
                <a:alpha val="40000"/>
              </a:prstClr>
            </a:outerShdw>
          </a:effectLst>
        </p:grpSpPr>
        <p:sp>
          <p:nvSpPr>
            <p:cNvPr id="62" name="Chevron 2">
              <a:extLst>
                <a:ext uri="{FF2B5EF4-FFF2-40B4-BE49-F238E27FC236}">
                  <a16:creationId xmlns:a16="http://schemas.microsoft.com/office/drawing/2014/main" id="{AB2707A5-BE69-4927-BF06-C5A9B98B5858}"/>
                </a:ext>
              </a:extLst>
            </p:cNvPr>
            <p:cNvSpPr/>
            <p:nvPr/>
          </p:nvSpPr>
          <p:spPr>
            <a:xfrm rot="5400000">
              <a:off x="3343371"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3"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4"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65" name="群組 74"/>
          <p:cNvGrpSpPr/>
          <p:nvPr/>
        </p:nvGrpSpPr>
        <p:grpSpPr>
          <a:xfrm>
            <a:off x="4843700" y="968115"/>
            <a:ext cx="593270" cy="357016"/>
            <a:chOff x="5621558" y="953372"/>
            <a:chExt cx="791027" cy="476021"/>
          </a:xfrm>
          <a:effectLst>
            <a:outerShdw blurRad="38100" dist="25400" dir="2700000" algn="tl" rotWithShape="0">
              <a:prstClr val="black">
                <a:alpha val="40000"/>
              </a:prstClr>
            </a:outerShdw>
          </a:effectLst>
        </p:grpSpPr>
        <p:sp>
          <p:nvSpPr>
            <p:cNvPr id="66" name="Chevron 2">
              <a:extLst>
                <a:ext uri="{FF2B5EF4-FFF2-40B4-BE49-F238E27FC236}">
                  <a16:creationId xmlns:a16="http://schemas.microsoft.com/office/drawing/2014/main" id="{AB2707A5-BE69-4927-BF06-C5A9B98B5858}"/>
                </a:ext>
              </a:extLst>
            </p:cNvPr>
            <p:cNvSpPr/>
            <p:nvPr/>
          </p:nvSpPr>
          <p:spPr>
            <a:xfrm rot="5400000">
              <a:off x="6025818" y="1042626"/>
              <a:ext cx="476021" cy="297513"/>
            </a:xfrm>
            <a:prstGeom prst="triangle">
              <a:avLst/>
            </a:prstGeom>
            <a:solidFill>
              <a:schemeClr val="accent4">
                <a:lumMod val="75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7" name="Chevron 2">
              <a:extLst>
                <a:ext uri="{FF2B5EF4-FFF2-40B4-BE49-F238E27FC236}">
                  <a16:creationId xmlns:a16="http://schemas.microsoft.com/office/drawing/2014/main" id="{AB2707A5-BE69-4927-BF06-C5A9B98B5858}"/>
                </a:ext>
              </a:extLst>
            </p:cNvPr>
            <p:cNvSpPr/>
            <p:nvPr/>
          </p:nvSpPr>
          <p:spPr>
            <a:xfrm rot="5400000">
              <a:off x="5798316" y="1092099"/>
              <a:ext cx="319764" cy="199853"/>
            </a:xfrm>
            <a:prstGeom prst="triangle">
              <a:avLst/>
            </a:prstGeom>
            <a:solidFill>
              <a:schemeClr val="accent4">
                <a:lumMod val="75000"/>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68" name="Chevron 2">
              <a:extLst>
                <a:ext uri="{FF2B5EF4-FFF2-40B4-BE49-F238E27FC236}">
                  <a16:creationId xmlns:a16="http://schemas.microsoft.com/office/drawing/2014/main" id="{AB2707A5-BE69-4927-BF06-C5A9B98B5858}"/>
                </a:ext>
              </a:extLst>
            </p:cNvPr>
            <p:cNvSpPr/>
            <p:nvPr/>
          </p:nvSpPr>
          <p:spPr>
            <a:xfrm rot="5400000">
              <a:off x="5561603" y="1092098"/>
              <a:ext cx="319764" cy="199853"/>
            </a:xfrm>
            <a:prstGeom prst="triangle">
              <a:avLst/>
            </a:prstGeom>
            <a:solidFill>
              <a:schemeClr val="accent4">
                <a:lumMod val="75000"/>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sp>
        <p:nvSpPr>
          <p:cNvPr id="69" name="平行四邊形 68"/>
          <p:cNvSpPr/>
          <p:nvPr/>
        </p:nvSpPr>
        <p:spPr>
          <a:xfrm>
            <a:off x="1302617" y="2700066"/>
            <a:ext cx="1623011" cy="443425"/>
          </a:xfrm>
          <a:prstGeom prst="parallelogram">
            <a:avLst>
              <a:gd name="adj" fmla="val 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0" name="矩形 69"/>
          <p:cNvSpPr/>
          <p:nvPr/>
        </p:nvSpPr>
        <p:spPr>
          <a:xfrm>
            <a:off x="1392380" y="2676984"/>
            <a:ext cx="1430390" cy="484748"/>
          </a:xfrm>
          <a:prstGeom prst="rect">
            <a:avLst/>
          </a:prstGeom>
        </p:spPr>
        <p:txBody>
          <a:bodyPr wrap="square" lIns="68580" tIns="34290" rIns="68580" bIns="34290">
            <a:spAutoFit/>
          </a:bodyPr>
          <a:lstStyle/>
          <a:p>
            <a:pPr lvl="0" algn="just"/>
            <a:r>
              <a:rPr lang="en-US" altLang="zh-TW" sz="900" b="1" kern="100" dirty="0">
                <a:solidFill>
                  <a:srgbClr val="C00000"/>
                </a:solidFill>
                <a:latin typeface="微軟正黑體" panose="020B0604030504040204" pitchFamily="34" charset="-120"/>
                <a:ea typeface="微軟正黑體" panose="020B0604030504040204" pitchFamily="34" charset="-120"/>
              </a:rPr>
              <a:t>【</a:t>
            </a:r>
            <a:r>
              <a:rPr lang="zh-TW" altLang="en-US" sz="900" b="1" kern="100" dirty="0">
                <a:solidFill>
                  <a:srgbClr val="C00000"/>
                </a:solidFill>
                <a:latin typeface="微軟正黑體" panose="020B0604030504040204" pitchFamily="34" charset="-120"/>
                <a:ea typeface="微軟正黑體" panose="020B0604030504040204" pitchFamily="34" charset="-120"/>
              </a:rPr>
              <a:t>註</a:t>
            </a:r>
            <a:r>
              <a:rPr lang="en-US" altLang="zh-TW" sz="900" b="1" kern="100" dirty="0">
                <a:solidFill>
                  <a:srgbClr val="C00000"/>
                </a:solidFill>
                <a:latin typeface="微軟正黑體" panose="020B0604030504040204" pitchFamily="34" charset="-120"/>
                <a:ea typeface="微軟正黑體" panose="020B0604030504040204" pitchFamily="34" charset="-120"/>
              </a:rPr>
              <a:t>】</a:t>
            </a:r>
          </a:p>
          <a:p>
            <a:pPr lvl="0" algn="just"/>
            <a:r>
              <a:rPr lang="zh-TW" altLang="en-US" sz="900" b="1" kern="100" dirty="0">
                <a:solidFill>
                  <a:srgbClr val="C00000"/>
                </a:solidFill>
                <a:latin typeface="微軟正黑體" panose="020B0604030504040204" pitchFamily="34" charset="-120"/>
                <a:ea typeface="微軟正黑體" panose="020B0604030504040204" pitchFamily="34" charset="-120"/>
              </a:rPr>
              <a:t>學術學程應屆畢業生修滿專門學程</a:t>
            </a:r>
            <a:r>
              <a:rPr lang="en-US" altLang="zh-TW" sz="900" b="1" kern="100" dirty="0">
                <a:solidFill>
                  <a:srgbClr val="C00000"/>
                </a:solidFill>
                <a:latin typeface="微軟正黑體" panose="020B0604030504040204" pitchFamily="34" charset="-120"/>
                <a:ea typeface="微軟正黑體" panose="020B0604030504040204" pitchFamily="34" charset="-120"/>
              </a:rPr>
              <a:t>25</a:t>
            </a:r>
            <a:r>
              <a:rPr lang="zh-TW" altLang="en-US" sz="900" b="1" kern="100" dirty="0">
                <a:solidFill>
                  <a:srgbClr val="C00000"/>
                </a:solidFill>
                <a:latin typeface="微軟正黑體" panose="020B0604030504040204" pitchFamily="34" charset="-120"/>
                <a:ea typeface="微軟正黑體" panose="020B0604030504040204" pitchFamily="34" charset="-120"/>
              </a:rPr>
              <a:t>學分可報名。</a:t>
            </a:r>
            <a:endParaRPr lang="en-US" altLang="zh-TW" sz="900" b="1" kern="100" dirty="0">
              <a:solidFill>
                <a:srgbClr val="C00000"/>
              </a:solidFill>
              <a:latin typeface="微軟正黑體" panose="020B0604030504040204" pitchFamily="34" charset="-120"/>
              <a:ea typeface="微軟正黑體" panose="020B0604030504040204" pitchFamily="34" charset="-120"/>
            </a:endParaRPr>
          </a:p>
        </p:txBody>
      </p:sp>
      <p:sp>
        <p:nvSpPr>
          <p:cNvPr id="71" name="矩形 70"/>
          <p:cNvSpPr/>
          <p:nvPr/>
        </p:nvSpPr>
        <p:spPr>
          <a:xfrm>
            <a:off x="3075520" y="1435232"/>
            <a:ext cx="2010260" cy="1161857"/>
          </a:xfrm>
          <a:prstGeom prst="rect">
            <a:avLst/>
          </a:prstGeom>
        </p:spPr>
        <p:txBody>
          <a:bodyPr wrap="square" lIns="68580" tIns="34290" rIns="68580" bIns="34290">
            <a:spAutoFit/>
          </a:bodyPr>
          <a:lstStyle/>
          <a:p>
            <a:pPr marL="134541" indent="-134541">
              <a:spcBef>
                <a:spcPts val="225"/>
              </a:spcBef>
              <a:buFont typeface="Arial" panose="020B0604020202020204" pitchFamily="34" charset="0"/>
              <a:buChar char="•"/>
            </a:pPr>
            <a:r>
              <a:rPr lang="zh-TW" altLang="en-US" b="1" kern="100" dirty="0">
                <a:solidFill>
                  <a:srgbClr val="0070C0"/>
                </a:solidFill>
                <a:latin typeface="微軟正黑體" panose="020B0604030504040204" pitchFamily="34" charset="-120"/>
                <a:ea typeface="微軟正黑體" panose="020B0604030504040204" pitchFamily="34" charset="-120"/>
              </a:rPr>
              <a:t>至多選填</a:t>
            </a:r>
            <a:r>
              <a:rPr lang="en-US" altLang="zh-TW" b="1" kern="100" dirty="0">
                <a:solidFill>
                  <a:srgbClr val="FF0000"/>
                </a:solidFill>
                <a:latin typeface="微軟正黑體" panose="020B0604030504040204" pitchFamily="34" charset="-120"/>
                <a:ea typeface="微軟正黑體" panose="020B0604030504040204" pitchFamily="34" charset="-120"/>
              </a:rPr>
              <a:t>6</a:t>
            </a:r>
            <a:r>
              <a:rPr lang="zh-TW" altLang="en-US" b="1" kern="100" dirty="0">
                <a:solidFill>
                  <a:srgbClr val="0070C0"/>
                </a:solidFill>
                <a:latin typeface="微軟正黑體" panose="020B0604030504040204" pitchFamily="34" charset="-120"/>
                <a:ea typeface="微軟正黑體" panose="020B0604030504040204" pitchFamily="34" charset="-120"/>
              </a:rPr>
              <a:t>個志願</a:t>
            </a:r>
            <a:endParaRPr lang="en-US" altLang="zh-TW" b="1" kern="100" dirty="0">
              <a:solidFill>
                <a:srgbClr val="0070C0"/>
              </a:solidFill>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endParaRPr lang="en-US" altLang="zh-TW" sz="8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en-US" b="1" kern="100" dirty="0">
                <a:latin typeface="微軟正黑體" panose="020B0604030504040204" pitchFamily="34" charset="-120"/>
                <a:ea typeface="微軟正黑體" panose="020B0604030504040204" pitchFamily="34" charset="-120"/>
              </a:rPr>
              <a:t>由系科訂定統測成績篩選倍率</a:t>
            </a:r>
            <a:endParaRPr lang="en-US" altLang="zh-TW" b="1" kern="100" dirty="0">
              <a:latin typeface="微軟正黑體" panose="020B0604030504040204" pitchFamily="34" charset="-120"/>
              <a:ea typeface="微軟正黑體" panose="020B0604030504040204" pitchFamily="34" charset="-120"/>
            </a:endParaRPr>
          </a:p>
          <a:p>
            <a:pPr marL="65485" algn="just"/>
            <a:r>
              <a:rPr lang="zh-TW" altLang="en-US" sz="900" b="1" kern="100" dirty="0">
                <a:solidFill>
                  <a:srgbClr val="C00000"/>
                </a:solidFill>
                <a:highlight>
                  <a:srgbClr val="FFFF99"/>
                </a:highlight>
                <a:latin typeface="微軟正黑體" panose="020B0604030504040204" pitchFamily="34" charset="-120"/>
                <a:ea typeface="微軟正黑體" panose="020B0604030504040204" pitchFamily="34" charset="-120"/>
              </a:rPr>
              <a:t>（</a:t>
            </a:r>
            <a:r>
              <a:rPr lang="en-US" altLang="zh-TW" sz="900" b="1" kern="100" dirty="0">
                <a:solidFill>
                  <a:srgbClr val="C00000"/>
                </a:solidFill>
                <a:highlight>
                  <a:srgbClr val="FFFF99"/>
                </a:highlight>
                <a:latin typeface="微軟正黑體" panose="020B0604030504040204" pitchFamily="34" charset="-120"/>
                <a:ea typeface="微軟正黑體" panose="020B0604030504040204" pitchFamily="34" charset="-120"/>
              </a:rPr>
              <a:t>113</a:t>
            </a:r>
            <a:r>
              <a:rPr lang="zh-TW" altLang="en-US" sz="900" b="1" kern="100" dirty="0">
                <a:solidFill>
                  <a:srgbClr val="C00000"/>
                </a:solidFill>
                <a:highlight>
                  <a:srgbClr val="FFFF99"/>
                </a:highlight>
                <a:latin typeface="微軟正黑體" panose="020B0604030504040204" pitchFamily="34" charset="-120"/>
                <a:ea typeface="微軟正黑體" panose="020B0604030504040204" pitchFamily="34" charset="-120"/>
              </a:rPr>
              <a:t>學年度起取消總級分篩選）</a:t>
            </a:r>
            <a:endParaRPr lang="en-US" altLang="zh-TW" sz="1400" b="1" kern="100" dirty="0">
              <a:solidFill>
                <a:srgbClr val="C00000"/>
              </a:solidFill>
              <a:highlight>
                <a:srgbClr val="FFFF99"/>
              </a:highlight>
              <a:latin typeface="微軟正黑體" panose="020B0604030504040204" pitchFamily="34" charset="-120"/>
              <a:ea typeface="微軟正黑體" panose="020B0604030504040204" pitchFamily="34" charset="-120"/>
            </a:endParaRPr>
          </a:p>
        </p:txBody>
      </p:sp>
      <p:sp>
        <p:nvSpPr>
          <p:cNvPr id="72" name="矩形 71">
            <a:extLst>
              <a:ext uri="{FF2B5EF4-FFF2-40B4-BE49-F238E27FC236}">
                <a16:creationId xmlns:a16="http://schemas.microsoft.com/office/drawing/2014/main" id="{ECE63847-4034-4CD7-BAE2-224A4B65C6DB}"/>
              </a:ext>
            </a:extLst>
          </p:cNvPr>
          <p:cNvSpPr/>
          <p:nvPr/>
        </p:nvSpPr>
        <p:spPr>
          <a:xfrm>
            <a:off x="5015823" y="3380123"/>
            <a:ext cx="323850" cy="145114"/>
          </a:xfrm>
          <a:prstGeom prst="rect">
            <a:avLst/>
          </a:prstGeom>
          <a:solidFill>
            <a:srgbClr val="FF0000"/>
          </a:solidFill>
          <a:ln w="12700">
            <a:solidFill>
              <a:schemeClr val="tx1">
                <a:lumMod val="95000"/>
                <a:lumOff val="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TW" sz="1200" dirty="0"/>
              <a:t>EP</a:t>
            </a:r>
            <a:endParaRPr lang="zh-TW" altLang="en-US" sz="1200" dirty="0"/>
          </a:p>
        </p:txBody>
      </p:sp>
      <p:sp>
        <p:nvSpPr>
          <p:cNvPr id="73" name="矩形 72">
            <a:extLst>
              <a:ext uri="{FF2B5EF4-FFF2-40B4-BE49-F238E27FC236}">
                <a16:creationId xmlns:a16="http://schemas.microsoft.com/office/drawing/2014/main" id="{56B0DA87-3E9C-417D-A376-646BF2D6C964}"/>
              </a:ext>
            </a:extLst>
          </p:cNvPr>
          <p:cNvSpPr/>
          <p:nvPr/>
        </p:nvSpPr>
        <p:spPr>
          <a:xfrm>
            <a:off x="3071354" y="3956740"/>
            <a:ext cx="1756773" cy="450625"/>
          </a:xfrm>
          <a:prstGeom prst="rect">
            <a:avLst/>
          </a:prstGeom>
          <a:no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74" name="向左箭號圖說文字 73"/>
          <p:cNvSpPr/>
          <p:nvPr/>
        </p:nvSpPr>
        <p:spPr>
          <a:xfrm rot="1728001">
            <a:off x="4834895" y="4358238"/>
            <a:ext cx="822275" cy="356895"/>
          </a:xfrm>
          <a:prstGeom prst="leftArrowCallout">
            <a:avLst>
              <a:gd name="adj1" fmla="val 25000"/>
              <a:gd name="adj2" fmla="val 25000"/>
              <a:gd name="adj3" fmla="val 42002"/>
              <a:gd name="adj4" fmla="val 64977"/>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sz="1500" b="1" dirty="0">
                <a:solidFill>
                  <a:schemeClr val="tx1"/>
                </a:solidFill>
                <a:latin typeface="微軟正黑體" panose="020B0604030504040204" pitchFamily="34" charset="-120"/>
                <a:ea typeface="微軟正黑體" panose="020B0604030504040204" pitchFamily="34" charset="-120"/>
              </a:rPr>
              <a:t>必採</a:t>
            </a:r>
          </a:p>
        </p:txBody>
      </p:sp>
      <p:sp>
        <p:nvSpPr>
          <p:cNvPr id="75" name="矩形 74">
            <a:extLst>
              <a:ext uri="{FF2B5EF4-FFF2-40B4-BE49-F238E27FC236}">
                <a16:creationId xmlns:a16="http://schemas.microsoft.com/office/drawing/2014/main" id="{024868A1-8CC5-4624-A5B9-25F31B879E34}"/>
              </a:ext>
            </a:extLst>
          </p:cNvPr>
          <p:cNvSpPr/>
          <p:nvPr/>
        </p:nvSpPr>
        <p:spPr>
          <a:xfrm>
            <a:off x="1302194" y="1396687"/>
            <a:ext cx="1656893" cy="284693"/>
          </a:xfrm>
          <a:prstGeom prst="rect">
            <a:avLst/>
          </a:prstGeom>
        </p:spPr>
        <p:txBody>
          <a:bodyPr wrap="square" lIns="68580" tIns="34290" rIns="68580" bIns="34290">
            <a:spAutoFit/>
          </a:bodyPr>
          <a:lstStyle/>
          <a:p>
            <a:pPr algn="ctr"/>
            <a:r>
              <a:rPr lang="zh-TW" altLang="en-US" sz="1400" b="1" kern="100" dirty="0">
                <a:latin typeface="微軟正黑體" panose="020B0604030504040204" pitchFamily="34" charset="-120"/>
                <a:ea typeface="微軟正黑體" panose="020B0604030504040204" pitchFamily="34" charset="-120"/>
              </a:rPr>
              <a:t>參加</a:t>
            </a:r>
            <a:r>
              <a:rPr lang="zh-TW" altLang="en-US" sz="1400" b="1" kern="100" dirty="0">
                <a:solidFill>
                  <a:schemeClr val="accent3"/>
                </a:solidFill>
                <a:latin typeface="微軟正黑體" panose="020B0604030504040204" pitchFamily="34" charset="-120"/>
                <a:ea typeface="微軟正黑體" panose="020B0604030504040204" pitchFamily="34" charset="-120"/>
              </a:rPr>
              <a:t>統一入學測驗</a:t>
            </a:r>
            <a:endParaRPr lang="en-US" altLang="zh-TW" sz="1400" b="1" kern="100" dirty="0">
              <a:solidFill>
                <a:schemeClr val="accent3"/>
              </a:solidFill>
              <a:latin typeface="微軟正黑體" panose="020B0604030504040204" pitchFamily="34" charset="-120"/>
              <a:ea typeface="微軟正黑體" panose="020B0604030504040204" pitchFamily="34" charset="-120"/>
            </a:endParaRPr>
          </a:p>
        </p:txBody>
      </p:sp>
      <p:sp>
        <p:nvSpPr>
          <p:cNvPr id="76" name="矩形 75">
            <a:extLst>
              <a:ext uri="{FF2B5EF4-FFF2-40B4-BE49-F238E27FC236}">
                <a16:creationId xmlns:a16="http://schemas.microsoft.com/office/drawing/2014/main" id="{7DD8895B-5C85-4103-BF07-F79BCC10C19D}"/>
              </a:ext>
            </a:extLst>
          </p:cNvPr>
          <p:cNvSpPr/>
          <p:nvPr/>
        </p:nvSpPr>
        <p:spPr>
          <a:xfrm>
            <a:off x="1294901" y="1597118"/>
            <a:ext cx="1520731" cy="253916"/>
          </a:xfrm>
          <a:prstGeom prst="rect">
            <a:avLst/>
          </a:prstGeom>
        </p:spPr>
        <p:txBody>
          <a:bodyPr wrap="square" lIns="68580" tIns="34290" rIns="68580" bIns="34290">
            <a:spAutoFit/>
          </a:bodyPr>
          <a:lstStyle/>
          <a:p>
            <a:pPr lvl="0" algn="ctr"/>
            <a:r>
              <a:rPr lang="en-US" altLang="zh-TW" sz="1200" b="1" kern="100" dirty="0">
                <a:solidFill>
                  <a:srgbClr val="FF0000"/>
                </a:solidFill>
                <a:latin typeface="微軟正黑體" panose="020B0604030504040204" pitchFamily="34" charset="-120"/>
                <a:ea typeface="微軟正黑體" panose="020B0604030504040204" pitchFamily="34" charset="-120"/>
              </a:rPr>
              <a:t>2</a:t>
            </a:r>
            <a:r>
              <a:rPr lang="zh-TW" altLang="en-US" sz="1200" b="1" kern="100" dirty="0">
                <a:solidFill>
                  <a:srgbClr val="FF0000"/>
                </a:solidFill>
                <a:latin typeface="微軟正黑體" panose="020B0604030504040204" pitchFamily="34" charset="-120"/>
                <a:ea typeface="微軟正黑體" panose="020B0604030504040204" pitchFamily="34" charset="-120"/>
              </a:rPr>
              <a:t>科成績不得為</a:t>
            </a:r>
            <a:r>
              <a:rPr lang="en-US" altLang="zh-TW" sz="1200" b="1" kern="100" dirty="0">
                <a:solidFill>
                  <a:srgbClr val="FF0000"/>
                </a:solidFill>
                <a:latin typeface="微軟正黑體" panose="020B0604030504040204" pitchFamily="34" charset="-120"/>
                <a:ea typeface="微軟正黑體" panose="020B0604030504040204" pitchFamily="34" charset="-120"/>
              </a:rPr>
              <a:t>0</a:t>
            </a:r>
            <a:r>
              <a:rPr lang="zh-TW" altLang="en-US" sz="1200" b="1" kern="100" dirty="0">
                <a:solidFill>
                  <a:srgbClr val="FF0000"/>
                </a:solidFill>
                <a:latin typeface="微軟正黑體" panose="020B0604030504040204" pitchFamily="34" charset="-120"/>
                <a:ea typeface="微軟正黑體" panose="020B0604030504040204" pitchFamily="34" charset="-120"/>
              </a:rPr>
              <a:t>分</a:t>
            </a:r>
            <a:endParaRPr lang="en-US" altLang="zh-TW" sz="1200" b="1" kern="100" dirty="0">
              <a:solidFill>
                <a:srgbClr val="FF0000"/>
              </a:solidFill>
              <a:latin typeface="微軟正黑體" panose="020B0604030504040204" pitchFamily="34" charset="-120"/>
              <a:ea typeface="微軟正黑體" panose="020B0604030504040204" pitchFamily="34" charset="-120"/>
            </a:endParaRPr>
          </a:p>
        </p:txBody>
      </p:sp>
      <p:sp>
        <p:nvSpPr>
          <p:cNvPr id="77" name="矩形 76"/>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甄選入學</a:t>
            </a:r>
            <a:endParaRPr lang="zh-TW" altLang="en-US" sz="2800" dirty="0"/>
          </a:p>
        </p:txBody>
      </p:sp>
    </p:spTree>
    <p:extLst>
      <p:ext uri="{BB962C8B-B14F-4D97-AF65-F5344CB8AC3E}">
        <p14:creationId xmlns:p14="http://schemas.microsoft.com/office/powerpoint/2010/main" val="2561110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wipe(left)">
                                      <p:cBhvr>
                                        <p:cTn id="25" dur="500"/>
                                        <p:tgtEl>
                                          <p:spTgt spid="7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left)">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par>
                                <p:cTn id="40" presetID="22" presetClass="entr" presetSubtype="8"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left)">
                                      <p:cBhvr>
                                        <p:cTn id="42" dur="500"/>
                                        <p:tgtEl>
                                          <p:spTgt spid="6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left)">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left)">
                                      <p:cBhvr>
                                        <p:cTn id="62" dur="500"/>
                                        <p:tgtEl>
                                          <p:spTgt spid="35"/>
                                        </p:tgtEl>
                                      </p:cBhvr>
                                    </p:animEffect>
                                  </p:childTnLst>
                                </p:cTn>
                              </p:par>
                              <p:par>
                                <p:cTn id="63" presetID="22" presetClass="entr" presetSubtype="8"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left)">
                                      <p:cBhvr>
                                        <p:cTn id="65" dur="500"/>
                                        <p:tgtEl>
                                          <p:spTgt spid="43"/>
                                        </p:tgtEl>
                                      </p:cBhvr>
                                    </p:animEffect>
                                  </p:childTnLst>
                                </p:cTn>
                              </p:par>
                              <p:par>
                                <p:cTn id="66" presetID="22" presetClass="entr" presetSubtype="8"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left)">
                                      <p:cBhvr>
                                        <p:cTn id="68" dur="500"/>
                                        <p:tgtEl>
                                          <p:spTgt spid="6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500"/>
                                        <p:tgtEl>
                                          <p:spTgt spid="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500"/>
                                        <p:tgtEl>
                                          <p:spTgt spid="16"/>
                                        </p:tgtEl>
                                      </p:cBhvr>
                                    </p:animEffect>
                                  </p:childTnLst>
                                </p:cTn>
                              </p:par>
                              <p:par>
                                <p:cTn id="80" presetID="22" presetClass="entr" presetSubtype="8"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left)">
                                      <p:cBhvr>
                                        <p:cTn id="82" dur="500"/>
                                        <p:tgtEl>
                                          <p:spTgt spid="47"/>
                                        </p:tgtEl>
                                      </p:cBhvr>
                                    </p:animEffect>
                                  </p:childTnLst>
                                </p:cTn>
                              </p:par>
                              <p:par>
                                <p:cTn id="83" presetID="22" presetClass="entr" presetSubtype="8" fill="hold"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wipe(left)">
                                      <p:cBhvr>
                                        <p:cTn id="85" dur="500"/>
                                        <p:tgtEl>
                                          <p:spTgt spid="57"/>
                                        </p:tgtEl>
                                      </p:cBhvr>
                                    </p:animEffect>
                                  </p:childTnLst>
                                </p:cTn>
                              </p:par>
                              <p:par>
                                <p:cTn id="86" presetID="42"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anim calcmode="lin" valueType="num">
                                      <p:cBhvr>
                                        <p:cTn id="89" dur="1000" fill="hold"/>
                                        <p:tgtEl>
                                          <p:spTgt spid="5"/>
                                        </p:tgtEl>
                                        <p:attrNameLst>
                                          <p:attrName>ppt_x</p:attrName>
                                        </p:attrNameLst>
                                      </p:cBhvr>
                                      <p:tavLst>
                                        <p:tav tm="0">
                                          <p:val>
                                            <p:strVal val="#ppt_x"/>
                                          </p:val>
                                        </p:tav>
                                        <p:tav tm="100000">
                                          <p:val>
                                            <p:strVal val="#ppt_x"/>
                                          </p:val>
                                        </p:tav>
                                      </p:tavLst>
                                    </p:anim>
                                    <p:anim calcmode="lin" valueType="num">
                                      <p:cBhvr>
                                        <p:cTn id="9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down)">
                                      <p:cBhvr>
                                        <p:cTn id="98" dur="500"/>
                                        <p:tgtEl>
                                          <p:spTgt spid="15"/>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72"/>
                                        </p:tgtEl>
                                        <p:attrNameLst>
                                          <p:attrName>style.visibility</p:attrName>
                                        </p:attrNameLst>
                                      </p:cBhvr>
                                      <p:to>
                                        <p:strVal val="visible"/>
                                      </p:to>
                                    </p:set>
                                    <p:animEffect transition="in" filter="wipe(down)">
                                      <p:cBhvr>
                                        <p:cTn id="104" dur="500"/>
                                        <p:tgtEl>
                                          <p:spTgt spid="7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up)">
                                      <p:cBhvr>
                                        <p:cTn id="109" dur="500"/>
                                        <p:tgtEl>
                                          <p:spTgt spid="38"/>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up)">
                                      <p:cBhvr>
                                        <p:cTn id="112" dur="500"/>
                                        <p:tgtEl>
                                          <p:spTgt spid="37"/>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wipe(up)">
                                      <p:cBhvr>
                                        <p:cTn id="115" dur="500"/>
                                        <p:tgtEl>
                                          <p:spTgt spid="55"/>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wipe(up)">
                                      <p:cBhvr>
                                        <p:cTn id="118" dur="500"/>
                                        <p:tgtEl>
                                          <p:spTgt spid="56"/>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wipe(up)">
                                      <p:cBhvr>
                                        <p:cTn id="121" dur="500"/>
                                        <p:tgtEl>
                                          <p:spTgt spid="73"/>
                                        </p:tgtEl>
                                      </p:cBhvr>
                                    </p:animEffect>
                                  </p:childTnLst>
                                </p:cTn>
                              </p:par>
                            </p:childTnLst>
                          </p:cTn>
                        </p:par>
                        <p:par>
                          <p:cTn id="122" fill="hold">
                            <p:stCondLst>
                              <p:cond delay="500"/>
                            </p:stCondLst>
                            <p:childTnLst>
                              <p:par>
                                <p:cTn id="123" presetID="42" presetClass="entr" presetSubtype="0" fill="hold" grpId="0" nodeType="after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1000"/>
                                        <p:tgtEl>
                                          <p:spTgt spid="74"/>
                                        </p:tgtEl>
                                      </p:cBhvr>
                                    </p:animEffect>
                                    <p:anim calcmode="lin" valueType="num">
                                      <p:cBhvr>
                                        <p:cTn id="126" dur="1000" fill="hold"/>
                                        <p:tgtEl>
                                          <p:spTgt spid="74"/>
                                        </p:tgtEl>
                                        <p:attrNameLst>
                                          <p:attrName>ppt_x</p:attrName>
                                        </p:attrNameLst>
                                      </p:cBhvr>
                                      <p:tavLst>
                                        <p:tav tm="0">
                                          <p:val>
                                            <p:strVal val="#ppt_x"/>
                                          </p:val>
                                        </p:tav>
                                        <p:tav tm="100000">
                                          <p:val>
                                            <p:strVal val="#ppt_x"/>
                                          </p:val>
                                        </p:tav>
                                      </p:tavLst>
                                    </p:anim>
                                    <p:anim calcmode="lin" valueType="num">
                                      <p:cBhvr>
                                        <p:cTn id="12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fade">
                                      <p:cBhvr>
                                        <p:cTn id="132" dur="1000"/>
                                        <p:tgtEl>
                                          <p:spTgt spid="18"/>
                                        </p:tgtEl>
                                      </p:cBhvr>
                                    </p:animEffect>
                                    <p:anim calcmode="lin" valueType="num">
                                      <p:cBhvr>
                                        <p:cTn id="133" dur="1000" fill="hold"/>
                                        <p:tgtEl>
                                          <p:spTgt spid="18"/>
                                        </p:tgtEl>
                                        <p:attrNameLst>
                                          <p:attrName>ppt_x</p:attrName>
                                        </p:attrNameLst>
                                      </p:cBhvr>
                                      <p:tavLst>
                                        <p:tav tm="0">
                                          <p:val>
                                            <p:strVal val="#ppt_x"/>
                                          </p:val>
                                        </p:tav>
                                        <p:tav tm="100000">
                                          <p:val>
                                            <p:strVal val="#ppt_x"/>
                                          </p:val>
                                        </p:tav>
                                      </p:tavLst>
                                    </p:anim>
                                    <p:anim calcmode="lin" valueType="num">
                                      <p:cBhvr>
                                        <p:cTn id="1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33" grpId="0"/>
      <p:bldP spid="34" grpId="0" animBg="1"/>
      <p:bldP spid="35" grpId="0"/>
      <p:bldP spid="36" grpId="0"/>
      <p:bldP spid="37" grpId="0" animBg="1"/>
      <p:bldP spid="38" grpId="0" animBg="1"/>
      <p:bldP spid="55" grpId="0" animBg="1"/>
      <p:bldP spid="56" grpId="0"/>
      <p:bldP spid="69" grpId="0" animBg="1"/>
      <p:bldP spid="70" grpId="0"/>
      <p:bldP spid="71" grpId="0"/>
      <p:bldP spid="72" grpId="0" animBg="1"/>
      <p:bldP spid="73" grpId="0" animBg="1"/>
      <p:bldP spid="74" grpId="0" animBg="1"/>
      <p:bldP spid="75" grpId="0"/>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graphicFrame>
        <p:nvGraphicFramePr>
          <p:cNvPr id="18" name="資料庫圖表 17"/>
          <p:cNvGraphicFramePr/>
          <p:nvPr>
            <p:extLst>
              <p:ext uri="{D42A27DB-BD31-4B8C-83A1-F6EECF244321}">
                <p14:modId xmlns:p14="http://schemas.microsoft.com/office/powerpoint/2010/main" val="695012833"/>
              </p:ext>
            </p:extLst>
          </p:nvPr>
        </p:nvGraphicFramePr>
        <p:xfrm>
          <a:off x="2114448" y="1288008"/>
          <a:ext cx="6572352" cy="3777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矩形 18"/>
          <p:cNvSpPr/>
          <p:nvPr/>
        </p:nvSpPr>
        <p:spPr>
          <a:xfrm>
            <a:off x="2983191" y="2420066"/>
            <a:ext cx="1620211" cy="2558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TW" altLang="en-US" b="1">
              <a:latin typeface="微軟正黑體" panose="020B0604030504040204" pitchFamily="34" charset="-120"/>
              <a:ea typeface="微軟正黑體" panose="020B0604030504040204" pitchFamily="34" charset="-120"/>
            </a:endParaRPr>
          </a:p>
        </p:txBody>
      </p:sp>
      <p:cxnSp>
        <p:nvCxnSpPr>
          <p:cNvPr id="24" name="直線單箭頭接點 23"/>
          <p:cNvCxnSpPr/>
          <p:nvPr/>
        </p:nvCxnSpPr>
        <p:spPr>
          <a:xfrm flipV="1">
            <a:off x="4657418" y="3769457"/>
            <a:ext cx="1300612" cy="234465"/>
          </a:xfrm>
          <a:prstGeom prst="straightConnector1">
            <a:avLst/>
          </a:prstGeom>
          <a:ln w="444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5" name="直線單箭頭接點 24"/>
          <p:cNvCxnSpPr/>
          <p:nvPr/>
        </p:nvCxnSpPr>
        <p:spPr>
          <a:xfrm flipV="1">
            <a:off x="4603405" y="2005700"/>
            <a:ext cx="1253679" cy="648072"/>
          </a:xfrm>
          <a:prstGeom prst="straightConnector1">
            <a:avLst/>
          </a:prstGeom>
          <a:ln w="4445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6" name="直線單箭頭接點 25"/>
          <p:cNvCxnSpPr/>
          <p:nvPr/>
        </p:nvCxnSpPr>
        <p:spPr>
          <a:xfrm flipV="1">
            <a:off x="4603405" y="2599765"/>
            <a:ext cx="1231709" cy="214931"/>
          </a:xfrm>
          <a:prstGeom prst="straightConnector1">
            <a:avLst/>
          </a:prstGeom>
          <a:ln>
            <a:prstDash val="dash"/>
            <a:headEnd type="triangle"/>
            <a:tailEnd type="triangle"/>
          </a:ln>
        </p:spPr>
        <p:style>
          <a:lnRef idx="3">
            <a:schemeClr val="accent5"/>
          </a:lnRef>
          <a:fillRef idx="0">
            <a:schemeClr val="accent5"/>
          </a:fillRef>
          <a:effectRef idx="2">
            <a:schemeClr val="accent5"/>
          </a:effectRef>
          <a:fontRef idx="minor">
            <a:schemeClr val="tx1"/>
          </a:fontRef>
        </p:style>
      </p:cxnSp>
      <p:sp>
        <p:nvSpPr>
          <p:cNvPr id="27" name="矩形 26"/>
          <p:cNvSpPr/>
          <p:nvPr/>
        </p:nvSpPr>
        <p:spPr>
          <a:xfrm>
            <a:off x="712704" y="818071"/>
            <a:ext cx="934495" cy="4224233"/>
          </a:xfrm>
          <a:prstGeom prst="rect">
            <a:avLst/>
          </a:prstGeom>
          <a:solidFill>
            <a:srgbClr val="CDF2FF"/>
          </a:solidFill>
          <a:ln/>
        </p:spPr>
        <p:style>
          <a:lnRef idx="3">
            <a:schemeClr val="lt1"/>
          </a:lnRef>
          <a:fillRef idx="1">
            <a:schemeClr val="accent2"/>
          </a:fillRef>
          <a:effectRef idx="1">
            <a:schemeClr val="accent2"/>
          </a:effectRef>
          <a:fontRef idx="minor">
            <a:schemeClr val="lt1"/>
          </a:fontRef>
        </p:style>
        <p:txBody>
          <a:bodyPr wrap="square" lIns="68580" tIns="34290" rIns="68580" bIns="34290">
            <a:spAutoFit/>
          </a:bodyPr>
          <a:lstStyle/>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普</a:t>
            </a:r>
            <a:endParaRPr lang="en-US" altLang="zh-TW" sz="27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通</a:t>
            </a:r>
            <a:endParaRPr lang="en-US" altLang="zh-TW" sz="27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型</a:t>
            </a:r>
            <a:endParaRPr lang="en-US" altLang="zh-TW" sz="27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高</a:t>
            </a:r>
            <a:endParaRPr lang="en-US" altLang="zh-TW" sz="27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中</a:t>
            </a:r>
            <a:endParaRPr lang="en-US" altLang="zh-TW" sz="27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學生</a:t>
            </a:r>
            <a:r>
              <a:rPr lang="zh-TW" altLang="en-US" sz="2700" b="1" dirty="0">
                <a:solidFill>
                  <a:schemeClr val="tx1"/>
                </a:solidFill>
                <a:latin typeface="微軟正黑體" panose="020B0604030504040204" pitchFamily="34" charset="-120"/>
                <a:ea typeface="微軟正黑體" panose="020B0604030504040204" pitchFamily="34" charset="-120"/>
              </a:rPr>
              <a:t>主要的</a:t>
            </a:r>
            <a:endParaRPr lang="en-US" altLang="zh-TW" sz="2700" b="1" dirty="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a:solidFill>
                  <a:schemeClr val="tx1"/>
                </a:solidFill>
                <a:latin typeface="微軟正黑體" panose="020B0604030504040204" pitchFamily="34" charset="-120"/>
                <a:ea typeface="微軟正黑體" panose="020B0604030504040204" pitchFamily="34" charset="-120"/>
              </a:rPr>
              <a:t>升學管道</a:t>
            </a:r>
            <a:endParaRPr lang="en-US" altLang="zh-TW" sz="2700" b="1" dirty="0">
              <a:solidFill>
                <a:schemeClr val="tx1"/>
              </a:solidFill>
              <a:latin typeface="微軟正黑體" panose="020B0604030504040204" pitchFamily="34" charset="-120"/>
              <a:ea typeface="微軟正黑體" panose="020B0604030504040204" pitchFamily="34" charset="-120"/>
            </a:endParaRPr>
          </a:p>
        </p:txBody>
      </p:sp>
      <p:sp>
        <p:nvSpPr>
          <p:cNvPr id="28" name="標題 1"/>
          <p:cNvSpPr txBox="1">
            <a:spLocks/>
          </p:cNvSpPr>
          <p:nvPr/>
        </p:nvSpPr>
        <p:spPr>
          <a:xfrm>
            <a:off x="2983191" y="921755"/>
            <a:ext cx="2821735" cy="456111"/>
          </a:xfrm>
          <a:prstGeom prst="rect">
            <a:avLst/>
          </a:prstGeom>
        </p:spPr>
        <p:txBody>
          <a:bodyPr bIns="91440" anchor="ctr" anchorCtr="0">
            <a:noAutofit/>
          </a:bodyPr>
          <a:lstStyle/>
          <a:p>
            <a:pPr algn="ctr">
              <a:spcBef>
                <a:spcPct val="0"/>
              </a:spcBef>
            </a:pPr>
            <a:r>
              <a:rPr lang="zh-TW" altLang="en-US" sz="2800" b="1" dirty="0">
                <a:solidFill>
                  <a:srgbClr val="003192"/>
                </a:solidFill>
                <a:latin typeface="微軟正黑體" panose="020B0604030504040204" pitchFamily="34" charset="-120"/>
                <a:ea typeface="微軟正黑體" panose="020B0604030504040204" pitchFamily="34" charset="-120"/>
              </a:rPr>
              <a:t>普通型高中</a:t>
            </a:r>
            <a:endParaRPr lang="zh-CN" altLang="en-US" sz="28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028572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40</a:t>
            </a:fld>
            <a:endParaRPr kumimoji="1" lang="zh-TW" altLang="en-US"/>
          </a:p>
        </p:txBody>
      </p:sp>
      <p:sp>
        <p:nvSpPr>
          <p:cNvPr id="4" name="標題 3"/>
          <p:cNvSpPr>
            <a:spLocks noGrp="1"/>
          </p:cNvSpPr>
          <p:nvPr>
            <p:ph type="title"/>
          </p:nvPr>
        </p:nvSpPr>
        <p:spPr/>
        <p:txBody>
          <a:bodyPr/>
          <a:lstStyle/>
          <a:p>
            <a:pPr algn="ctr"/>
            <a:r>
              <a:rPr lang="zh-TW" altLang="en-US" dirty="0" smtClean="0"/>
              <a:t>四技二專甄選入學</a:t>
            </a:r>
            <a:r>
              <a:rPr lang="zh-TW" altLang="en-US" dirty="0" smtClean="0">
                <a:hlinkClick r:id="rId2"/>
              </a:rPr>
              <a:t>簡章</a:t>
            </a:r>
            <a:endParaRPr lang="zh-TW" altLang="en-US" dirty="0"/>
          </a:p>
        </p:txBody>
      </p:sp>
      <p:pic>
        <p:nvPicPr>
          <p:cNvPr id="2050" name="Picture 2"/>
          <p:cNvPicPr>
            <a:picLocks noGrp="1" noChangeAspect="1" noChangeArrowheads="1"/>
          </p:cNvPicPr>
          <p:nvPr>
            <p:ph idx="1"/>
          </p:nvPr>
        </p:nvPicPr>
        <p:blipFill>
          <a:blip r:embed="rId3"/>
          <a:srcRect/>
          <a:stretch>
            <a:fillRect/>
          </a:stretch>
        </p:blipFill>
        <p:spPr bwMode="auto">
          <a:xfrm>
            <a:off x="178594" y="812649"/>
            <a:ext cx="8601075" cy="42284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7FB1FFA-84B8-BF45-92CD-1DB958381E74}" type="slidenum">
              <a:rPr kumimoji="1" lang="zh-TW" altLang="en-US" smtClean="0"/>
              <a:pPr/>
              <a:t>41</a:t>
            </a:fld>
            <a:endParaRPr kumimoji="1" lang="zh-TW" altLang="en-US"/>
          </a:p>
        </p:txBody>
      </p:sp>
      <p:sp>
        <p:nvSpPr>
          <p:cNvPr id="5" name="標題 4"/>
          <p:cNvSpPr>
            <a:spLocks noGrp="1"/>
          </p:cNvSpPr>
          <p:nvPr>
            <p:ph type="title"/>
          </p:nvPr>
        </p:nvSpPr>
        <p:spPr/>
        <p:txBody>
          <a:bodyPr/>
          <a:lstStyle/>
          <a:p>
            <a:endParaRPr lang="zh-TW" altLang="en-US"/>
          </a:p>
        </p:txBody>
      </p:sp>
      <p:pic>
        <p:nvPicPr>
          <p:cNvPr id="5122" name="Picture 2" descr="https://www.hhsh.chc.edu.tw/ischool/news/attached/9468/%E7%A7%91%E5%A4%A7%E7%94%84%E9%81%B8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4085" y="461818"/>
            <a:ext cx="3337405" cy="41655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hhsh.chc.edu.tw/ischool/news/attached/9468/%E7%A7%91%E5%A4%A7%E7%94%84%E9%81%B8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26947" y="461818"/>
            <a:ext cx="3480979" cy="402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42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775208" y="107157"/>
            <a:ext cx="8245946" cy="646625"/>
          </a:xfrm>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42</a:t>
            </a:fld>
            <a:endParaRPr kumimoji="1" lang="zh-TW" altLang="en-US"/>
          </a:p>
        </p:txBody>
      </p:sp>
      <p:sp>
        <p:nvSpPr>
          <p:cNvPr id="5" name="文字方塊 4">
            <a:extLst>
              <a:ext uri="{FF2B5EF4-FFF2-40B4-BE49-F238E27FC236}">
                <a16:creationId xmlns:a16="http://schemas.microsoft.com/office/drawing/2014/main" id="{F0AC117A-B810-46DE-A3AE-A4660123902A}"/>
              </a:ext>
            </a:extLst>
          </p:cNvPr>
          <p:cNvSpPr txBox="1"/>
          <p:nvPr/>
        </p:nvSpPr>
        <p:spPr>
          <a:xfrm>
            <a:off x="1626090" y="892408"/>
            <a:ext cx="6728475" cy="1095172"/>
          </a:xfrm>
          <a:prstGeom prst="rect">
            <a:avLst/>
          </a:prstGeom>
          <a:noFill/>
        </p:spPr>
        <p:txBody>
          <a:bodyPr wrap="square" lIns="68580" tIns="34290" rIns="68580" bIns="34290">
            <a:spAutoFit/>
          </a:bodyPr>
          <a:lstStyle/>
          <a:p>
            <a:pPr algn="just">
              <a:lnSpc>
                <a:spcPts val="2025"/>
              </a:lnSpc>
            </a:pPr>
            <a:r>
              <a:rPr lang="zh-TW" altLang="en-US" dirty="0">
                <a:latin typeface="微軟正黑體" panose="020B0604030504040204" pitchFamily="34" charset="-120"/>
                <a:ea typeface="微軟正黑體" panose="020B0604030504040204" pitchFamily="34" charset="-120"/>
              </a:rPr>
              <a:t>專題實作及實習科目學習成果（含技能領域）之敘寫方式調整為</a:t>
            </a:r>
            <a:r>
              <a:rPr lang="zh-TW" altLang="en-US" b="1" dirty="0">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專題實作</a:t>
            </a:r>
            <a:r>
              <a:rPr lang="zh-TW" altLang="en-US" b="1" u="sng" dirty="0">
                <a:solidFill>
                  <a:srgbClr val="FF0000"/>
                </a:solidFill>
                <a:highlight>
                  <a:srgbClr val="FFFF00"/>
                </a:highlight>
                <a:uFill>
                  <a:solidFill>
                    <a:schemeClr val="accent5"/>
                  </a:solidFill>
                </a:u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實習科目學習成果（含技能領域）</a:t>
            </a:r>
            <a:r>
              <a:rPr lang="zh-TW" altLang="en-US"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並於簡章增加補充說明文字「</a:t>
            </a:r>
            <a:r>
              <a:rPr lang="zh-TW" altLang="en-US" b="1" kern="100" dirty="0">
                <a:latin typeface="微軟正黑體" panose="020B0604030504040204" pitchFamily="34" charset="-120"/>
                <a:ea typeface="微軟正黑體" panose="020B0604030504040204" pitchFamily="34" charset="-120"/>
              </a:rPr>
              <a:t>在符合上傳件數下，可上傳專題實作、可上傳實習科目、也可二者皆傳」。</a:t>
            </a:r>
            <a:endParaRPr lang="en-US" altLang="zh-TW" b="1" dirty="0">
              <a:latin typeface="微軟正黑體" panose="020B0604030504040204" pitchFamily="34" charset="-120"/>
              <a:ea typeface="微軟正黑體" panose="020B0604030504040204" pitchFamily="34" charset="-120"/>
            </a:endParaRPr>
          </a:p>
        </p:txBody>
      </p:sp>
      <p:sp>
        <p:nvSpPr>
          <p:cNvPr id="6" name="Google Shape;174;p11">
            <a:extLst>
              <a:ext uri="{FF2B5EF4-FFF2-40B4-BE49-F238E27FC236}">
                <a16:creationId xmlns:a16="http://schemas.microsoft.com/office/drawing/2014/main" id="{41D500AD-B910-4357-AC3B-29526EFDEF81}"/>
              </a:ext>
            </a:extLst>
          </p:cNvPr>
          <p:cNvSpPr/>
          <p:nvPr/>
        </p:nvSpPr>
        <p:spPr>
          <a:xfrm rot="4739200">
            <a:off x="1430898" y="1131056"/>
            <a:ext cx="158432" cy="155873"/>
          </a:xfrm>
          <a:prstGeom prst="donut">
            <a:avLst>
              <a:gd name="adj" fmla="val 18608"/>
            </a:avLst>
          </a:prstGeom>
          <a:solidFill>
            <a:srgbClr val="F8BB00">
              <a:alpha val="86670"/>
            </a:srgbClr>
          </a:solidFill>
          <a:ln>
            <a:noFill/>
          </a:ln>
        </p:spPr>
        <p:txBody>
          <a:bodyPr spcFirstLastPara="1" wrap="square" lIns="68569" tIns="68569" rIns="68569" bIns="68569"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graphicFrame>
        <p:nvGraphicFramePr>
          <p:cNvPr id="7" name="表格 6">
            <a:extLst>
              <a:ext uri="{FF2B5EF4-FFF2-40B4-BE49-F238E27FC236}">
                <a16:creationId xmlns:a16="http://schemas.microsoft.com/office/drawing/2014/main" id="{9838645E-99CE-41EA-9FF5-699E8615835E}"/>
              </a:ext>
            </a:extLst>
          </p:cNvPr>
          <p:cNvGraphicFramePr>
            <a:graphicFrameLocks noGrp="1"/>
          </p:cNvGraphicFramePr>
          <p:nvPr>
            <p:extLst>
              <p:ext uri="{D42A27DB-BD31-4B8C-83A1-F6EECF244321}">
                <p14:modId xmlns:p14="http://schemas.microsoft.com/office/powerpoint/2010/main" val="126621610"/>
              </p:ext>
            </p:extLst>
          </p:nvPr>
        </p:nvGraphicFramePr>
        <p:xfrm>
          <a:off x="1715551" y="1994465"/>
          <a:ext cx="6412754" cy="670560"/>
        </p:xfrm>
        <a:graphic>
          <a:graphicData uri="http://schemas.openxmlformats.org/drawingml/2006/table">
            <a:tbl>
              <a:tblPr firstRow="1" firstCol="1" lastRow="1" lastCol="1" bandRow="1" bandCol="1"/>
              <a:tblGrid>
                <a:gridCol w="3206377">
                  <a:extLst>
                    <a:ext uri="{9D8B030D-6E8A-4147-A177-3AD203B41FA5}">
                      <a16:colId xmlns:a16="http://schemas.microsoft.com/office/drawing/2014/main" val="1743146470"/>
                    </a:ext>
                  </a:extLst>
                </a:gridCol>
                <a:gridCol w="3206377">
                  <a:extLst>
                    <a:ext uri="{9D8B030D-6E8A-4147-A177-3AD203B41FA5}">
                      <a16:colId xmlns:a16="http://schemas.microsoft.com/office/drawing/2014/main" val="628071901"/>
                    </a:ext>
                  </a:extLst>
                </a:gridCol>
              </a:tblGrid>
              <a:tr h="205740">
                <a:tc gridSpan="2">
                  <a:txBody>
                    <a:bodyPr/>
                    <a:lstStyle/>
                    <a:p>
                      <a:pPr algn="ctr"/>
                      <a:r>
                        <a:rPr lang="zh-TW" altLang="zh-TW" sz="1400" b="1" kern="100" spc="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第二階</a:t>
                      </a:r>
                      <a:r>
                        <a:rPr lang="zh-TW" altLang="en-US" sz="1400" b="1" kern="100" spc="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段甄選指定項目甄試</a:t>
                      </a:r>
                      <a:endParaRPr lang="zh-TW" altLang="en-US" sz="1200" dirty="0"/>
                    </a:p>
                  </a:txBody>
                  <a:tcPr marL="51435" marR="51435"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a:lnSpc>
                          <a:spcPct val="100000"/>
                        </a:lnSpc>
                        <a:spcBef>
                          <a:spcPts val="0"/>
                        </a:spcBef>
                        <a:spcAft>
                          <a:spcPts val="0"/>
                        </a:spcAft>
                      </a:pP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163910560"/>
                  </a:ext>
                </a:extLst>
              </a:tr>
              <a:tr h="182880">
                <a:tc>
                  <a:txBody>
                    <a:bodyPr/>
                    <a:lstStyle/>
                    <a:p>
                      <a:pPr algn="ctr">
                        <a:lnSpc>
                          <a:spcPct val="100000"/>
                        </a:lnSpc>
                        <a:spcBef>
                          <a:spcPts val="0"/>
                        </a:spcBef>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現行名稱</a:t>
                      </a:r>
                      <a:endParaRPr 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Bef>
                          <a:spcPts val="0"/>
                        </a:spcBef>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調整後名稱</a:t>
                      </a:r>
                      <a:r>
                        <a:rPr lang="zh-TW" altLang="en-US" sz="1200" b="1" dirty="0">
                          <a:solidFill>
                            <a:srgbClr val="FF0000"/>
                          </a:solidFill>
                          <a:latin typeface="微軟正黑體" panose="020B0604030504040204" pitchFamily="34" charset="-120"/>
                          <a:ea typeface="微軟正黑體" panose="020B0604030504040204" pitchFamily="34" charset="-120"/>
                        </a:rPr>
                        <a:t>（自</a:t>
                      </a:r>
                      <a:r>
                        <a:rPr lang="en-US" altLang="zh-TW" sz="1200" b="1" dirty="0">
                          <a:solidFill>
                            <a:srgbClr val="FF0000"/>
                          </a:solidFill>
                          <a:latin typeface="微軟正黑體" panose="020B0604030504040204" pitchFamily="34" charset="-120"/>
                          <a:ea typeface="微軟正黑體" panose="020B0604030504040204" pitchFamily="34" charset="-120"/>
                        </a:rPr>
                        <a:t>113</a:t>
                      </a:r>
                      <a:r>
                        <a:rPr lang="zh-TW" altLang="en-US" sz="1200" b="1" dirty="0">
                          <a:solidFill>
                            <a:srgbClr val="FF0000"/>
                          </a:solidFill>
                          <a:latin typeface="微軟正黑體" panose="020B0604030504040204" pitchFamily="34" charset="-120"/>
                          <a:ea typeface="微軟正黑體" panose="020B0604030504040204" pitchFamily="34" charset="-120"/>
                        </a:rPr>
                        <a:t>學年度起實施）</a:t>
                      </a:r>
                      <a:endParaRPr lang="zh-TW" sz="12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543532830"/>
                  </a:ext>
                </a:extLst>
              </a:tr>
              <a:tr h="274320">
                <a:tc>
                  <a:txBody>
                    <a:bodyPr/>
                    <a:lstStyle/>
                    <a:p>
                      <a:pPr algn="ctr">
                        <a:lnSpc>
                          <a:spcPct val="100000"/>
                        </a:lnSpc>
                        <a:spcBef>
                          <a:spcPts val="0"/>
                        </a:spcBef>
                        <a:spcAft>
                          <a:spcPts val="0"/>
                        </a:spcAft>
                      </a:pPr>
                      <a:r>
                        <a:rPr lang="zh-TW" altLang="en-US"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專題實作</a:t>
                      </a:r>
                      <a:r>
                        <a:rPr lang="zh-TW" altLang="en-US" sz="14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實習科目學習成果（含技能領域）</a:t>
                      </a: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spcBef>
                          <a:spcPts val="0"/>
                        </a:spcBef>
                        <a:buFont typeface="+mj-lt"/>
                        <a:buNone/>
                        <a:tabLst>
                          <a:tab pos="182563" algn="l"/>
                        </a:tabLst>
                      </a:pPr>
                      <a:r>
                        <a:rPr lang="zh-TW" altLang="en-US" sz="1200" b="1" dirty="0">
                          <a:solidFill>
                            <a:schemeClr val="tx1"/>
                          </a:solidFill>
                          <a:latin typeface="微軟正黑體" panose="020B0604030504040204" pitchFamily="34" charset="-120"/>
                          <a:ea typeface="微軟正黑體" panose="020B0604030504040204" pitchFamily="34" charset="-120"/>
                        </a:rPr>
                        <a:t>專題實作</a:t>
                      </a:r>
                      <a:r>
                        <a:rPr lang="zh-TW" altLang="en-US" sz="18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實習科目學習成果（含技能領域）</a:t>
                      </a:r>
                    </a:p>
                  </a:txBody>
                  <a:tcPr marL="51435" marR="51435" marT="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94893112"/>
                  </a:ext>
                </a:extLst>
              </a:tr>
            </a:tbl>
          </a:graphicData>
        </a:graphic>
      </p:graphicFrame>
      <p:sp>
        <p:nvSpPr>
          <p:cNvPr id="8" name="文字方塊 7">
            <a:extLst>
              <a:ext uri="{FF2B5EF4-FFF2-40B4-BE49-F238E27FC236}">
                <a16:creationId xmlns:a16="http://schemas.microsoft.com/office/drawing/2014/main" id="{F0AC117A-B810-46DE-A3AE-A4660123902A}"/>
              </a:ext>
            </a:extLst>
          </p:cNvPr>
          <p:cNvSpPr txBox="1"/>
          <p:nvPr/>
        </p:nvSpPr>
        <p:spPr>
          <a:xfrm>
            <a:off x="1235849" y="2830637"/>
            <a:ext cx="7542429" cy="582211"/>
          </a:xfrm>
          <a:prstGeom prst="rect">
            <a:avLst/>
          </a:prstGeom>
          <a:noFill/>
        </p:spPr>
        <p:txBody>
          <a:bodyPr wrap="square" lIns="68580" tIns="34290" rIns="68580" bIns="34290">
            <a:spAutoFit/>
          </a:bodyPr>
          <a:lstStyle/>
          <a:p>
            <a:pPr algn="just">
              <a:lnSpc>
                <a:spcPts val="2025"/>
              </a:lnSpc>
            </a:pPr>
            <a:r>
              <a:rPr lang="zh-TW" altLang="en-US" b="1" dirty="0">
                <a:solidFill>
                  <a:srgbClr val="0000FF"/>
                </a:solidFill>
                <a:latin typeface="微軟正黑體" panose="020B0604030504040204" pitchFamily="34" charset="-120"/>
                <a:ea typeface="微軟正黑體" panose="020B0604030504040204" pitchFamily="34" charset="-120"/>
              </a:rPr>
              <a:t>專題實作</a:t>
            </a:r>
            <a:r>
              <a:rPr lang="zh-TW" altLang="en-US"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實習科目學習成果（含技能領域）</a:t>
            </a:r>
            <a:r>
              <a:rPr lang="zh-TW" altLang="en-US" b="1" dirty="0">
                <a:solidFill>
                  <a:srgbClr val="0000FF"/>
                </a:solidFill>
                <a:highlight>
                  <a:srgbClr val="FFFF00"/>
                </a:highlight>
                <a:latin typeface="微軟正黑體" panose="020B0604030504040204" pitchFamily="34" charset="-120"/>
                <a:ea typeface="微軟正黑體" panose="020B0604030504040204" pitchFamily="34" charset="-120"/>
              </a:rPr>
              <a:t>成績占比至少為</a:t>
            </a:r>
            <a:r>
              <a:rPr lang="en-US" altLang="zh-TW" b="1" dirty="0">
                <a:solidFill>
                  <a:srgbClr val="0000FF"/>
                </a:solidFill>
                <a:highlight>
                  <a:srgbClr val="FFFF00"/>
                </a:highlight>
                <a:latin typeface="微軟正黑體" panose="020B0604030504040204" pitchFamily="34" charset="-120"/>
                <a:ea typeface="微軟正黑體" panose="020B0604030504040204" pitchFamily="34" charset="-120"/>
              </a:rPr>
              <a:t>10%</a:t>
            </a:r>
            <a:r>
              <a:rPr lang="zh-TW" altLang="en-US" b="1" kern="100" dirty="0">
                <a:latin typeface="微軟正黑體" panose="020B0604030504040204" pitchFamily="34" charset="-120"/>
                <a:ea typeface="微軟正黑體" panose="020B0604030504040204" pitchFamily="34" charset="-120"/>
              </a:rPr>
              <a:t>、</a:t>
            </a:r>
            <a:r>
              <a:rPr lang="zh-TW" altLang="en-US" b="1" dirty="0">
                <a:solidFill>
                  <a:srgbClr val="0000FF"/>
                </a:solidFill>
                <a:highlight>
                  <a:srgbClr val="FFFF00"/>
                </a:highlight>
                <a:latin typeface="微軟正黑體" panose="020B0604030504040204" pitchFamily="34" charset="-120"/>
                <a:ea typeface="微軟正黑體" panose="020B0604030504040204" pitchFamily="34" charset="-120"/>
              </a:rPr>
              <a:t>採計上限下修為</a:t>
            </a:r>
            <a:r>
              <a:rPr lang="en-US" altLang="zh-TW" b="1" dirty="0">
                <a:solidFill>
                  <a:srgbClr val="0000FF"/>
                </a:solidFill>
                <a:highlight>
                  <a:srgbClr val="FFFF00"/>
                </a:highlight>
                <a:latin typeface="微軟正黑體" panose="020B0604030504040204" pitchFamily="34" charset="-120"/>
                <a:ea typeface="微軟正黑體" panose="020B0604030504040204" pitchFamily="34" charset="-120"/>
              </a:rPr>
              <a:t>3</a:t>
            </a:r>
            <a:r>
              <a:rPr lang="zh-TW" altLang="en-US" b="1" dirty="0">
                <a:solidFill>
                  <a:srgbClr val="0000FF"/>
                </a:solidFill>
                <a:highlight>
                  <a:srgbClr val="FFFF00"/>
                </a:highlight>
                <a:latin typeface="微軟正黑體" panose="020B0604030504040204" pitchFamily="34" charset="-120"/>
                <a:ea typeface="微軟正黑體" panose="020B0604030504040204" pitchFamily="34" charset="-120"/>
              </a:rPr>
              <a:t>件</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p:sp>
        <p:nvSpPr>
          <p:cNvPr id="9" name="Google Shape;174;p11">
            <a:extLst>
              <a:ext uri="{FF2B5EF4-FFF2-40B4-BE49-F238E27FC236}">
                <a16:creationId xmlns:a16="http://schemas.microsoft.com/office/drawing/2014/main" id="{41D500AD-B910-4357-AC3B-29526EFDEF81}"/>
              </a:ext>
            </a:extLst>
          </p:cNvPr>
          <p:cNvSpPr/>
          <p:nvPr/>
        </p:nvSpPr>
        <p:spPr>
          <a:xfrm rot="4739200">
            <a:off x="1046422" y="3090750"/>
            <a:ext cx="185338" cy="189790"/>
          </a:xfrm>
          <a:prstGeom prst="donut">
            <a:avLst>
              <a:gd name="adj" fmla="val 18608"/>
            </a:avLst>
          </a:prstGeom>
          <a:solidFill>
            <a:srgbClr val="F8BB00">
              <a:alpha val="86670"/>
            </a:srgbClr>
          </a:solidFill>
          <a:ln>
            <a:noFill/>
          </a:ln>
        </p:spPr>
        <p:txBody>
          <a:bodyPr spcFirstLastPara="1" wrap="square" lIns="68569" tIns="68569" rIns="68569" bIns="68569"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graphicFrame>
        <p:nvGraphicFramePr>
          <p:cNvPr id="10" name="表格 9">
            <a:extLst>
              <a:ext uri="{FF2B5EF4-FFF2-40B4-BE49-F238E27FC236}">
                <a16:creationId xmlns:a16="http://schemas.microsoft.com/office/drawing/2014/main" id="{454BA978-4488-4C50-B289-3B74CFC2E311}"/>
              </a:ext>
            </a:extLst>
          </p:cNvPr>
          <p:cNvGraphicFramePr>
            <a:graphicFrameLocks noGrp="1"/>
          </p:cNvGraphicFramePr>
          <p:nvPr>
            <p:extLst>
              <p:ext uri="{D42A27DB-BD31-4B8C-83A1-F6EECF244321}">
                <p14:modId xmlns:p14="http://schemas.microsoft.com/office/powerpoint/2010/main" val="434535328"/>
              </p:ext>
            </p:extLst>
          </p:nvPr>
        </p:nvGraphicFramePr>
        <p:xfrm>
          <a:off x="1217438" y="3412848"/>
          <a:ext cx="7560840" cy="1397000"/>
        </p:xfrm>
        <a:graphic>
          <a:graphicData uri="http://schemas.openxmlformats.org/drawingml/2006/table">
            <a:tbl>
              <a:tblPr firstRow="1" firstCol="1" lastRow="1" lastCol="1" bandRow="1" bandCol="1"/>
              <a:tblGrid>
                <a:gridCol w="1623562">
                  <a:extLst>
                    <a:ext uri="{9D8B030D-6E8A-4147-A177-3AD203B41FA5}">
                      <a16:colId xmlns:a16="http://schemas.microsoft.com/office/drawing/2014/main" val="1252415104"/>
                    </a:ext>
                  </a:extLst>
                </a:gridCol>
                <a:gridCol w="266648">
                  <a:extLst>
                    <a:ext uri="{9D8B030D-6E8A-4147-A177-3AD203B41FA5}">
                      <a16:colId xmlns:a16="http://schemas.microsoft.com/office/drawing/2014/main" val="1743146470"/>
                    </a:ext>
                  </a:extLst>
                </a:gridCol>
                <a:gridCol w="756084">
                  <a:extLst>
                    <a:ext uri="{9D8B030D-6E8A-4147-A177-3AD203B41FA5}">
                      <a16:colId xmlns:a16="http://schemas.microsoft.com/office/drawing/2014/main" val="1883077323"/>
                    </a:ext>
                  </a:extLst>
                </a:gridCol>
                <a:gridCol w="1142461">
                  <a:extLst>
                    <a:ext uri="{9D8B030D-6E8A-4147-A177-3AD203B41FA5}">
                      <a16:colId xmlns:a16="http://schemas.microsoft.com/office/drawing/2014/main" val="628071901"/>
                    </a:ext>
                  </a:extLst>
                </a:gridCol>
                <a:gridCol w="1017779">
                  <a:extLst>
                    <a:ext uri="{9D8B030D-6E8A-4147-A177-3AD203B41FA5}">
                      <a16:colId xmlns:a16="http://schemas.microsoft.com/office/drawing/2014/main" val="3784402183"/>
                    </a:ext>
                  </a:extLst>
                </a:gridCol>
                <a:gridCol w="810090">
                  <a:extLst>
                    <a:ext uri="{9D8B030D-6E8A-4147-A177-3AD203B41FA5}">
                      <a16:colId xmlns:a16="http://schemas.microsoft.com/office/drawing/2014/main" val="20005"/>
                    </a:ext>
                  </a:extLst>
                </a:gridCol>
                <a:gridCol w="1944216">
                  <a:extLst>
                    <a:ext uri="{9D8B030D-6E8A-4147-A177-3AD203B41FA5}">
                      <a16:colId xmlns:a16="http://schemas.microsoft.com/office/drawing/2014/main" val="20006"/>
                    </a:ext>
                  </a:extLst>
                </a:gridCol>
              </a:tblGrid>
              <a:tr h="228600">
                <a:tc gridSpan="7">
                  <a:txBody>
                    <a:bodyPr/>
                    <a:lstStyle/>
                    <a:p>
                      <a:pPr algn="ctr">
                        <a:lnSpc>
                          <a:spcPct val="100000"/>
                        </a:lnSpc>
                        <a:spcBef>
                          <a:spcPts val="0"/>
                        </a:spcBef>
                        <a:spcAft>
                          <a:spcPts val="0"/>
                        </a:spcAft>
                      </a:pPr>
                      <a:r>
                        <a:rPr lang="zh-TW" sz="1500" b="1" kern="100" spc="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第二階段</a:t>
                      </a:r>
                      <a:r>
                        <a:rPr lang="zh-TW" altLang="en-US" sz="1500" b="1" kern="100" spc="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指定項目甄試</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pPr algn="ctr">
                        <a:lnSpc>
                          <a:spcPct val="100000"/>
                        </a:lnSpc>
                        <a:spcBef>
                          <a:spcPts val="0"/>
                        </a:spcBef>
                        <a:spcAft>
                          <a:spcPts val="0"/>
                        </a:spcAft>
                      </a:pP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163910560"/>
                  </a:ext>
                </a:extLst>
              </a:tr>
              <a:tr h="182880">
                <a:tc rowSpan="2">
                  <a:txBody>
                    <a:bodyPr/>
                    <a:lstStyle/>
                    <a:p>
                      <a:pPr algn="ctr">
                        <a:lnSpc>
                          <a:spcPct val="100000"/>
                        </a:lnSpc>
                        <a:spcBef>
                          <a:spcPts val="0"/>
                        </a:spcBef>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指定項目</a:t>
                      </a:r>
                    </a:p>
                  </a:txBody>
                  <a:tcPr marL="51435" marR="51435" marT="0"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占總成績比率</a:t>
                      </a:r>
                      <a:endParaRPr lang="zh-TW" alt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hMerge="1">
                  <a:txBody>
                    <a:bodyPr/>
                    <a:lstStyle/>
                    <a:p>
                      <a:endParaRPr lang="zh-TW" altLang="en-US"/>
                    </a:p>
                  </a:txBody>
                  <a:tcPr/>
                </a:tc>
                <a:tc hMerge="1">
                  <a:txBody>
                    <a:bodyPr/>
                    <a:lstStyle/>
                    <a:p>
                      <a:pPr algn="ctr">
                        <a:lnSpc>
                          <a:spcPct val="100000"/>
                        </a:lnSpc>
                        <a:spcBef>
                          <a:spcPts val="0"/>
                        </a:spcBef>
                        <a:spcAft>
                          <a:spcPts val="0"/>
                        </a:spcAft>
                      </a:pP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p>
                      <a:pPr algn="ctr"/>
                      <a:r>
                        <a:rPr lang="zh-TW" altLang="en-US" sz="1200" b="1" dirty="0">
                          <a:latin typeface="微軟正黑體" panose="020B0604030504040204" pitchFamily="34" charset="-120"/>
                          <a:ea typeface="微軟正黑體" panose="020B0604030504040204" pitchFamily="34" charset="-120"/>
                        </a:rPr>
                        <a:t>採計件數</a:t>
                      </a:r>
                    </a:p>
                  </a:txBody>
                  <a:tcPr marL="51435" marR="51435"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hMerge="1">
                  <a:txBody>
                    <a:bodyPr/>
                    <a:lstStyle/>
                    <a:p>
                      <a:endParaRPr lang="zh-TW" altLang="en-US"/>
                    </a:p>
                  </a:txBody>
                  <a:tcPr/>
                </a:tc>
                <a:extLst>
                  <a:ext uri="{0D108BD9-81ED-4DB2-BD59-A6C34878D82A}">
                    <a16:rowId xmlns:a16="http://schemas.microsoft.com/office/drawing/2014/main" val="3675984876"/>
                  </a:ext>
                </a:extLst>
              </a:tr>
              <a:tr h="182880">
                <a:tc vMerge="1">
                  <a:txBody>
                    <a:bodyPr/>
                    <a:lstStyle/>
                    <a:p>
                      <a:pPr algn="ctr">
                        <a:lnSpc>
                          <a:spcPct val="100000"/>
                        </a:lnSpc>
                        <a:spcBef>
                          <a:spcPts val="0"/>
                        </a:spcBef>
                        <a:spcAft>
                          <a:spcPts val="0"/>
                        </a:spcAft>
                      </a:pPr>
                      <a:r>
                        <a:rPr lang="zh-TW" altLang="en-US"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指定項目</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gridSpan="2">
                  <a:txBody>
                    <a:bodyPr/>
                    <a:lstStyle/>
                    <a:p>
                      <a:pPr algn="ctr">
                        <a:lnSpc>
                          <a:spcPct val="100000"/>
                        </a:lnSpc>
                        <a:spcBef>
                          <a:spcPts val="0"/>
                        </a:spcBef>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現行方式</a:t>
                      </a:r>
                      <a:endParaRPr 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100000"/>
                        </a:lnSpc>
                        <a:spcBef>
                          <a:spcPts val="0"/>
                        </a:spcBef>
                        <a:spcAft>
                          <a:spcPts val="0"/>
                        </a:spcAft>
                      </a:pPr>
                      <a:endParaRPr lang="zh-TW" sz="15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38100" cap="flat" cmpd="sng" algn="ctr">
                      <a:solidFill>
                        <a:schemeClr val="accent5"/>
                      </a:solidFill>
                      <a:prstDash val="solid"/>
                      <a:round/>
                      <a:headEnd type="none" w="med" len="med"/>
                      <a:tailEnd type="none" w="med" len="med"/>
                    </a:lnR>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spcBef>
                          <a:spcPts val="0"/>
                        </a:spcBef>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調整後</a:t>
                      </a:r>
                      <a:r>
                        <a:rPr lang="zh-TW" altLang="en-US" sz="1200" b="1" dirty="0">
                          <a:solidFill>
                            <a:srgbClr val="FF0000"/>
                          </a:solidFill>
                          <a:latin typeface="微軟正黑體" panose="020B0604030504040204" pitchFamily="34" charset="-120"/>
                          <a:ea typeface="微軟正黑體" panose="020B0604030504040204" pitchFamily="34" charset="-120"/>
                        </a:rPr>
                        <a:t>（自</a:t>
                      </a:r>
                      <a:r>
                        <a:rPr lang="en-US" altLang="zh-TW" sz="1200" b="1" dirty="0">
                          <a:solidFill>
                            <a:srgbClr val="FF0000"/>
                          </a:solidFill>
                          <a:latin typeface="微軟正黑體" panose="020B0604030504040204" pitchFamily="34" charset="-120"/>
                          <a:ea typeface="微軟正黑體" panose="020B0604030504040204" pitchFamily="34" charset="-120"/>
                        </a:rPr>
                        <a:t>113</a:t>
                      </a:r>
                      <a:r>
                        <a:rPr lang="zh-TW" altLang="en-US" sz="1200" b="1" dirty="0">
                          <a:solidFill>
                            <a:srgbClr val="FF0000"/>
                          </a:solidFill>
                          <a:latin typeface="微軟正黑體" panose="020B0604030504040204" pitchFamily="34" charset="-120"/>
                          <a:ea typeface="微軟正黑體" panose="020B0604030504040204" pitchFamily="34" charset="-120"/>
                        </a:rPr>
                        <a:t>學年度起實施）</a:t>
                      </a:r>
                      <a:endParaRPr lang="zh-TW"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zh-TW" altLang="en-US"/>
                    </a:p>
                  </a:txBody>
                  <a:tcPr/>
                </a:tc>
                <a:tc>
                  <a:txBody>
                    <a:bodyPr/>
                    <a:lstStyle/>
                    <a:p>
                      <a:pPr algn="ctr"/>
                      <a:r>
                        <a:rPr lang="zh-TW" altLang="en-US" sz="1200" b="1" dirty="0">
                          <a:latin typeface="微軟正黑體" panose="020B0604030504040204" pitchFamily="34" charset="-120"/>
                          <a:ea typeface="微軟正黑體" panose="020B0604030504040204" pitchFamily="34" charset="-120"/>
                        </a:rPr>
                        <a:t>現行方式</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Bef>
                          <a:spcPts val="0"/>
                        </a:spcBef>
                        <a:spcAft>
                          <a:spcPts val="0"/>
                        </a:spcAft>
                      </a:pPr>
                      <a:r>
                        <a:rPr lang="zh-TW" altLang="en-US" sz="12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調整後</a:t>
                      </a:r>
                      <a:r>
                        <a:rPr lang="en-US" altLang="zh-TW" sz="12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自</a:t>
                      </a:r>
                      <a:r>
                        <a:rPr lang="en-US" altLang="zh-TW" sz="12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2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學年起實施</a:t>
                      </a:r>
                      <a:r>
                        <a:rPr lang="en-US" altLang="zh-TW" sz="12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2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43532830"/>
                  </a:ext>
                </a:extLst>
              </a:tr>
              <a:tr h="411480">
                <a:tc rowSpan="2">
                  <a:txBody>
                    <a:bodyPr/>
                    <a:lstStyle/>
                    <a:p>
                      <a:pPr algn="ctr">
                        <a:lnSpc>
                          <a:spcPct val="100000"/>
                        </a:lnSpc>
                        <a:spcBef>
                          <a:spcPts val="0"/>
                        </a:spcBef>
                        <a:spcAft>
                          <a:spcPts val="0"/>
                        </a:spcAft>
                      </a:pPr>
                      <a:r>
                        <a:rPr lang="zh-TW" altLang="en-US" sz="12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專題實作</a:t>
                      </a:r>
                      <a:r>
                        <a:rPr lang="zh-TW" altLang="en-US" sz="12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實習科目學習成果（含技能領域）</a:t>
                      </a:r>
                      <a:endParaRPr lang="zh-TW" sz="12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2">
                  <a:txBody>
                    <a:bodyPr/>
                    <a:lstStyle/>
                    <a:p>
                      <a:pPr algn="dist">
                        <a:lnSpc>
                          <a:spcPct val="100000"/>
                        </a:lnSpc>
                        <a:spcBef>
                          <a:spcPts val="0"/>
                        </a:spcBef>
                        <a:spcAft>
                          <a:spcPts val="0"/>
                        </a:spcAft>
                      </a:pPr>
                      <a:r>
                        <a:rPr lang="en-US" alt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700" b="0" dirty="0">
                          <a:solidFill>
                            <a:schemeClr val="tx1"/>
                          </a:solidFill>
                          <a:effectLst/>
                          <a:latin typeface="微軟正黑體" panose="020B0604030504040204" pitchFamily="34" charset="-120"/>
                          <a:ea typeface="微軟正黑體" panose="020B0604030504040204" pitchFamily="34" charset="-120"/>
                        </a:rPr>
                        <a:t>≥</a:t>
                      </a:r>
                      <a:r>
                        <a:rPr lang="x-none" altLang="zh-TW" sz="2100" b="0" kern="1200" dirty="0">
                          <a:solidFill>
                            <a:schemeClr val="tx1"/>
                          </a:solidFill>
                          <a:effectLst/>
                          <a:latin typeface="微軟正黑體" panose="020B0604030504040204" pitchFamily="34" charset="-120"/>
                          <a:ea typeface="微軟正黑體" panose="020B0604030504040204" pitchFamily="34" charset="-120"/>
                          <a:cs typeface="+mn-cs"/>
                        </a:rPr>
                        <a:t>40</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1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tab pos="182563" algn="l"/>
                        </a:tabLst>
                        <a:defRPr/>
                      </a:pPr>
                      <a:r>
                        <a:rPr lang="en-US" altLang="zh-TW" sz="2700" b="1" dirty="0">
                          <a:solidFill>
                            <a:srgbClr val="0000FF"/>
                          </a:solidFill>
                          <a:effectLst/>
                          <a:latin typeface="微軟正黑體" panose="020B0604030504040204" pitchFamily="34" charset="-120"/>
                          <a:ea typeface="微軟正黑體" panose="020B0604030504040204" pitchFamily="34" charset="-120"/>
                        </a:rPr>
                        <a:t>≥</a:t>
                      </a:r>
                      <a:r>
                        <a:rPr lang="en-US" altLang="zh-TW" sz="2100" b="1" kern="1200" dirty="0">
                          <a:solidFill>
                            <a:srgbClr val="0000FF"/>
                          </a:solidFill>
                          <a:effectLst/>
                          <a:latin typeface="微軟正黑體" panose="020B0604030504040204" pitchFamily="34" charset="-120"/>
                          <a:ea typeface="微軟正黑體" panose="020B0604030504040204" pitchFamily="34" charset="-120"/>
                          <a:cs typeface="+mn-cs"/>
                        </a:rPr>
                        <a:t>1</a:t>
                      </a:r>
                      <a:r>
                        <a:rPr lang="x-none" altLang="zh-TW" sz="2100" b="1" kern="1200" dirty="0">
                          <a:solidFill>
                            <a:srgbClr val="0000FF"/>
                          </a:solidFill>
                          <a:effectLst/>
                          <a:latin typeface="微軟正黑體" panose="020B0604030504040204" pitchFamily="34" charset="-120"/>
                          <a:ea typeface="微軟正黑體" panose="020B0604030504040204" pitchFamily="34" charset="-120"/>
                          <a:cs typeface="+mn-cs"/>
                        </a:rPr>
                        <a:t>0</a:t>
                      </a:r>
                      <a:r>
                        <a:rPr lang="en-US" altLang="zh-TW" sz="14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100" b="1" kern="100" spc="-2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tab pos="182563" algn="l"/>
                        </a:tabLst>
                        <a:defRPr/>
                      </a:pPr>
                      <a:r>
                        <a:rPr lang="en-US" altLang="zh-TW" sz="2700" b="0" dirty="0">
                          <a:solidFill>
                            <a:schemeClr val="tx1"/>
                          </a:solidFill>
                          <a:effectLst/>
                          <a:latin typeface="微軟正黑體" panose="020B0604030504040204" pitchFamily="34" charset="-120"/>
                          <a:ea typeface="微軟正黑體" panose="020B0604030504040204" pitchFamily="34" charset="-120"/>
                        </a:rPr>
                        <a:t>≥</a:t>
                      </a:r>
                      <a:r>
                        <a:rPr lang="x-none" altLang="zh-TW" sz="2100" b="0" kern="1200" dirty="0">
                          <a:solidFill>
                            <a:schemeClr val="tx1"/>
                          </a:solidFill>
                          <a:effectLst/>
                          <a:latin typeface="微軟正黑體" panose="020B0604030504040204" pitchFamily="34" charset="-120"/>
                          <a:ea typeface="微軟正黑體" panose="020B0604030504040204" pitchFamily="34" charset="-120"/>
                          <a:cs typeface="+mn-cs"/>
                        </a:rPr>
                        <a:t>40</a:t>
                      </a:r>
                      <a:r>
                        <a:rPr lang="en-US"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1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tab pos="182563" algn="l"/>
                        </a:tabLst>
                        <a:defRPr/>
                      </a:pPr>
                      <a:r>
                        <a:rPr lang="en-US" altLang="zh-TW" sz="15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altLang="zh-TW" sz="15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100" b="1" dirty="0">
                          <a:solidFill>
                            <a:srgbClr val="0000FF"/>
                          </a:solidFill>
                          <a:latin typeface="微軟正黑體" panose="020B0604030504040204" pitchFamily="34" charset="-120"/>
                          <a:ea typeface="微軟正黑體" panose="020B0604030504040204" pitchFamily="34" charset="-120"/>
                        </a:rPr>
                        <a:t>1~3</a:t>
                      </a:r>
                      <a:endParaRPr lang="zh-TW" altLang="en-US" sz="2100" b="1" dirty="0">
                        <a:solidFill>
                          <a:srgbClr val="0000FF"/>
                        </a:solidFill>
                        <a:latin typeface="微軟正黑體" panose="020B0604030504040204" pitchFamily="34" charset="-120"/>
                        <a:ea typeface="微軟正黑體" panose="020B0604030504040204" pitchFamily="34" charset="-120"/>
                      </a:endParaRPr>
                    </a:p>
                  </a:txBody>
                  <a:tcPr marL="51435" marR="5143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4893112"/>
                  </a:ext>
                </a:extLst>
              </a:tr>
              <a:tr h="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algn="ct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tab pos="182563" algn="l"/>
                        </a:tabLst>
                        <a:defRPr/>
                      </a:pPr>
                      <a:endParaRPr lang="zh-TW" altLang="zh-TW" sz="28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tab pos="182563" algn="l"/>
                        </a:tabLst>
                        <a:defRPr/>
                      </a:pPr>
                      <a:endParaRPr lang="zh-TW" altLang="zh-TW" sz="21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altLang="zh-TW" sz="1400" dirty="0"/>
                        <a:t>--</a:t>
                      </a:r>
                      <a:endParaRPr lang="zh-TW" altLang="en-US" sz="1400" dirty="0"/>
                    </a:p>
                  </a:txBody>
                  <a:tcPr marL="51435" marR="51435"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5760">
                <a:tc>
                  <a:txBody>
                    <a:bodyPr/>
                    <a:lstStyle/>
                    <a:p>
                      <a:r>
                        <a:rPr lang="zh-TW" altLang="en-US"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學習歷程備審資料</a:t>
                      </a:r>
                      <a:endParaRPr lang="en-US" alt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審查</a:t>
                      </a:r>
                      <a:endParaRPr lang="zh-TW" altLang="en-US" sz="1400" dirty="0"/>
                    </a:p>
                  </a:txBody>
                  <a:tcPr marL="51435" marR="51435" marT="0"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2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p>
                  </a:txBody>
                  <a:tcPr marL="51435" marR="5143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tc vMerge="1">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dirty="0"/>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610949435"/>
                  </a:ext>
                </a:extLst>
              </a:tr>
            </a:tbl>
          </a:graphicData>
        </a:graphic>
      </p:graphicFrame>
      <p:sp>
        <p:nvSpPr>
          <p:cNvPr id="11" name="矩形 10">
            <a:extLst>
              <a:ext uri="{FF2B5EF4-FFF2-40B4-BE49-F238E27FC236}">
                <a16:creationId xmlns:a16="http://schemas.microsoft.com/office/drawing/2014/main" id="{CD2B001E-0316-424A-B9DF-465C6C4F89AE}"/>
              </a:ext>
            </a:extLst>
          </p:cNvPr>
          <p:cNvSpPr/>
          <p:nvPr/>
        </p:nvSpPr>
        <p:spPr>
          <a:xfrm>
            <a:off x="4898181" y="2172559"/>
            <a:ext cx="3240360" cy="4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2" name="矩形 11">
            <a:extLst>
              <a:ext uri="{FF2B5EF4-FFF2-40B4-BE49-F238E27FC236}">
                <a16:creationId xmlns:a16="http://schemas.microsoft.com/office/drawing/2014/main" id="{CD2B001E-0316-424A-B9DF-465C6C4F89AE}"/>
              </a:ext>
            </a:extLst>
          </p:cNvPr>
          <p:cNvSpPr/>
          <p:nvPr/>
        </p:nvSpPr>
        <p:spPr>
          <a:xfrm>
            <a:off x="3872067" y="3803742"/>
            <a:ext cx="2160240" cy="1013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3" name="矩形 12">
            <a:extLst>
              <a:ext uri="{FF2B5EF4-FFF2-40B4-BE49-F238E27FC236}">
                <a16:creationId xmlns:a16="http://schemas.microsoft.com/office/drawing/2014/main" id="{CD2B001E-0316-424A-B9DF-465C6C4F89AE}"/>
              </a:ext>
            </a:extLst>
          </p:cNvPr>
          <p:cNvSpPr/>
          <p:nvPr/>
        </p:nvSpPr>
        <p:spPr>
          <a:xfrm>
            <a:off x="6842397" y="3803741"/>
            <a:ext cx="1935881" cy="6352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14" name="矩形 13"/>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甄選入學</a:t>
            </a:r>
            <a:endParaRPr lang="zh-TW" altLang="en-US" sz="2800" dirty="0"/>
          </a:p>
        </p:txBody>
      </p:sp>
    </p:spTree>
    <p:extLst>
      <p:ext uri="{BB962C8B-B14F-4D97-AF65-F5344CB8AC3E}">
        <p14:creationId xmlns:p14="http://schemas.microsoft.com/office/powerpoint/2010/main" val="33421045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21"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9"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43</a:t>
            </a:fld>
            <a:endParaRPr kumimoji="1" lang="zh-TW" altLang="en-US"/>
          </a:p>
        </p:txBody>
      </p:sp>
      <p:grpSp>
        <p:nvGrpSpPr>
          <p:cNvPr id="5" name="群組 15"/>
          <p:cNvGrpSpPr/>
          <p:nvPr/>
        </p:nvGrpSpPr>
        <p:grpSpPr>
          <a:xfrm flipH="1">
            <a:off x="1186241" y="908568"/>
            <a:ext cx="235912" cy="235912"/>
            <a:chOff x="1237648" y="2085752"/>
            <a:chExt cx="2281275" cy="2281274"/>
          </a:xfrm>
        </p:grpSpPr>
        <p:sp>
          <p:nvSpPr>
            <p:cNvPr id="6" name="Google Shape;85;p6"/>
            <p:cNvSpPr/>
            <p:nvPr/>
          </p:nvSpPr>
          <p:spPr>
            <a:xfrm>
              <a:off x="1237648" y="2085752"/>
              <a:ext cx="2281275" cy="2281274"/>
            </a:xfrm>
            <a:prstGeom prst="ellipse">
              <a:avLst/>
            </a:prstGeom>
            <a:solidFill>
              <a:srgbClr val="ED4A00">
                <a:alpha val="86670"/>
              </a:srgbClr>
            </a:solidFill>
            <a:ln>
              <a:noFill/>
            </a:ln>
          </p:spPr>
          <p:txBody>
            <a:bodyPr spcFirstLastPara="1" wrap="square" lIns="91425" tIns="91425" rIns="91425" bIns="91425" anchor="ctr" anchorCtr="0">
              <a:noAutofit/>
            </a:bodyPr>
            <a:lstStyle/>
            <a:p>
              <a:endParaRPr/>
            </a:p>
          </p:txBody>
        </p:sp>
        <p:sp>
          <p:nvSpPr>
            <p:cNvPr id="7" name="Google Shape;185;p11"/>
            <p:cNvSpPr/>
            <p:nvPr/>
          </p:nvSpPr>
          <p:spPr>
            <a:xfrm>
              <a:off x="1355044" y="2212551"/>
              <a:ext cx="2027724" cy="2027723"/>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8" name="Google Shape;85;p6"/>
            <p:cNvSpPr/>
            <p:nvPr/>
          </p:nvSpPr>
          <p:spPr>
            <a:xfrm>
              <a:off x="1462619" y="2310190"/>
              <a:ext cx="1832397" cy="1832396"/>
            </a:xfrm>
            <a:prstGeom prst="ellipse">
              <a:avLst/>
            </a:prstGeom>
            <a:solidFill>
              <a:schemeClr val="bg1"/>
            </a:solidFill>
            <a:ln>
              <a:noFill/>
            </a:ln>
            <a:effectLst>
              <a:innerShdw blurRad="63500" dist="25400" dir="8100000">
                <a:prstClr val="black">
                  <a:alpha val="50000"/>
                </a:prstClr>
              </a:innerShdw>
            </a:effectLst>
          </p:spPr>
          <p:txBody>
            <a:bodyPr spcFirstLastPara="1" wrap="square" lIns="91425" tIns="91425" rIns="91425" bIns="91425" anchor="ctr" anchorCtr="0">
              <a:noAutofit/>
            </a:bodyPr>
            <a:lstStyle/>
            <a:p>
              <a:endParaRPr/>
            </a:p>
          </p:txBody>
        </p:sp>
      </p:grpSp>
      <p:sp>
        <p:nvSpPr>
          <p:cNvPr id="9" name="矩形 8"/>
          <p:cNvSpPr/>
          <p:nvPr/>
        </p:nvSpPr>
        <p:spPr>
          <a:xfrm>
            <a:off x="1419085" y="862665"/>
            <a:ext cx="6941143" cy="401648"/>
          </a:xfrm>
          <a:prstGeom prst="rect">
            <a:avLst/>
          </a:prstGeom>
        </p:spPr>
        <p:txBody>
          <a:bodyPr wrap="square" lIns="68580" tIns="34290" rIns="68580" bIns="34290">
            <a:spAutoFit/>
          </a:bodyPr>
          <a:lstStyle/>
          <a:p>
            <a:pPr>
              <a:lnSpc>
                <a:spcPct val="120000"/>
              </a:lnSpc>
            </a:pPr>
            <a:r>
              <a:rPr lang="zh-TW" altLang="en-US" sz="1500" b="1" dirty="0">
                <a:latin typeface="微軟正黑體" panose="020B0604030504040204" pitchFamily="34" charset="-120"/>
                <a:ea typeface="微軟正黑體" panose="020B0604030504040204" pitchFamily="34" charset="-120"/>
              </a:rPr>
              <a:t>各入學管道</a:t>
            </a:r>
            <a:r>
              <a:rPr lang="zh-TW" altLang="en-US" sz="1500" b="1" dirty="0">
                <a:solidFill>
                  <a:srgbClr val="FF0000"/>
                </a:solidFill>
                <a:latin typeface="微軟正黑體" panose="020B0604030504040204" pitchFamily="34" charset="-120"/>
                <a:ea typeface="微軟正黑體" panose="020B0604030504040204" pitchFamily="34" charset="-120"/>
              </a:rPr>
              <a:t>備審資料採計項目</a:t>
            </a:r>
            <a:r>
              <a:rPr lang="zh-TW" altLang="en-US" b="1" dirty="0">
                <a:solidFill>
                  <a:srgbClr val="0000FF"/>
                </a:solidFill>
                <a:latin typeface="微軟正黑體" panose="020B0604030504040204" pitchFamily="34" charset="-120"/>
                <a:ea typeface="微軟正黑體" panose="020B0604030504040204" pitchFamily="34" charset="-120"/>
              </a:rPr>
              <a:t>（學生可上傳不同內容給不同報考校系）</a:t>
            </a:r>
            <a:endParaRPr lang="zh-TW" altLang="en-US" sz="1500" b="1"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3197148856"/>
              </p:ext>
            </p:extLst>
          </p:nvPr>
        </p:nvGraphicFramePr>
        <p:xfrm>
          <a:off x="1121565" y="1237533"/>
          <a:ext cx="7585681" cy="2773680"/>
        </p:xfrm>
        <a:graphic>
          <a:graphicData uri="http://schemas.openxmlformats.org/drawingml/2006/table">
            <a:tbl>
              <a:tblPr firstRow="1" bandRow="1">
                <a:tableStyleId>{5C22544A-7EE6-4342-B048-85BDC9FD1C3A}</a:tableStyleId>
              </a:tblPr>
              <a:tblGrid>
                <a:gridCol w="1169760">
                  <a:extLst>
                    <a:ext uri="{9D8B030D-6E8A-4147-A177-3AD203B41FA5}">
                      <a16:colId xmlns:a16="http://schemas.microsoft.com/office/drawing/2014/main" val="2885116454"/>
                    </a:ext>
                  </a:extLst>
                </a:gridCol>
                <a:gridCol w="2689507">
                  <a:extLst>
                    <a:ext uri="{9D8B030D-6E8A-4147-A177-3AD203B41FA5}">
                      <a16:colId xmlns:a16="http://schemas.microsoft.com/office/drawing/2014/main" val="2705746731"/>
                    </a:ext>
                  </a:extLst>
                </a:gridCol>
                <a:gridCol w="1080120">
                  <a:extLst>
                    <a:ext uri="{9D8B030D-6E8A-4147-A177-3AD203B41FA5}">
                      <a16:colId xmlns:a16="http://schemas.microsoft.com/office/drawing/2014/main" val="2109215005"/>
                    </a:ext>
                  </a:extLst>
                </a:gridCol>
                <a:gridCol w="918102">
                  <a:extLst>
                    <a:ext uri="{9D8B030D-6E8A-4147-A177-3AD203B41FA5}">
                      <a16:colId xmlns:a16="http://schemas.microsoft.com/office/drawing/2014/main" val="464075383"/>
                    </a:ext>
                  </a:extLst>
                </a:gridCol>
                <a:gridCol w="1728192">
                  <a:extLst>
                    <a:ext uri="{9D8B030D-6E8A-4147-A177-3AD203B41FA5}">
                      <a16:colId xmlns:a16="http://schemas.microsoft.com/office/drawing/2014/main" val="1668267621"/>
                    </a:ext>
                  </a:extLst>
                </a:gridCol>
              </a:tblGrid>
              <a:tr h="254383">
                <a:tc>
                  <a:txBody>
                    <a:bodyPr/>
                    <a:lstStyle/>
                    <a:p>
                      <a:pPr algn="ctr">
                        <a:lnSpc>
                          <a:spcPts val="1800"/>
                        </a:lnSpc>
                      </a:pPr>
                      <a:r>
                        <a:rPr lang="zh-TW" altLang="en-US" sz="1200" b="0" dirty="0">
                          <a:solidFill>
                            <a:schemeClr val="tx1"/>
                          </a:solidFill>
                          <a:latin typeface="微軟正黑體" panose="020B0604030504040204" pitchFamily="34" charset="-120"/>
                          <a:ea typeface="微軟正黑體" panose="020B0604030504040204" pitchFamily="34" charset="-120"/>
                        </a:rPr>
                        <a:t>備審資料來源</a:t>
                      </a: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3">
                  <a:txBody>
                    <a:bodyPr/>
                    <a:lstStyle/>
                    <a:p>
                      <a:pPr algn="ctr">
                        <a:lnSpc>
                          <a:spcPts val="1800"/>
                        </a:lnSpc>
                      </a:pPr>
                      <a:r>
                        <a:rPr lang="zh-TW" altLang="en-US" sz="1200" b="0" dirty="0">
                          <a:solidFill>
                            <a:schemeClr val="tx1"/>
                          </a:solidFill>
                          <a:latin typeface="微軟正黑體" panose="020B0604030504040204" pitchFamily="34" charset="-120"/>
                          <a:ea typeface="微軟正黑體" panose="020B0604030504040204" pitchFamily="34" charset="-120"/>
                        </a:rPr>
                        <a:t>學習歷程中央資料庫</a:t>
                      </a: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algn="ctr"/>
                      <a:endParaRPr lang="zh-TW" altLang="en-US"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TW" altLang="en-US" b="0" dirty="0">
                        <a:solidFill>
                          <a:schemeClr val="tx1"/>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44500" indent="0" algn="just">
                        <a:lnSpc>
                          <a:spcPts val="1800"/>
                        </a:lnSpc>
                      </a:pPr>
                      <a:r>
                        <a:rPr lang="zh-TW" altLang="en-US" sz="1200" b="0" dirty="0">
                          <a:solidFill>
                            <a:schemeClr val="tx1"/>
                          </a:solidFill>
                          <a:latin typeface="微軟正黑體" panose="020B0604030504040204" pitchFamily="34" charset="-120"/>
                          <a:ea typeface="微軟正黑體" panose="020B0604030504040204" pitchFamily="34" charset="-120"/>
                        </a:rPr>
                        <a:t>報名平台</a:t>
                      </a: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45580617"/>
                  </a:ext>
                </a:extLst>
              </a:tr>
              <a:tr h="695786">
                <a:tc>
                  <a:txBody>
                    <a:bodyPr/>
                    <a:lstStyle/>
                    <a:p>
                      <a:pPr algn="l">
                        <a:lnSpc>
                          <a:spcPts val="1500"/>
                        </a:lnSpc>
                        <a:spcBef>
                          <a:spcPts val="600"/>
                        </a:spcBef>
                      </a:pPr>
                      <a:r>
                        <a:rPr lang="en-US" altLang="zh-TW" sz="1100" b="0" dirty="0">
                          <a:solidFill>
                            <a:schemeClr val="tx1"/>
                          </a:solidFill>
                          <a:latin typeface="微軟正黑體" panose="020B0604030504040204" pitchFamily="34" charset="-120"/>
                          <a:ea typeface="微軟正黑體" panose="020B0604030504040204" pitchFamily="34" charset="-120"/>
                        </a:rPr>
                        <a:t>                    </a:t>
                      </a:r>
                      <a:r>
                        <a:rPr lang="zh-TW" altLang="en-US" sz="1100" b="0" dirty="0">
                          <a:solidFill>
                            <a:schemeClr val="tx1"/>
                          </a:solidFill>
                          <a:latin typeface="微軟正黑體" panose="020B0604030504040204" pitchFamily="34" charset="-120"/>
                          <a:ea typeface="微軟正黑體" panose="020B0604030504040204" pitchFamily="34" charset="-120"/>
                        </a:rPr>
                        <a:t>項目</a:t>
                      </a:r>
                      <a:endParaRPr lang="en-US" altLang="zh-TW" sz="1100" b="0" dirty="0">
                        <a:solidFill>
                          <a:schemeClr val="tx1"/>
                        </a:solidFill>
                        <a:latin typeface="微軟正黑體" panose="020B0604030504040204" pitchFamily="34" charset="-120"/>
                        <a:ea typeface="微軟正黑體" panose="020B0604030504040204" pitchFamily="34" charset="-120"/>
                      </a:endParaRPr>
                    </a:p>
                    <a:p>
                      <a:pPr algn="l">
                        <a:lnSpc>
                          <a:spcPts val="1500"/>
                        </a:lnSpc>
                        <a:spcBef>
                          <a:spcPts val="600"/>
                        </a:spcBef>
                      </a:pPr>
                      <a:endParaRPr lang="en-US" altLang="zh-TW" sz="1100" b="0" dirty="0">
                        <a:solidFill>
                          <a:schemeClr val="tx1"/>
                        </a:solidFill>
                        <a:latin typeface="微軟正黑體" panose="020B0604030504040204" pitchFamily="34" charset="-120"/>
                        <a:ea typeface="微軟正黑體" panose="020B0604030504040204" pitchFamily="34" charset="-120"/>
                      </a:endParaRPr>
                    </a:p>
                    <a:p>
                      <a:pPr algn="l">
                        <a:lnSpc>
                          <a:spcPts val="1500"/>
                        </a:lnSpc>
                        <a:spcBef>
                          <a:spcPts val="600"/>
                        </a:spcBef>
                      </a:pPr>
                      <a:r>
                        <a:rPr lang="zh-TW" altLang="en-US" sz="1100" b="0" dirty="0">
                          <a:solidFill>
                            <a:schemeClr val="tx1"/>
                          </a:solidFill>
                          <a:latin typeface="微軟正黑體" panose="020B0604030504040204" pitchFamily="34" charset="-120"/>
                          <a:ea typeface="微軟正黑體" panose="020B0604030504040204" pitchFamily="34" charset="-120"/>
                        </a:rPr>
                        <a:t>入學管道</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chemeClr val="bg2">
                        <a:lumMod val="20000"/>
                        <a:lumOff val="80000"/>
                      </a:schemeClr>
                    </a:solidFill>
                  </a:tcPr>
                </a:tc>
                <a:tc>
                  <a:txBody>
                    <a:bodyPr/>
                    <a:lstStyle/>
                    <a:p>
                      <a:pPr algn="ctr">
                        <a:lnSpc>
                          <a:spcPts val="1800"/>
                        </a:lnSpc>
                      </a:pPr>
                      <a:r>
                        <a:rPr lang="en-US" altLang="zh-TW" sz="1200" b="1" dirty="0">
                          <a:solidFill>
                            <a:schemeClr val="tx1"/>
                          </a:solidFill>
                          <a:latin typeface="微軟正黑體" panose="020B0604030504040204" pitchFamily="34" charset="-120"/>
                          <a:ea typeface="微軟正黑體" panose="020B0604030504040204" pitchFamily="34" charset="-120"/>
                        </a:rPr>
                        <a:t>B.</a:t>
                      </a:r>
                      <a:r>
                        <a:rPr lang="zh-TW" altLang="en-US" sz="1200" b="1" dirty="0">
                          <a:solidFill>
                            <a:schemeClr val="tx1"/>
                          </a:solidFill>
                          <a:latin typeface="微軟正黑體" panose="020B0604030504040204" pitchFamily="34" charset="-120"/>
                          <a:ea typeface="微軟正黑體" panose="020B0604030504040204" pitchFamily="34" charset="-120"/>
                        </a:rPr>
                        <a:t>課程學習成果</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a:lnSpc>
                          <a:spcPts val="1800"/>
                        </a:lnSpc>
                      </a:pPr>
                      <a:r>
                        <a:rPr lang="en-US" altLang="zh-TW" sz="900" b="1" dirty="0">
                          <a:solidFill>
                            <a:srgbClr val="C00000"/>
                          </a:solidFill>
                          <a:latin typeface="微軟正黑體" panose="020B0604030504040204" pitchFamily="34" charset="-120"/>
                          <a:ea typeface="微軟正黑體" panose="020B0604030504040204" pitchFamily="34" charset="-120"/>
                        </a:rPr>
                        <a:t>(</a:t>
                      </a:r>
                      <a:r>
                        <a:rPr lang="zh-TW" altLang="en-US" sz="900" b="1" dirty="0">
                          <a:solidFill>
                            <a:srgbClr val="C00000"/>
                          </a:solidFill>
                          <a:latin typeface="微軟正黑體" panose="020B0604030504040204" pitchFamily="34" charset="-120"/>
                          <a:ea typeface="微軟正黑體" panose="020B0604030504040204" pitchFamily="34" charset="-120"/>
                        </a:rPr>
                        <a:t>三年內最多提交</a:t>
                      </a:r>
                      <a:r>
                        <a:rPr lang="en-US" altLang="zh-TW" sz="900" b="1" dirty="0">
                          <a:solidFill>
                            <a:srgbClr val="C00000"/>
                          </a:solidFill>
                          <a:latin typeface="微軟正黑體" panose="020B0604030504040204" pitchFamily="34" charset="-120"/>
                          <a:ea typeface="微軟正黑體" panose="020B0604030504040204" pitchFamily="34" charset="-120"/>
                        </a:rPr>
                        <a:t>18</a:t>
                      </a:r>
                      <a:r>
                        <a:rPr lang="zh-TW" altLang="en-US" sz="900" b="1" dirty="0">
                          <a:solidFill>
                            <a:srgbClr val="C00000"/>
                          </a:solidFill>
                          <a:latin typeface="微軟正黑體" panose="020B0604030504040204" pitchFamily="34" charset="-120"/>
                          <a:ea typeface="微軟正黑體" panose="020B0604030504040204" pitchFamily="34" charset="-120"/>
                        </a:rPr>
                        <a:t>件</a:t>
                      </a:r>
                      <a:r>
                        <a:rPr lang="en-US" altLang="zh-TW" sz="900" b="1" dirty="0">
                          <a:solidFill>
                            <a:srgbClr val="C00000"/>
                          </a:solidFill>
                          <a:latin typeface="微軟正黑體" panose="020B0604030504040204" pitchFamily="34" charset="-120"/>
                          <a:ea typeface="微軟正黑體" panose="020B0604030504040204" pitchFamily="34" charset="-120"/>
                        </a:rPr>
                        <a:t>)</a:t>
                      </a: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800"/>
                        </a:lnSpc>
                      </a:pPr>
                      <a:r>
                        <a:rPr lang="zh-TW" altLang="en-US" sz="1200" b="1" dirty="0">
                          <a:solidFill>
                            <a:schemeClr val="tx1"/>
                          </a:solidFill>
                          <a:latin typeface="微軟正黑體" panose="020B0604030504040204" pitchFamily="34" charset="-120"/>
                          <a:ea typeface="微軟正黑體" panose="020B0604030504040204" pitchFamily="34" charset="-120"/>
                        </a:rPr>
                        <a:t>基本資料</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a:lnSpc>
                          <a:spcPts val="1800"/>
                        </a:lnSpc>
                      </a:pPr>
                      <a:r>
                        <a:rPr lang="en-US" altLang="zh-TW" sz="1200" b="1" dirty="0">
                          <a:solidFill>
                            <a:schemeClr val="tx1"/>
                          </a:solidFill>
                          <a:latin typeface="微軟正黑體" panose="020B0604030504040204" pitchFamily="34" charset="-120"/>
                          <a:ea typeface="微軟正黑體" panose="020B0604030504040204" pitchFamily="34" charset="-120"/>
                        </a:rPr>
                        <a:t>A.</a:t>
                      </a:r>
                      <a:r>
                        <a:rPr lang="zh-TW" altLang="en-US" sz="1200" b="1" dirty="0">
                          <a:solidFill>
                            <a:schemeClr val="tx1"/>
                          </a:solidFill>
                          <a:latin typeface="微軟正黑體" panose="020B0604030504040204" pitchFamily="34" charset="-120"/>
                          <a:ea typeface="微軟正黑體" panose="020B0604030504040204" pitchFamily="34" charset="-120"/>
                        </a:rPr>
                        <a:t>修課紀錄</a:t>
                      </a: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800"/>
                        </a:lnSpc>
                      </a:pPr>
                      <a:r>
                        <a:rPr lang="en-US" altLang="zh-TW" sz="1200" b="1" dirty="0">
                          <a:solidFill>
                            <a:schemeClr val="tx1"/>
                          </a:solidFill>
                          <a:latin typeface="微軟正黑體" panose="020B0604030504040204" pitchFamily="34" charset="-120"/>
                          <a:ea typeface="微軟正黑體" panose="020B0604030504040204" pitchFamily="34" charset="-120"/>
                        </a:rPr>
                        <a:t>C.</a:t>
                      </a:r>
                      <a:r>
                        <a:rPr lang="zh-TW" altLang="en-US" sz="1200" b="1" dirty="0">
                          <a:solidFill>
                            <a:schemeClr val="tx1"/>
                          </a:solidFill>
                          <a:latin typeface="微軟正黑體" panose="020B0604030504040204" pitchFamily="34" charset="-120"/>
                          <a:ea typeface="微軟正黑體" panose="020B0604030504040204" pitchFamily="34" charset="-120"/>
                        </a:rPr>
                        <a:t>多元表現</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a:lnSpc>
                          <a:spcPts val="1800"/>
                        </a:lnSpc>
                      </a:pPr>
                      <a:r>
                        <a:rPr lang="en-US" altLang="zh-TW" sz="900" b="1" dirty="0">
                          <a:solidFill>
                            <a:srgbClr val="C00000"/>
                          </a:solidFill>
                          <a:latin typeface="微軟正黑體" panose="020B0604030504040204" pitchFamily="34" charset="-120"/>
                          <a:ea typeface="微軟正黑體" panose="020B0604030504040204" pitchFamily="34" charset="-120"/>
                        </a:rPr>
                        <a:t>(</a:t>
                      </a:r>
                      <a:r>
                        <a:rPr lang="zh-TW" altLang="en-US" sz="900" b="1" dirty="0">
                          <a:solidFill>
                            <a:srgbClr val="C00000"/>
                          </a:solidFill>
                          <a:latin typeface="微軟正黑體" panose="020B0604030504040204" pitchFamily="34" charset="-120"/>
                          <a:ea typeface="微軟正黑體" panose="020B0604030504040204" pitchFamily="34" charset="-120"/>
                        </a:rPr>
                        <a:t>三年內最多提交</a:t>
                      </a:r>
                      <a:r>
                        <a:rPr lang="en-US" altLang="zh-TW" sz="900" b="1" dirty="0">
                          <a:solidFill>
                            <a:srgbClr val="C00000"/>
                          </a:solidFill>
                          <a:latin typeface="微軟正黑體" panose="020B0604030504040204" pitchFamily="34" charset="-120"/>
                          <a:ea typeface="微軟正黑體" panose="020B0604030504040204" pitchFamily="34" charset="-120"/>
                        </a:rPr>
                        <a:t>30</a:t>
                      </a:r>
                      <a:r>
                        <a:rPr lang="zh-TW" altLang="en-US" sz="900" b="1" dirty="0">
                          <a:solidFill>
                            <a:srgbClr val="C00000"/>
                          </a:solidFill>
                          <a:latin typeface="微軟正黑體" panose="020B0604030504040204" pitchFamily="34" charset="-120"/>
                          <a:ea typeface="微軟正黑體" panose="020B0604030504040204" pitchFamily="34" charset="-120"/>
                        </a:rPr>
                        <a:t>件</a:t>
                      </a:r>
                      <a:r>
                        <a:rPr lang="en-US" altLang="zh-TW" sz="900" b="1" dirty="0">
                          <a:solidFill>
                            <a:srgbClr val="C00000"/>
                          </a:solidFill>
                          <a:latin typeface="微軟正黑體" panose="020B0604030504040204" pitchFamily="34" charset="-120"/>
                          <a:ea typeface="微軟正黑體" panose="020B0604030504040204" pitchFamily="34" charset="-120"/>
                        </a:rPr>
                        <a:t>)</a:t>
                      </a:r>
                      <a:endParaRPr lang="zh-TW" altLang="en-US" sz="900" b="1" dirty="0">
                        <a:solidFill>
                          <a:srgbClr val="C00000"/>
                        </a:solidFill>
                        <a:latin typeface="微軟正黑體" panose="020B0604030504040204" pitchFamily="34" charset="-120"/>
                        <a:ea typeface="微軟正黑體" panose="020B0604030504040204" pitchFamily="34" charset="-12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ltLang="zh-TW" sz="1200" b="1" dirty="0">
                          <a:solidFill>
                            <a:schemeClr val="tx1"/>
                          </a:solidFill>
                          <a:latin typeface="微軟正黑體" panose="020B0604030504040204" pitchFamily="34" charset="-120"/>
                          <a:ea typeface="微軟正黑體" panose="020B0604030504040204" pitchFamily="34" charset="-120"/>
                        </a:rPr>
                        <a:t>D-1.</a:t>
                      </a:r>
                      <a:r>
                        <a:rPr lang="zh-TW" altLang="en-US" sz="1200" b="1"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0" indent="0" algn="l">
                        <a:lnSpc>
                          <a:spcPts val="1800"/>
                        </a:lnSpc>
                        <a:buFont typeface="Arial" panose="020B0604020202020204" pitchFamily="34" charset="0"/>
                        <a:buNone/>
                      </a:pPr>
                      <a:r>
                        <a:rPr lang="en-US" altLang="zh-TW" sz="1200" b="1" dirty="0">
                          <a:solidFill>
                            <a:schemeClr val="tx1"/>
                          </a:solidFill>
                          <a:latin typeface="微軟正黑體" panose="020B0604030504040204" pitchFamily="34" charset="-120"/>
                          <a:ea typeface="微軟正黑體" panose="020B0604030504040204" pitchFamily="34" charset="-120"/>
                        </a:rPr>
                        <a:t>D-2.</a:t>
                      </a:r>
                      <a:r>
                        <a:rPr lang="zh-TW" altLang="en-US" sz="1200" b="1" dirty="0">
                          <a:solidFill>
                            <a:schemeClr val="tx1"/>
                          </a:solidFill>
                          <a:latin typeface="微軟正黑體" panose="020B0604030504040204" pitchFamily="34" charset="-120"/>
                          <a:ea typeface="微軟正黑體" panose="020B0604030504040204" pitchFamily="34" charset="-120"/>
                        </a:rPr>
                        <a:t>學習歷程自述</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0" indent="0" algn="l">
                        <a:lnSpc>
                          <a:spcPts val="1800"/>
                        </a:lnSpc>
                        <a:buFont typeface="Arial" panose="020B0604020202020204" pitchFamily="34" charset="0"/>
                        <a:buNone/>
                      </a:pPr>
                      <a:r>
                        <a:rPr lang="en-US" altLang="zh-TW" sz="1200" b="1" dirty="0">
                          <a:solidFill>
                            <a:schemeClr val="tx1"/>
                          </a:solidFill>
                          <a:latin typeface="微軟正黑體" panose="020B0604030504040204" pitchFamily="34" charset="-120"/>
                          <a:ea typeface="微軟正黑體" panose="020B0604030504040204" pitchFamily="34" charset="-120"/>
                        </a:rPr>
                        <a:t>D-3.</a:t>
                      </a:r>
                      <a:r>
                        <a:rPr lang="zh-TW" altLang="en-US" sz="1200" b="1" dirty="0">
                          <a:solidFill>
                            <a:schemeClr val="tx1"/>
                          </a:solidFill>
                          <a:latin typeface="微軟正黑體" panose="020B0604030504040204" pitchFamily="34" charset="-120"/>
                          <a:ea typeface="微軟正黑體" panose="020B0604030504040204" pitchFamily="34" charset="-120"/>
                        </a:rPr>
                        <a:t>其他</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有利審查文件</a:t>
                      </a:r>
                      <a:r>
                        <a:rPr lang="en-US" altLang="zh-TW" sz="1200" b="1" dirty="0">
                          <a:solidFill>
                            <a:schemeClr val="tx1"/>
                          </a:solidFill>
                          <a:latin typeface="微軟正黑體" panose="020B0604030504040204" pitchFamily="34" charset="-120"/>
                          <a:ea typeface="微軟正黑體" panose="020B0604030504040204" pitchFamily="34" charset="-120"/>
                        </a:rPr>
                        <a:t>)</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marL="68580" marR="2700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93952774"/>
                  </a:ext>
                </a:extLst>
              </a:tr>
              <a:tr h="1188720">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甄選入學</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zh-TW" altLang="en-US" sz="1400" b="1" dirty="0">
                          <a:solidFill>
                            <a:srgbClr val="002060"/>
                          </a:solidFill>
                          <a:latin typeface="微軟正黑體" panose="020B0604030504040204" pitchFamily="34" charset="-120"/>
                          <a:ea typeface="微軟正黑體" panose="020B0604030504040204" pitchFamily="34" charset="-120"/>
                        </a:rPr>
                        <a:t>技優甄審入學</a:t>
                      </a: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285750" indent="-285750" algn="l">
                        <a:spcBef>
                          <a:spcPts val="600"/>
                        </a:spcBef>
                        <a:buFont typeface="Wingdings" panose="05000000000000000000" pitchFamily="2" charset="2"/>
                        <a:buChar char="p"/>
                      </a:pPr>
                      <a:r>
                        <a:rPr lang="zh-TW" altLang="en-US" sz="1200" b="0" dirty="0">
                          <a:solidFill>
                            <a:schemeClr val="tx1"/>
                          </a:solidFill>
                          <a:latin typeface="微軟正黑體" panose="020B0604030504040204" pitchFamily="34" charset="-120"/>
                          <a:ea typeface="微軟正黑體" panose="020B0604030504040204" pitchFamily="34" charset="-120"/>
                        </a:rPr>
                        <a:t>具學分數之</a:t>
                      </a:r>
                      <a:r>
                        <a:rPr lang="zh-TW" altLang="en-US" sz="1200" b="1" dirty="0">
                          <a:solidFill>
                            <a:srgbClr val="0000FF"/>
                          </a:solidFill>
                          <a:latin typeface="微軟正黑體" panose="020B0604030504040204" pitchFamily="34" charset="-120"/>
                          <a:ea typeface="微軟正黑體" panose="020B0604030504040204" pitchFamily="34" charset="-120"/>
                        </a:rPr>
                        <a:t>專題實作</a:t>
                      </a:r>
                      <a:r>
                        <a:rPr lang="zh-TW" altLang="en-US" sz="1500" b="1" u="none" baseline="0" dirty="0">
                          <a:solidFill>
                            <a:srgbClr val="FF0000"/>
                          </a:solidFill>
                          <a:uFill>
                            <a:solidFill>
                              <a:srgbClr val="0000FF"/>
                            </a:solidFill>
                          </a:uFill>
                          <a:latin typeface="微軟正黑體" panose="020B0604030504040204" pitchFamily="34" charset="-120"/>
                          <a:ea typeface="微軟正黑體" panose="020B0604030504040204" pitchFamily="34" charset="-120"/>
                        </a:rPr>
                        <a:t>、</a:t>
                      </a:r>
                      <a:r>
                        <a:rPr lang="zh-TW" altLang="en-US" sz="1200" b="1" dirty="0">
                          <a:solidFill>
                            <a:srgbClr val="0000FF"/>
                          </a:solidFill>
                          <a:latin typeface="微軟正黑體" panose="020B0604030504040204" pitchFamily="34" charset="-120"/>
                          <a:ea typeface="微軟正黑體" panose="020B0604030504040204" pitchFamily="34" charset="-120"/>
                        </a:rPr>
                        <a:t>實習科目學習成果</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baseline="30000" dirty="0">
                          <a:solidFill>
                            <a:srgbClr val="FF0000"/>
                          </a:solidFill>
                          <a:latin typeface="微軟正黑體" panose="020B0604030504040204" pitchFamily="34" charset="-120"/>
                          <a:ea typeface="微軟正黑體" panose="020B0604030504040204" pitchFamily="34" charset="-120"/>
                        </a:rPr>
                        <a:t>註</a:t>
                      </a:r>
                      <a:endParaRPr lang="en-US" altLang="zh-TW" sz="1200" b="1" baseline="30000" dirty="0">
                        <a:solidFill>
                          <a:srgbClr val="FF0000"/>
                        </a:solidFill>
                        <a:latin typeface="微軟正黑體" panose="020B0604030504040204" pitchFamily="34" charset="-120"/>
                        <a:ea typeface="微軟正黑體" panose="020B0604030504040204" pitchFamily="34" charset="-120"/>
                      </a:endParaRPr>
                    </a:p>
                    <a:p>
                      <a:pPr marL="355600" indent="-88900" algn="l">
                        <a:spcBef>
                          <a:spcPts val="0"/>
                        </a:spcBef>
                        <a:buFont typeface="Arial" panose="020B0604020202020204" pitchFamily="34" charset="0"/>
                        <a:buChar char="•"/>
                      </a:pPr>
                      <a:r>
                        <a:rPr lang="zh-TW" altLang="en-US" sz="1100" b="1" dirty="0">
                          <a:solidFill>
                            <a:schemeClr val="tx1"/>
                          </a:solidFill>
                          <a:latin typeface="微軟正黑體" panose="020B0604030504040204" pitchFamily="34" charset="-120"/>
                          <a:ea typeface="微軟正黑體" panose="020B0604030504040204" pitchFamily="34" charset="-120"/>
                        </a:rPr>
                        <a:t>招生校系</a:t>
                      </a:r>
                      <a:r>
                        <a:rPr lang="zh-TW" altLang="en-US" sz="1100" b="1" dirty="0">
                          <a:solidFill>
                            <a:srgbClr val="FF0000"/>
                          </a:solidFill>
                          <a:latin typeface="微軟正黑體" panose="020B0604030504040204" pitchFamily="34" charset="-120"/>
                          <a:ea typeface="微軟正黑體" panose="020B0604030504040204" pitchFamily="34" charset="-120"/>
                        </a:rPr>
                        <a:t>至多</a:t>
                      </a:r>
                      <a:r>
                        <a:rPr lang="zh-TW" altLang="en-US" sz="1100" b="1" dirty="0">
                          <a:solidFill>
                            <a:schemeClr val="tx1"/>
                          </a:solidFill>
                          <a:latin typeface="微軟正黑體" panose="020B0604030504040204" pitchFamily="34" charset="-120"/>
                          <a:ea typeface="微軟正黑體" panose="020B0604030504040204" pitchFamily="34" charset="-120"/>
                        </a:rPr>
                        <a:t>可採計</a:t>
                      </a:r>
                      <a:r>
                        <a:rPr lang="en-US" altLang="zh-TW" sz="1400" b="1" dirty="0">
                          <a:solidFill>
                            <a:srgbClr val="FF0000"/>
                          </a:solidFill>
                          <a:highlight>
                            <a:srgbClr val="FFFF00"/>
                          </a:highlight>
                          <a:latin typeface="微軟正黑體" panose="020B0604030504040204" pitchFamily="34" charset="-120"/>
                          <a:ea typeface="微軟正黑體" panose="020B0604030504040204" pitchFamily="34" charset="-120"/>
                        </a:rPr>
                        <a:t>3</a:t>
                      </a:r>
                      <a:r>
                        <a:rPr lang="zh-TW" altLang="en-US" sz="1400" b="1" dirty="0">
                          <a:solidFill>
                            <a:srgbClr val="FF0000"/>
                          </a:solidFill>
                          <a:highlight>
                            <a:srgbClr val="FFFF00"/>
                          </a:highlight>
                          <a:latin typeface="微軟正黑體" panose="020B0604030504040204" pitchFamily="34" charset="-120"/>
                          <a:ea typeface="微軟正黑體" panose="020B0604030504040204" pitchFamily="34" charset="-120"/>
                        </a:rPr>
                        <a:t>件</a:t>
                      </a:r>
                      <a:r>
                        <a:rPr lang="en-US" altLang="zh-TW" sz="1100" b="1" dirty="0">
                          <a:solidFill>
                            <a:srgbClr val="FF0000"/>
                          </a:solidFill>
                          <a:latin typeface="微軟正黑體" panose="020B0604030504040204" pitchFamily="34" charset="-120"/>
                          <a:ea typeface="微軟正黑體" panose="020B0604030504040204" pitchFamily="34" charset="-120"/>
                        </a:rPr>
                        <a:t/>
                      </a:r>
                      <a:br>
                        <a:rPr lang="en-US" altLang="zh-TW" sz="1100" b="1" dirty="0">
                          <a:solidFill>
                            <a:srgbClr val="FF0000"/>
                          </a:solidFill>
                          <a:latin typeface="微軟正黑體" panose="020B0604030504040204" pitchFamily="34" charset="-120"/>
                          <a:ea typeface="微軟正黑體" panose="020B0604030504040204" pitchFamily="34" charset="-120"/>
                        </a:rPr>
                      </a:br>
                      <a:r>
                        <a:rPr lang="zh-TW" altLang="en-US" sz="1100" b="1" kern="1200" dirty="0">
                          <a:solidFill>
                            <a:schemeClr val="tx1"/>
                          </a:solidFill>
                          <a:latin typeface="微軟正黑體" panose="020B0604030504040204" pitchFamily="34" charset="-120"/>
                          <a:ea typeface="微軟正黑體" panose="020B0604030504040204" pitchFamily="34" charset="-120"/>
                          <a:cs typeface="+mn-cs"/>
                        </a:rPr>
                        <a:t>（至少</a:t>
                      </a:r>
                      <a:r>
                        <a:rPr lang="en-US" altLang="zh-TW" sz="1100" b="1"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1100" b="1" kern="1200" dirty="0">
                          <a:solidFill>
                            <a:schemeClr val="tx1"/>
                          </a:solidFill>
                          <a:latin typeface="微軟正黑體" panose="020B0604030504040204" pitchFamily="34" charset="-120"/>
                          <a:ea typeface="微軟正黑體" panose="020B0604030504040204" pitchFamily="34" charset="-120"/>
                          <a:cs typeface="+mn-cs"/>
                        </a:rPr>
                        <a:t>件）</a:t>
                      </a:r>
                      <a:endParaRPr lang="en-US" altLang="zh-TW" sz="1100" b="1" kern="1200" dirty="0">
                        <a:solidFill>
                          <a:schemeClr val="tx1"/>
                        </a:solidFill>
                        <a:latin typeface="微軟正黑體" panose="020B0604030504040204" pitchFamily="34" charset="-120"/>
                        <a:ea typeface="微軟正黑體" panose="020B0604030504040204" pitchFamily="34" charset="-120"/>
                        <a:cs typeface="+mn-cs"/>
                      </a:endParaRPr>
                    </a:p>
                    <a:p>
                      <a:pPr marL="285750" indent="-285750" algn="l">
                        <a:spcBef>
                          <a:spcPts val="0"/>
                        </a:spcBef>
                        <a:buFont typeface="Wingdings" panose="05000000000000000000" pitchFamily="2" charset="2"/>
                        <a:buChar char="p"/>
                      </a:pPr>
                      <a:r>
                        <a:rPr lang="zh-TW" altLang="en-US" sz="1200" b="0" dirty="0">
                          <a:solidFill>
                            <a:schemeClr val="tx1"/>
                          </a:solidFill>
                          <a:latin typeface="微軟正黑體" panose="020B0604030504040204" pitchFamily="34" charset="-120"/>
                          <a:ea typeface="微軟正黑體" panose="020B0604030504040204" pitchFamily="34" charset="-120"/>
                        </a:rPr>
                        <a:t>具學分數之</a:t>
                      </a:r>
                      <a:r>
                        <a:rPr lang="zh-TW" altLang="en-US" sz="1200" b="1" dirty="0">
                          <a:solidFill>
                            <a:srgbClr val="0000FF"/>
                          </a:solidFill>
                          <a:latin typeface="微軟正黑體" panose="020B0604030504040204" pitchFamily="34" charset="-120"/>
                          <a:ea typeface="微軟正黑體" panose="020B0604030504040204" pitchFamily="34" charset="-120"/>
                        </a:rPr>
                        <a:t>其他課程學習成果</a:t>
                      </a:r>
                      <a:endParaRPr lang="en-US" altLang="zh-TW" sz="1200" b="1" dirty="0">
                        <a:solidFill>
                          <a:srgbClr val="0000FF"/>
                        </a:solidFill>
                        <a:latin typeface="微軟正黑體" panose="020B0604030504040204" pitchFamily="34" charset="-120"/>
                        <a:ea typeface="微軟正黑體" panose="020B0604030504040204" pitchFamily="34" charset="-120"/>
                      </a:endParaRPr>
                    </a:p>
                    <a:p>
                      <a:pPr marL="355600" indent="-88900" algn="l">
                        <a:spcBef>
                          <a:spcPts val="0"/>
                        </a:spcBef>
                        <a:buFont typeface="Arial" panose="020B0604020202020204" pitchFamily="34" charset="0"/>
                        <a:buChar char="•"/>
                      </a:pPr>
                      <a:r>
                        <a:rPr lang="zh-TW" altLang="en-US" sz="1100" b="1" dirty="0">
                          <a:solidFill>
                            <a:schemeClr val="tx1"/>
                          </a:solidFill>
                          <a:latin typeface="微軟正黑體" panose="020B0604030504040204" pitchFamily="34" charset="-120"/>
                          <a:ea typeface="微軟正黑體" panose="020B0604030504040204" pitchFamily="34" charset="-120"/>
                        </a:rPr>
                        <a:t>招生校系</a:t>
                      </a:r>
                      <a:r>
                        <a:rPr lang="zh-TW" altLang="en-US" sz="1100" b="1" dirty="0">
                          <a:solidFill>
                            <a:srgbClr val="FF0000"/>
                          </a:solidFill>
                          <a:latin typeface="微軟正黑體" panose="020B0604030504040204" pitchFamily="34" charset="-120"/>
                          <a:ea typeface="微軟正黑體" panose="020B0604030504040204" pitchFamily="34" charset="-120"/>
                        </a:rPr>
                        <a:t>至多</a:t>
                      </a:r>
                      <a:r>
                        <a:rPr lang="zh-TW" altLang="en-US" sz="1100" b="1" dirty="0">
                          <a:solidFill>
                            <a:schemeClr val="tx1"/>
                          </a:solidFill>
                          <a:latin typeface="微軟正黑體" panose="020B0604030504040204" pitchFamily="34" charset="-120"/>
                          <a:ea typeface="微軟正黑體" panose="020B0604030504040204" pitchFamily="34" charset="-120"/>
                        </a:rPr>
                        <a:t>可採計</a:t>
                      </a:r>
                      <a:r>
                        <a:rPr lang="en-US" altLang="zh-TW" sz="1100" b="1" dirty="0">
                          <a:solidFill>
                            <a:srgbClr val="FF0000"/>
                          </a:solidFill>
                          <a:latin typeface="微軟正黑體" panose="020B0604030504040204" pitchFamily="34" charset="-120"/>
                          <a:ea typeface="微軟正黑體" panose="020B0604030504040204" pitchFamily="34" charset="-120"/>
                        </a:rPr>
                        <a:t>3</a:t>
                      </a:r>
                      <a:r>
                        <a:rPr lang="zh-TW" altLang="en-US" sz="1100" b="1" dirty="0">
                          <a:solidFill>
                            <a:srgbClr val="FF0000"/>
                          </a:solidFill>
                          <a:latin typeface="微軟正黑體" panose="020B0604030504040204" pitchFamily="34" charset="-120"/>
                          <a:ea typeface="微軟正黑體" panose="020B0604030504040204" pitchFamily="34" charset="-120"/>
                        </a:rPr>
                        <a:t>件</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基本資料</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100" b="0" dirty="0">
                          <a:solidFill>
                            <a:schemeClr val="tx1"/>
                          </a:solidFill>
                          <a:latin typeface="微軟正黑體" panose="020B0604030504040204" pitchFamily="34" charset="-120"/>
                          <a:ea typeface="微軟正黑體" panose="020B0604030504040204" pitchFamily="34" charset="-120"/>
                        </a:rPr>
                        <a:t>學生學籍資料</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含校級、班級及社團幹部經歷</a:t>
                      </a:r>
                      <a:r>
                        <a:rPr lang="en-US" altLang="zh-TW" sz="1100" b="0" dirty="0">
                          <a:solidFill>
                            <a:schemeClr val="tx1"/>
                          </a:solidFill>
                          <a:latin typeface="微軟正黑體" panose="020B0604030504040204" pitchFamily="34" charset="-120"/>
                          <a:ea typeface="微軟正黑體" panose="020B0604030504040204" pitchFamily="34" charset="-120"/>
                        </a:rPr>
                        <a:t>)</a:t>
                      </a:r>
                    </a:p>
                    <a:p>
                      <a:pPr algn="just">
                        <a:spcBef>
                          <a:spcPts val="600"/>
                        </a:spcBef>
                      </a:pPr>
                      <a:r>
                        <a:rPr lang="zh-TW" altLang="en-US" sz="1200" b="1" dirty="0">
                          <a:solidFill>
                            <a:schemeClr val="tx1"/>
                          </a:solidFill>
                          <a:latin typeface="微軟正黑體" panose="020B0604030504040204" pitchFamily="34" charset="-120"/>
                          <a:ea typeface="微軟正黑體" panose="020B0604030504040204" pitchFamily="34" charset="-120"/>
                        </a:rPr>
                        <a:t>修課紀錄</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100" b="0" dirty="0">
                          <a:solidFill>
                            <a:schemeClr val="tx1"/>
                          </a:solidFill>
                          <a:latin typeface="微軟正黑體" panose="020B0604030504040204" pitchFamily="34" charset="-120"/>
                          <a:ea typeface="微軟正黑體" panose="020B0604030504040204" pitchFamily="34" charset="-120"/>
                        </a:rPr>
                        <a:t>每學期修課之科目、學分數及成績</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just"/>
                      <a:r>
                        <a:rPr lang="zh-TW" altLang="en-US" sz="1200" b="1" dirty="0">
                          <a:solidFill>
                            <a:srgbClr val="0000FF"/>
                          </a:solidFill>
                          <a:latin typeface="微軟正黑體" panose="020B0604030504040204" pitchFamily="34" charset="-120"/>
                          <a:ea typeface="微軟正黑體" panose="020B0604030504040204" pitchFamily="34" charset="-120"/>
                        </a:rPr>
                        <a:t>彈性學習時間、團體活動時間及其他表現</a:t>
                      </a:r>
                      <a:endParaRPr lang="en-US" altLang="zh-TW" sz="1200" b="1" dirty="0">
                        <a:solidFill>
                          <a:srgbClr val="0000FF"/>
                        </a:solidFill>
                        <a:latin typeface="微軟正黑體" panose="020B0604030504040204" pitchFamily="34" charset="-120"/>
                        <a:ea typeface="微軟正黑體" panose="020B0604030504040204" pitchFamily="34" charset="-120"/>
                      </a:endParaRPr>
                    </a:p>
                    <a:p>
                      <a:pPr algn="just"/>
                      <a:r>
                        <a:rPr lang="zh-TW" altLang="en-US" sz="1100" b="1" dirty="0">
                          <a:solidFill>
                            <a:schemeClr val="tx1"/>
                          </a:solidFill>
                          <a:latin typeface="微軟正黑體" panose="020B0604030504040204" pitchFamily="34" charset="-120"/>
                          <a:ea typeface="微軟正黑體" panose="020B0604030504040204" pitchFamily="34" charset="-120"/>
                        </a:rPr>
                        <a:t>招生校系</a:t>
                      </a:r>
                      <a:r>
                        <a:rPr lang="zh-TW" altLang="en-US" sz="1100" b="1" dirty="0">
                          <a:solidFill>
                            <a:srgbClr val="FF0000"/>
                          </a:solidFill>
                          <a:latin typeface="微軟正黑體" panose="020B0604030504040204" pitchFamily="34" charset="-120"/>
                          <a:ea typeface="微軟正黑體" panose="020B0604030504040204" pitchFamily="34" charset="-120"/>
                        </a:rPr>
                        <a:t>至多</a:t>
                      </a:r>
                      <a:r>
                        <a:rPr lang="zh-TW" altLang="en-US" sz="1100" b="1" dirty="0">
                          <a:solidFill>
                            <a:schemeClr val="tx1"/>
                          </a:solidFill>
                          <a:latin typeface="微軟正黑體" panose="020B0604030504040204" pitchFamily="34" charset="-120"/>
                          <a:ea typeface="微軟正黑體" panose="020B0604030504040204" pitchFamily="34" charset="-120"/>
                        </a:rPr>
                        <a:t>可採計</a:t>
                      </a:r>
                      <a:r>
                        <a:rPr lang="en-US" altLang="zh-TW" sz="1100" b="1" dirty="0">
                          <a:solidFill>
                            <a:srgbClr val="FF0000"/>
                          </a:solidFill>
                          <a:latin typeface="微軟正黑體" panose="020B0604030504040204" pitchFamily="34" charset="-120"/>
                          <a:ea typeface="微軟正黑體" panose="020B0604030504040204" pitchFamily="34" charset="-120"/>
                        </a:rPr>
                        <a:t>10</a:t>
                      </a:r>
                      <a:r>
                        <a:rPr lang="zh-TW" altLang="en-US" sz="1100" b="1" dirty="0">
                          <a:solidFill>
                            <a:srgbClr val="FF0000"/>
                          </a:solidFill>
                          <a:latin typeface="微軟正黑體" panose="020B0604030504040204" pitchFamily="34" charset="-120"/>
                          <a:ea typeface="微軟正黑體" panose="020B0604030504040204" pitchFamily="34" charset="-120"/>
                        </a:rPr>
                        <a:t>件</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a:solidFill>
                            <a:schemeClr val="tx1"/>
                          </a:solidFill>
                          <a:latin typeface="微軟正黑體" panose="020B0604030504040204" pitchFamily="34" charset="-120"/>
                          <a:ea typeface="微軟正黑體" panose="020B0604030504040204" pitchFamily="34" charset="-120"/>
                        </a:rPr>
                        <a:t>多元表現綜整心得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spcBef>
                          <a:spcPts val="600"/>
                        </a:spcBef>
                      </a:pPr>
                      <a:r>
                        <a:rPr lang="zh-TW" altLang="en-US" sz="1200" b="1" dirty="0">
                          <a:solidFill>
                            <a:schemeClr val="tx1"/>
                          </a:solidFill>
                          <a:latin typeface="微軟正黑體" panose="020B0604030504040204" pitchFamily="34" charset="-120"/>
                          <a:ea typeface="微軟正黑體" panose="020B0604030504040204" pitchFamily="34" charset="-120"/>
                        </a:rPr>
                        <a:t>學習歷程自述</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just"/>
                      <a:r>
                        <a:rPr lang="zh-TW" altLang="en-US" sz="1000" b="0" dirty="0">
                          <a:solidFill>
                            <a:schemeClr val="tx1"/>
                          </a:solidFill>
                          <a:latin typeface="微軟正黑體" panose="020B0604030504040204" pitchFamily="34" charset="-120"/>
                          <a:ea typeface="微軟正黑體" panose="020B0604030504040204" pitchFamily="34" charset="-120"/>
                        </a:rPr>
                        <a:t>依升學之志願科系撰寫</a:t>
                      </a:r>
                      <a:endParaRPr lang="en-US" altLang="zh-TW" sz="1000" b="0" dirty="0">
                        <a:solidFill>
                          <a:schemeClr val="tx1"/>
                        </a:solidFill>
                        <a:latin typeface="微軟正黑體" panose="020B0604030504040204" pitchFamily="34" charset="-120"/>
                        <a:ea typeface="微軟正黑體" panose="020B0604030504040204" pitchFamily="34" charset="-120"/>
                      </a:endParaRPr>
                    </a:p>
                    <a:p>
                      <a:pPr marL="177800" indent="-177800" algn="just">
                        <a:buFont typeface="Arial" panose="020B0604020202020204" pitchFamily="34" charset="0"/>
                        <a:buChar char="•"/>
                      </a:pPr>
                      <a:r>
                        <a:rPr lang="zh-TW" altLang="en-US" sz="1000" b="0" dirty="0">
                          <a:solidFill>
                            <a:schemeClr val="tx1"/>
                          </a:solidFill>
                          <a:latin typeface="微軟正黑體" panose="020B0604030504040204" pitchFamily="34" charset="-120"/>
                          <a:ea typeface="微軟正黑體" panose="020B0604030504040204" pitchFamily="34" charset="-120"/>
                        </a:rPr>
                        <a:t>學習歷程反思</a:t>
                      </a:r>
                      <a:endParaRPr lang="en-US" altLang="zh-TW" sz="1000" b="0" dirty="0">
                        <a:solidFill>
                          <a:schemeClr val="tx1"/>
                        </a:solidFill>
                        <a:latin typeface="微軟正黑體" panose="020B0604030504040204" pitchFamily="34" charset="-120"/>
                        <a:ea typeface="微軟正黑體" panose="020B0604030504040204" pitchFamily="34" charset="-120"/>
                      </a:endParaRPr>
                    </a:p>
                    <a:p>
                      <a:pPr marL="177800" indent="-177800" algn="just">
                        <a:buFont typeface="Arial" panose="020B0604020202020204" pitchFamily="34" charset="0"/>
                        <a:buChar char="•"/>
                      </a:pPr>
                      <a:r>
                        <a:rPr lang="zh-TW" altLang="en-US" sz="1000" b="0" dirty="0">
                          <a:solidFill>
                            <a:schemeClr val="tx1"/>
                          </a:solidFill>
                          <a:latin typeface="微軟正黑體" panose="020B0604030504040204" pitchFamily="34" charset="-120"/>
                          <a:ea typeface="微軟正黑體" panose="020B0604030504040204" pitchFamily="34" charset="-120"/>
                        </a:rPr>
                        <a:t>就讀動機</a:t>
                      </a:r>
                      <a:endParaRPr lang="en-US" altLang="zh-TW" sz="1000" b="0" dirty="0">
                        <a:solidFill>
                          <a:schemeClr val="tx1"/>
                        </a:solidFill>
                        <a:latin typeface="微軟正黑體" panose="020B0604030504040204" pitchFamily="34" charset="-120"/>
                        <a:ea typeface="微軟正黑體" panose="020B0604030504040204" pitchFamily="34" charset="-120"/>
                      </a:endParaRPr>
                    </a:p>
                    <a:p>
                      <a:pPr marL="177800" indent="-177800" algn="just">
                        <a:buFont typeface="Arial" panose="020B0604020202020204" pitchFamily="34" charset="0"/>
                        <a:buChar char="•"/>
                      </a:pPr>
                      <a:r>
                        <a:rPr lang="zh-TW" altLang="en-US" sz="1000" b="0" dirty="0">
                          <a:solidFill>
                            <a:schemeClr val="tx1"/>
                          </a:solidFill>
                          <a:latin typeface="微軟正黑體" panose="020B0604030504040204" pitchFamily="34" charset="-120"/>
                          <a:ea typeface="微軟正黑體" panose="020B0604030504040204" pitchFamily="34" charset="-120"/>
                        </a:rPr>
                        <a:t>未來學習計畫與生涯規劃</a:t>
                      </a:r>
                      <a:endParaRPr lang="en-US" altLang="zh-TW" sz="1000" b="0" dirty="0">
                        <a:solidFill>
                          <a:schemeClr val="tx1"/>
                        </a:solidFill>
                        <a:latin typeface="微軟正黑體" panose="020B0604030504040204" pitchFamily="34" charset="-120"/>
                        <a:ea typeface="微軟正黑體" panose="020B0604030504040204" pitchFamily="34" charset="-120"/>
                      </a:endParaRPr>
                    </a:p>
                    <a:p>
                      <a:pPr algn="l">
                        <a:spcBef>
                          <a:spcPts val="600"/>
                        </a:spcBef>
                      </a:pPr>
                      <a:r>
                        <a:rPr lang="zh-TW" altLang="en-US" sz="1200" b="1" dirty="0">
                          <a:solidFill>
                            <a:schemeClr val="tx1"/>
                          </a:solidFill>
                          <a:latin typeface="微軟正黑體" panose="020B0604030504040204" pitchFamily="34" charset="-120"/>
                          <a:ea typeface="微軟正黑體" panose="020B0604030504040204" pitchFamily="34" charset="-120"/>
                        </a:rPr>
                        <a:t>其他</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有利審查文件</a:t>
                      </a:r>
                      <a:r>
                        <a:rPr lang="en-US" altLang="zh-TW" sz="1200" b="1" dirty="0">
                          <a:solidFill>
                            <a:schemeClr val="tx1"/>
                          </a:solidFill>
                          <a:latin typeface="微軟正黑體" panose="020B0604030504040204" pitchFamily="34" charset="-120"/>
                          <a:ea typeface="微軟正黑體" panose="020B0604030504040204" pitchFamily="34" charset="-120"/>
                        </a:rPr>
                        <a:t>)</a:t>
                      </a:r>
                    </a:p>
                    <a:p>
                      <a:pPr marL="88900" marR="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b="0" dirty="0">
                          <a:solidFill>
                            <a:schemeClr val="tx1"/>
                          </a:solidFill>
                          <a:latin typeface="微軟正黑體" panose="020B0604030504040204" pitchFamily="34" charset="-120"/>
                          <a:ea typeface="微軟正黑體" panose="020B0604030504040204" pitchFamily="34" charset="-120"/>
                        </a:rPr>
                        <a:t>各校系需求之補充資料</a:t>
                      </a:r>
                      <a:endParaRPr lang="en-US" altLang="zh-TW" sz="1000" b="0" dirty="0">
                        <a:solidFill>
                          <a:schemeClr val="tx1"/>
                        </a:solidFill>
                        <a:latin typeface="微軟正黑體" panose="020B0604030504040204" pitchFamily="34" charset="-120"/>
                        <a:ea typeface="微軟正黑體" panose="020B0604030504040204" pitchFamily="34" charset="-120"/>
                      </a:endParaRPr>
                    </a:p>
                    <a:p>
                      <a:pPr marL="88900" marR="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b="0" dirty="0">
                          <a:solidFill>
                            <a:schemeClr val="tx1"/>
                          </a:solidFill>
                          <a:latin typeface="微軟正黑體" panose="020B0604030504040204" pitchFamily="34" charset="-120"/>
                          <a:ea typeface="微軟正黑體" panose="020B0604030504040204" pitchFamily="34" charset="-120"/>
                        </a:rPr>
                        <a:t>其他有利審查資料</a:t>
                      </a:r>
                      <a:endParaRPr lang="en-US" altLang="zh-TW" sz="1000" b="0" dirty="0">
                        <a:solidFill>
                          <a:schemeClr val="tx1"/>
                        </a:solidFill>
                        <a:latin typeface="微軟正黑體" panose="020B0604030504040204" pitchFamily="34" charset="-120"/>
                        <a:ea typeface="微軟正黑體" panose="020B0604030504040204" pitchFamily="34" charset="-120"/>
                      </a:endParaRPr>
                    </a:p>
                  </a:txBody>
                  <a:tcPr marL="54000" marR="2700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340824"/>
                  </a:ext>
                </a:extLst>
              </a:tr>
              <a:tr h="45720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四技申請入學</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a:r>
                        <a:rPr lang="en-US" altLang="zh-TW" sz="1200" b="0" dirty="0">
                          <a:solidFill>
                            <a:schemeClr val="tx1"/>
                          </a:solidFill>
                          <a:latin typeface="微軟正黑體" panose="020B0604030504040204" pitchFamily="34" charset="-120"/>
                          <a:ea typeface="微軟正黑體" panose="020B0604030504040204" pitchFamily="34" charset="-120"/>
                        </a:rPr>
                        <a:t>(</a:t>
                      </a:r>
                      <a:r>
                        <a:rPr lang="zh-TW" altLang="en-US" sz="1200" b="0" dirty="0">
                          <a:solidFill>
                            <a:schemeClr val="tx1"/>
                          </a:solidFill>
                          <a:latin typeface="微軟正黑體" panose="020B0604030504040204" pitchFamily="34" charset="-120"/>
                          <a:ea typeface="微軟正黑體" panose="020B0604030504040204" pitchFamily="34" charset="-120"/>
                        </a:rPr>
                        <a:t>普高生</a:t>
                      </a:r>
                      <a:r>
                        <a:rPr lang="en-US" altLang="zh-TW" sz="1200" b="0" dirty="0">
                          <a:solidFill>
                            <a:schemeClr val="tx1"/>
                          </a:solidFill>
                          <a:latin typeface="微軟正黑體" panose="020B0604030504040204" pitchFamily="34" charset="-120"/>
                          <a:ea typeface="微軟正黑體" panose="020B0604030504040204" pitchFamily="34" charset="-120"/>
                        </a:rPr>
                        <a:t>)</a:t>
                      </a:r>
                      <a:endParaRPr lang="zh-TW" altLang="en-US" sz="1200" b="0"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285750" indent="-285750" algn="just">
                        <a:spcBef>
                          <a:spcPts val="600"/>
                        </a:spcBef>
                        <a:buFont typeface="Wingdings" panose="05000000000000000000" pitchFamily="2" charset="2"/>
                        <a:buChar char="p"/>
                      </a:pPr>
                      <a:r>
                        <a:rPr lang="zh-TW" altLang="en-US" sz="1200" b="0" dirty="0">
                          <a:solidFill>
                            <a:schemeClr val="tx1"/>
                          </a:solidFill>
                          <a:latin typeface="微軟正黑體" panose="020B0604030504040204" pitchFamily="34" charset="-120"/>
                          <a:ea typeface="微軟正黑體" panose="020B0604030504040204" pitchFamily="34" charset="-120"/>
                        </a:rPr>
                        <a:t>具學分數之</a:t>
                      </a:r>
                      <a:r>
                        <a:rPr lang="zh-TW" altLang="en-US" sz="1200" b="1" dirty="0">
                          <a:solidFill>
                            <a:schemeClr val="tx1"/>
                          </a:solidFill>
                          <a:latin typeface="微軟正黑體" panose="020B0604030504040204" pitchFamily="34" charset="-120"/>
                          <a:ea typeface="微軟正黑體" panose="020B0604030504040204" pitchFamily="34" charset="-120"/>
                        </a:rPr>
                        <a:t>課程實作、作品或書面報告 </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100" b="1" dirty="0">
                          <a:solidFill>
                            <a:schemeClr val="tx1"/>
                          </a:solidFill>
                          <a:latin typeface="微軟正黑體" panose="020B0604030504040204" pitchFamily="34" charset="-120"/>
                          <a:ea typeface="微軟正黑體" panose="020B0604030504040204" pitchFamily="34" charset="-120"/>
                        </a:rPr>
                        <a:t>招生校系</a:t>
                      </a:r>
                      <a:r>
                        <a:rPr lang="zh-TW" altLang="en-US" sz="1100" b="1" dirty="0">
                          <a:solidFill>
                            <a:srgbClr val="FF0000"/>
                          </a:solidFill>
                          <a:latin typeface="微軟正黑體" panose="020B0604030504040204" pitchFamily="34" charset="-120"/>
                          <a:ea typeface="微軟正黑體" panose="020B0604030504040204" pitchFamily="34" charset="-120"/>
                        </a:rPr>
                        <a:t>至多</a:t>
                      </a:r>
                      <a:r>
                        <a:rPr lang="zh-TW" altLang="en-US" sz="1100" b="1" dirty="0">
                          <a:solidFill>
                            <a:schemeClr val="tx1"/>
                          </a:solidFill>
                          <a:latin typeface="微軟正黑體" panose="020B0604030504040204" pitchFamily="34" charset="-120"/>
                          <a:ea typeface="微軟正黑體" panose="020B0604030504040204" pitchFamily="34" charset="-120"/>
                        </a:rPr>
                        <a:t>可採計</a:t>
                      </a:r>
                      <a:r>
                        <a:rPr lang="en-US" altLang="zh-TW" sz="1400" b="1" dirty="0">
                          <a:solidFill>
                            <a:srgbClr val="FF0000"/>
                          </a:solidFill>
                          <a:highlight>
                            <a:srgbClr val="FFFF00"/>
                          </a:highlight>
                          <a:latin typeface="微軟正黑體" panose="020B0604030504040204" pitchFamily="34" charset="-120"/>
                          <a:ea typeface="微軟正黑體" panose="020B0604030504040204" pitchFamily="34" charset="-120"/>
                        </a:rPr>
                        <a:t>3</a:t>
                      </a:r>
                      <a:r>
                        <a:rPr lang="zh-TW" altLang="en-US" sz="1400" b="1" dirty="0">
                          <a:solidFill>
                            <a:srgbClr val="FF0000"/>
                          </a:solidFill>
                          <a:highlight>
                            <a:srgbClr val="FFFF00"/>
                          </a:highlight>
                          <a:latin typeface="微軟正黑體" panose="020B0604030504040204" pitchFamily="34" charset="-120"/>
                          <a:ea typeface="微軟正黑體" panose="020B0604030504040204" pitchFamily="34" charset="-120"/>
                        </a:rPr>
                        <a:t>件</a:t>
                      </a:r>
                      <a:endParaRPr lang="zh-TW" altLang="en-US" sz="1100" b="1" dirty="0">
                        <a:solidFill>
                          <a:srgbClr val="FF0000"/>
                        </a:solidFill>
                        <a:latin typeface="微軟正黑體" panose="020B0604030504040204" pitchFamily="34" charset="-120"/>
                        <a:ea typeface="微軟正黑體" panose="020B0604030504040204" pitchFamily="34" charset="-12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012712820"/>
                  </a:ext>
                </a:extLst>
              </a:tr>
            </a:tbl>
          </a:graphicData>
        </a:graphic>
      </p:graphicFrame>
      <p:sp>
        <p:nvSpPr>
          <p:cNvPr id="11" name="文字方塊 10">
            <a:extLst>
              <a:ext uri="{FF2B5EF4-FFF2-40B4-BE49-F238E27FC236}">
                <a16:creationId xmlns:a16="http://schemas.microsoft.com/office/drawing/2014/main" id="{996161AB-3FE9-4785-A6F4-3FF7FEA242E0}"/>
              </a:ext>
            </a:extLst>
          </p:cNvPr>
          <p:cNvSpPr txBox="1"/>
          <p:nvPr/>
        </p:nvSpPr>
        <p:spPr>
          <a:xfrm>
            <a:off x="5715581" y="4506085"/>
            <a:ext cx="2365641" cy="623248"/>
          </a:xfrm>
          <a:prstGeom prst="rect">
            <a:avLst/>
          </a:prstGeom>
          <a:noFill/>
        </p:spPr>
        <p:txBody>
          <a:bodyPr wrap="square" lIns="68580" tIns="34290" rIns="68580" bIns="34290">
            <a:spAutoFit/>
          </a:bodyPr>
          <a:lstStyle/>
          <a:p>
            <a:pPr marL="0" lvl="1"/>
            <a:r>
              <a:rPr lang="en-US" altLang="zh-TW" sz="1200" dirty="0">
                <a:solidFill>
                  <a:schemeClr val="accent5">
                    <a:lumMod val="50000"/>
                  </a:schemeClr>
                </a:solidFill>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文件檔</a:t>
            </a:r>
            <a:r>
              <a:rPr lang="en-US" altLang="zh-TW" sz="1200" b="1" dirty="0">
                <a:latin typeface="微軟正黑體" panose="020B0604030504040204" pitchFamily="34" charset="-120"/>
                <a:ea typeface="微軟正黑體" panose="020B0604030504040204" pitchFamily="34" charset="-120"/>
              </a:rPr>
              <a:t>4MB</a:t>
            </a:r>
            <a:r>
              <a:rPr lang="en-US" altLang="zh-TW" sz="1200" dirty="0">
                <a:latin typeface="微軟正黑體" panose="020B0604030504040204" pitchFamily="34" charset="-120"/>
                <a:ea typeface="微軟正黑體" panose="020B0604030504040204" pitchFamily="34" charset="-120"/>
              </a:rPr>
              <a:t>(PDF</a:t>
            </a:r>
            <a:r>
              <a:rPr lang="zh-TW" altLang="en-US" sz="1200" dirty="0">
                <a:latin typeface="微軟正黑體" panose="020B0604030504040204" pitchFamily="34" charset="-120"/>
                <a:ea typeface="微軟正黑體" panose="020B0604030504040204" pitchFamily="34" charset="-120"/>
              </a:rPr>
              <a:t>、</a:t>
            </a:r>
            <a:r>
              <a:rPr lang="en-US" altLang="zh-TW" sz="1200" dirty="0">
                <a:latin typeface="微軟正黑體" panose="020B0604030504040204" pitchFamily="34" charset="-120"/>
                <a:ea typeface="微軟正黑體" panose="020B0604030504040204" pitchFamily="34" charset="-120"/>
              </a:rPr>
              <a:t>JPG</a:t>
            </a:r>
            <a:r>
              <a:rPr lang="zh-TW" altLang="en-US" sz="1200" dirty="0">
                <a:latin typeface="微軟正黑體" panose="020B0604030504040204" pitchFamily="34" charset="-120"/>
                <a:ea typeface="微軟正黑體" panose="020B0604030504040204" pitchFamily="34" charset="-120"/>
              </a:rPr>
              <a:t>或</a:t>
            </a:r>
            <a:r>
              <a:rPr lang="en-US" altLang="zh-TW" sz="1200" dirty="0">
                <a:latin typeface="微軟正黑體" panose="020B0604030504040204" pitchFamily="34" charset="-120"/>
                <a:ea typeface="微軟正黑體" panose="020B0604030504040204" pitchFamily="34" charset="-120"/>
              </a:rPr>
              <a:t>PNG)     </a:t>
            </a:r>
          </a:p>
          <a:p>
            <a:pPr marL="0" lvl="1"/>
            <a:r>
              <a:rPr lang="en-US" altLang="zh-TW" sz="1200" dirty="0">
                <a:solidFill>
                  <a:schemeClr val="accent5">
                    <a:lumMod val="50000"/>
                  </a:schemeClr>
                </a:solidFill>
                <a:latin typeface="微軟正黑體" panose="020B0604030504040204" pitchFamily="34" charset="-120"/>
                <a:ea typeface="微軟正黑體" panose="020B0604030504040204" pitchFamily="34" charset="-120"/>
              </a:rPr>
              <a:t>2.</a:t>
            </a:r>
            <a:r>
              <a:rPr lang="zh-TW" altLang="en-US" sz="1200" b="1" dirty="0">
                <a:latin typeface="微軟正黑體" panose="020B0604030504040204" pitchFamily="34" charset="-120"/>
                <a:ea typeface="微軟正黑體" panose="020B0604030504040204" pitchFamily="34" charset="-120"/>
              </a:rPr>
              <a:t>影音檔</a:t>
            </a:r>
            <a:r>
              <a:rPr lang="en-US" altLang="zh-TW" sz="1200" b="1" dirty="0">
                <a:latin typeface="微軟正黑體" panose="020B0604030504040204" pitchFamily="34" charset="-120"/>
                <a:ea typeface="微軟正黑體" panose="020B0604030504040204" pitchFamily="34" charset="-120"/>
              </a:rPr>
              <a:t>10MB</a:t>
            </a:r>
            <a:r>
              <a:rPr lang="en-US" altLang="zh-TW" sz="1200" dirty="0">
                <a:latin typeface="微軟正黑體" panose="020B0604030504040204" pitchFamily="34" charset="-120"/>
                <a:ea typeface="微軟正黑體" panose="020B0604030504040204" pitchFamily="34" charset="-120"/>
              </a:rPr>
              <a:t>(MP3</a:t>
            </a:r>
            <a:r>
              <a:rPr lang="zh-TW" altLang="en-US" sz="1200" dirty="0">
                <a:latin typeface="微軟正黑體" panose="020B0604030504040204" pitchFamily="34" charset="-120"/>
                <a:ea typeface="微軟正黑體" panose="020B0604030504040204" pitchFamily="34" charset="-120"/>
              </a:rPr>
              <a:t>或</a:t>
            </a:r>
            <a:r>
              <a:rPr lang="en-US" altLang="zh-TW" sz="1200" dirty="0">
                <a:latin typeface="微軟正黑體" panose="020B0604030504040204" pitchFamily="34" charset="-120"/>
                <a:ea typeface="微軟正黑體" panose="020B0604030504040204" pitchFamily="34" charset="-120"/>
              </a:rPr>
              <a:t>MP4)     </a:t>
            </a:r>
          </a:p>
          <a:p>
            <a:pPr marL="0" lvl="1"/>
            <a:r>
              <a:rPr lang="en-US" altLang="zh-TW" sz="1200" dirty="0">
                <a:solidFill>
                  <a:schemeClr val="accent5">
                    <a:lumMod val="50000"/>
                  </a:schemeClr>
                </a:solidFill>
                <a:latin typeface="微軟正黑體" panose="020B0604030504040204" pitchFamily="34" charset="-120"/>
                <a:ea typeface="微軟正黑體" panose="020B0604030504040204" pitchFamily="34" charset="-120"/>
              </a:rPr>
              <a:t>3.</a:t>
            </a:r>
            <a:r>
              <a:rPr lang="zh-TW" altLang="en-US" sz="1200" dirty="0">
                <a:latin typeface="微軟正黑體" panose="020B0604030504040204" pitchFamily="34" charset="-120"/>
                <a:ea typeface="微軟正黑體" panose="020B0604030504040204" pitchFamily="34" charset="-120"/>
              </a:rPr>
              <a:t>簡述</a:t>
            </a:r>
            <a:r>
              <a:rPr lang="en-US" altLang="zh-TW" sz="1200" dirty="0">
                <a:latin typeface="微軟正黑體" panose="020B0604030504040204" pitchFamily="34" charset="-120"/>
                <a:ea typeface="微軟正黑體" panose="020B0604030504040204" pitchFamily="34" charset="-120"/>
              </a:rPr>
              <a:t>100</a:t>
            </a:r>
            <a:r>
              <a:rPr lang="zh-TW" altLang="en-US" sz="1200" dirty="0">
                <a:latin typeface="微軟正黑體" panose="020B0604030504040204" pitchFamily="34" charset="-120"/>
                <a:ea typeface="微軟正黑體" panose="020B0604030504040204" pitchFamily="34" charset="-120"/>
              </a:rPr>
              <a:t>字內</a:t>
            </a:r>
            <a:endParaRPr lang="en-US" altLang="zh-TW" sz="12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19CF586E-E35E-475B-ABCA-6724DA86B19A}"/>
              </a:ext>
            </a:extLst>
          </p:cNvPr>
          <p:cNvSpPr txBox="1"/>
          <p:nvPr/>
        </p:nvSpPr>
        <p:spPr>
          <a:xfrm>
            <a:off x="8238380" y="1027368"/>
            <a:ext cx="506500" cy="473889"/>
          </a:xfrm>
          <a:prstGeom prst="roundRect">
            <a:avLst/>
          </a:prstGeom>
          <a:solidFill>
            <a:srgbClr val="0070C0"/>
          </a:solidFill>
        </p:spPr>
        <p:txBody>
          <a:bodyPr wrap="square" lIns="68580" tIns="34290" rIns="68580" bIns="34290">
            <a:spAutoFit/>
          </a:bodyPr>
          <a:lstStyle/>
          <a:p>
            <a:pPr algn="ctr">
              <a:lnSpc>
                <a:spcPts val="1350"/>
              </a:lnSpc>
            </a:pPr>
            <a:r>
              <a:rPr lang="zh-TW" altLang="en-US" sz="900" b="1" dirty="0">
                <a:solidFill>
                  <a:schemeClr val="bg1"/>
                </a:solidFill>
                <a:latin typeface="微軟正黑體" panose="020B0604030504040204" pitchFamily="34" charset="-120"/>
                <a:ea typeface="微軟正黑體" panose="020B0604030504040204" pitchFamily="34" charset="-120"/>
              </a:rPr>
              <a:t>聯合會</a:t>
            </a:r>
          </a:p>
        </p:txBody>
      </p:sp>
      <p:sp>
        <p:nvSpPr>
          <p:cNvPr id="13" name="文字方塊 12">
            <a:extLst>
              <a:ext uri="{FF2B5EF4-FFF2-40B4-BE49-F238E27FC236}">
                <a16:creationId xmlns:a16="http://schemas.microsoft.com/office/drawing/2014/main" id="{AA421D12-B014-4CD4-84C1-62862ED1462E}"/>
              </a:ext>
            </a:extLst>
          </p:cNvPr>
          <p:cNvSpPr txBox="1"/>
          <p:nvPr/>
        </p:nvSpPr>
        <p:spPr>
          <a:xfrm>
            <a:off x="5355432" y="3967957"/>
            <a:ext cx="3128737" cy="623248"/>
          </a:xfrm>
          <a:prstGeom prst="rect">
            <a:avLst/>
          </a:prstGeom>
          <a:noFill/>
        </p:spPr>
        <p:txBody>
          <a:bodyPr wrap="square" lIns="68580" tIns="34290" rIns="68580" bIns="34290">
            <a:spAutoFit/>
          </a:bodyPr>
          <a:lstStyle/>
          <a:p>
            <a:pPr marL="214313" indent="-214313">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課程學習成果及多元表現，每件</a:t>
            </a:r>
            <a:r>
              <a:rPr lang="zh-TW" altLang="en-US" dirty="0">
                <a:latin typeface="微軟正黑體" panose="020B0604030504040204" pitchFamily="34" charset="-120"/>
                <a:ea typeface="微軟正黑體" panose="020B0604030504040204" pitchFamily="34" charset="-120"/>
              </a:rPr>
              <a:t>資料</a:t>
            </a:r>
            <a:r>
              <a:rPr lang="zh-TW" altLang="en-US" b="1" dirty="0">
                <a:latin typeface="微軟正黑體" panose="020B0604030504040204" pitchFamily="34" charset="-120"/>
                <a:ea typeface="微軟正黑體" panose="020B0604030504040204" pitchFamily="34" charset="-120"/>
              </a:rPr>
              <a:t>得同時上傳。</a:t>
            </a:r>
            <a:endParaRPr lang="zh-TW" altLang="en-US" dirty="0"/>
          </a:p>
        </p:txBody>
      </p:sp>
      <p:pic>
        <p:nvPicPr>
          <p:cNvPr id="14" name="圖片 13">
            <a:extLst>
              <a:ext uri="{FF2B5EF4-FFF2-40B4-BE49-F238E27FC236}">
                <a16:creationId xmlns:a16="http://schemas.microsoft.com/office/drawing/2014/main" id="{43D3C37A-DAAE-4036-A978-C74752E837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174" t="47657" r="3119" b="26916"/>
          <a:stretch/>
        </p:blipFill>
        <p:spPr>
          <a:xfrm>
            <a:off x="1291681" y="3979498"/>
            <a:ext cx="3287621" cy="1164002"/>
          </a:xfrm>
          <a:prstGeom prst="rect">
            <a:avLst/>
          </a:prstGeom>
        </p:spPr>
      </p:pic>
      <p:sp>
        <p:nvSpPr>
          <p:cNvPr id="15" name="矩形 14">
            <a:extLst>
              <a:ext uri="{FF2B5EF4-FFF2-40B4-BE49-F238E27FC236}">
                <a16:creationId xmlns:a16="http://schemas.microsoft.com/office/drawing/2014/main" id="{47E3FA2A-92B4-4D56-8B5A-F32BFDFC74D0}"/>
              </a:ext>
            </a:extLst>
          </p:cNvPr>
          <p:cNvSpPr/>
          <p:nvPr/>
        </p:nvSpPr>
        <p:spPr>
          <a:xfrm>
            <a:off x="1510644" y="4279581"/>
            <a:ext cx="2849694" cy="761747"/>
          </a:xfrm>
          <a:prstGeom prst="rect">
            <a:avLst/>
          </a:prstGeom>
        </p:spPr>
        <p:txBody>
          <a:bodyPr wrap="square" lIns="68580" tIns="34290" rIns="68580" bIns="34290">
            <a:spAutoFit/>
          </a:bodyPr>
          <a:lstStyle/>
          <a:p>
            <a:pPr marL="335756" indent="-335756" algn="ctr">
              <a:lnSpc>
                <a:spcPts val="1800"/>
              </a:lnSpc>
            </a:pPr>
            <a:r>
              <a:rPr lang="zh-TW" altLang="en-US" sz="1400" b="1" dirty="0">
                <a:solidFill>
                  <a:schemeClr val="bg1"/>
                </a:solidFill>
                <a:latin typeface="微軟正黑體" panose="020B0604030504040204" pitchFamily="34" charset="-120"/>
                <a:ea typeface="微軟正黑體" panose="020B0604030504040204" pitchFamily="34" charset="-120"/>
              </a:rPr>
              <a:t>在符合上傳件數下</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marL="335756" indent="-335756" algn="ctr">
              <a:lnSpc>
                <a:spcPts val="1800"/>
              </a:lnSpc>
            </a:pPr>
            <a:r>
              <a:rPr lang="zh-TW" altLang="en-US" sz="1400" b="1" dirty="0">
                <a:solidFill>
                  <a:srgbClr val="FFFF00"/>
                </a:solidFill>
                <a:latin typeface="微軟正黑體" panose="020B0604030504040204" pitchFamily="34" charset="-120"/>
                <a:ea typeface="微軟正黑體" panose="020B0604030504040204" pitchFamily="34" charset="-120"/>
              </a:rPr>
              <a:t>可</a:t>
            </a:r>
            <a:r>
              <a:rPr lang="zh-TW" altLang="en-US" sz="1400" b="1" dirty="0">
                <a:solidFill>
                  <a:schemeClr val="bg1"/>
                </a:solidFill>
                <a:latin typeface="微軟正黑體" panose="020B0604030504040204" pitchFamily="34" charset="-120"/>
                <a:ea typeface="微軟正黑體" panose="020B0604030504040204" pitchFamily="34" charset="-120"/>
              </a:rPr>
              <a:t>上傳</a:t>
            </a:r>
            <a:r>
              <a:rPr lang="zh-TW" altLang="en-US" sz="1400" b="1" dirty="0">
                <a:solidFill>
                  <a:srgbClr val="66FFFF"/>
                </a:solidFill>
                <a:latin typeface="微軟正黑體" panose="020B0604030504040204" pitchFamily="34" charset="-120"/>
                <a:ea typeface="微軟正黑體" panose="020B0604030504040204" pitchFamily="34" charset="-120"/>
              </a:rPr>
              <a:t>專題實作</a:t>
            </a:r>
            <a:r>
              <a:rPr lang="zh-TW" altLang="en-US"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rgbClr val="FFFF00"/>
                </a:solidFill>
                <a:latin typeface="微軟正黑體" panose="020B0604030504040204" pitchFamily="34" charset="-120"/>
                <a:ea typeface="微軟正黑體" panose="020B0604030504040204" pitchFamily="34" charset="-120"/>
              </a:rPr>
              <a:t>可</a:t>
            </a:r>
            <a:r>
              <a:rPr lang="zh-TW" altLang="en-US" sz="1400" b="1" dirty="0">
                <a:solidFill>
                  <a:schemeClr val="bg1"/>
                </a:solidFill>
                <a:latin typeface="微軟正黑體" panose="020B0604030504040204" pitchFamily="34" charset="-120"/>
                <a:ea typeface="微軟正黑體" panose="020B0604030504040204" pitchFamily="34" charset="-120"/>
              </a:rPr>
              <a:t>上傳</a:t>
            </a:r>
            <a:r>
              <a:rPr lang="zh-TW" altLang="en-US" sz="1400" b="1" dirty="0">
                <a:solidFill>
                  <a:srgbClr val="66FFFF"/>
                </a:solidFill>
                <a:latin typeface="微軟正黑體" panose="020B0604030504040204" pitchFamily="34" charset="-120"/>
                <a:ea typeface="微軟正黑體" panose="020B0604030504040204" pitchFamily="34" charset="-120"/>
              </a:rPr>
              <a:t>實習科目</a:t>
            </a:r>
            <a:endParaRPr lang="en-US" altLang="zh-TW" sz="1400" b="1" dirty="0">
              <a:solidFill>
                <a:srgbClr val="66FFFF"/>
              </a:solidFill>
              <a:latin typeface="微軟正黑體" panose="020B0604030504040204" pitchFamily="34" charset="-120"/>
              <a:ea typeface="微軟正黑體" panose="020B0604030504040204" pitchFamily="34" charset="-120"/>
            </a:endParaRPr>
          </a:p>
          <a:p>
            <a:pPr marL="335756" indent="-335756" algn="ctr">
              <a:lnSpc>
                <a:spcPts val="1800"/>
              </a:lnSpc>
            </a:pPr>
            <a:r>
              <a:rPr lang="zh-TW" altLang="en-US" sz="1400" b="1" dirty="0">
                <a:solidFill>
                  <a:srgbClr val="FFFF00"/>
                </a:solidFill>
                <a:latin typeface="微軟正黑體" panose="020B0604030504040204" pitchFamily="34" charset="-120"/>
                <a:ea typeface="微軟正黑體" panose="020B0604030504040204" pitchFamily="34" charset="-120"/>
              </a:rPr>
              <a:t>也可</a:t>
            </a:r>
            <a:r>
              <a:rPr lang="zh-TW" altLang="en-US" sz="1400" b="1" dirty="0">
                <a:solidFill>
                  <a:srgbClr val="66FFFF"/>
                </a:solidFill>
                <a:latin typeface="微軟正黑體" panose="020B0604030504040204" pitchFamily="34" charset="-120"/>
                <a:ea typeface="微軟正黑體" panose="020B0604030504040204" pitchFamily="34" charset="-120"/>
              </a:rPr>
              <a:t>二者皆上傳</a:t>
            </a:r>
            <a:endParaRPr lang="en-US" altLang="zh-TW" sz="1400" b="1" dirty="0">
              <a:solidFill>
                <a:srgbClr val="66FFFF"/>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2D5DF3DB-6FB5-45F5-A67F-992E041BAEBA}"/>
              </a:ext>
            </a:extLst>
          </p:cNvPr>
          <p:cNvSpPr txBox="1"/>
          <p:nvPr/>
        </p:nvSpPr>
        <p:spPr>
          <a:xfrm>
            <a:off x="1419085" y="4007140"/>
            <a:ext cx="3125205" cy="300083"/>
          </a:xfrm>
          <a:prstGeom prst="rect">
            <a:avLst/>
          </a:prstGeom>
          <a:noFill/>
        </p:spPr>
        <p:txBody>
          <a:bodyPr wrap="square" lIns="68580" tIns="34290" rIns="68580" bIns="34290">
            <a:spAutoFit/>
          </a:bodyPr>
          <a:lstStyle/>
          <a:p>
            <a:pPr marL="535781" indent="-535781" algn="ctr">
              <a:spcBef>
                <a:spcPts val="450"/>
              </a:spcBef>
            </a:pPr>
            <a:r>
              <a:rPr lang="zh-TW" altLang="en-US" sz="1200" b="1" dirty="0">
                <a:solidFill>
                  <a:srgbClr val="FFFF00"/>
                </a:solidFill>
                <a:latin typeface="微軟正黑體" panose="020B0604030504040204" pitchFamily="34" charset="-120"/>
                <a:ea typeface="微軟正黑體" panose="020B0604030504040204" pitchFamily="34" charset="-120"/>
              </a:rPr>
              <a:t>專題實作</a:t>
            </a:r>
            <a:r>
              <a:rPr lang="zh-TW" altLang="en-US" sz="15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實習科目學習成果（含技能領域）</a:t>
            </a:r>
            <a:endParaRPr lang="en-US" altLang="zh-TW" sz="1500" b="1" dirty="0">
              <a:solidFill>
                <a:srgbClr val="FFFF00"/>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2E2B19AB-D5C4-42AE-88B2-52BDB5B18FB0}"/>
              </a:ext>
            </a:extLst>
          </p:cNvPr>
          <p:cNvSpPr/>
          <p:nvPr/>
        </p:nvSpPr>
        <p:spPr>
          <a:xfrm>
            <a:off x="799288" y="4015983"/>
            <a:ext cx="644554" cy="346249"/>
          </a:xfrm>
          <a:prstGeom prst="rect">
            <a:avLst/>
          </a:prstGeom>
        </p:spPr>
        <p:txBody>
          <a:bodyPr wrap="square" lIns="68580" tIns="34290" rIns="68580" bIns="34290">
            <a:spAutoFit/>
          </a:bodyPr>
          <a:lstStyle/>
          <a:p>
            <a:pPr marL="535781" indent="-535781" algn="just"/>
            <a:r>
              <a:rPr lang="zh-TW" altLang="en-US" sz="1200" b="1" dirty="0">
                <a:solidFill>
                  <a:srgbClr val="FF0000"/>
                </a:solidFill>
                <a:latin typeface="微軟正黑體" panose="020B0604030504040204" pitchFamily="34" charset="-120"/>
                <a:ea typeface="微軟正黑體" panose="020B0604030504040204" pitchFamily="34" charset="-120"/>
              </a:rPr>
              <a:t>*註</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p:pic>
        <p:nvPicPr>
          <p:cNvPr id="18" name="圖片 17">
            <a:extLst>
              <a:ext uri="{FF2B5EF4-FFF2-40B4-BE49-F238E27FC236}">
                <a16:creationId xmlns:a16="http://schemas.microsoft.com/office/drawing/2014/main" id="{1F34AF12-F9DE-4ABA-A5DA-9FE641BB44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601" t="266" r="14283" b="82281"/>
          <a:stretch/>
        </p:blipFill>
        <p:spPr>
          <a:xfrm>
            <a:off x="4611910" y="4157182"/>
            <a:ext cx="833662" cy="868045"/>
          </a:xfrm>
          <a:prstGeom prst="rect">
            <a:avLst/>
          </a:prstGeom>
        </p:spPr>
      </p:pic>
    </p:spTree>
    <p:extLst>
      <p:ext uri="{BB962C8B-B14F-4D97-AF65-F5344CB8AC3E}">
        <p14:creationId xmlns:p14="http://schemas.microsoft.com/office/powerpoint/2010/main" val="8878021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500"/>
                            </p:stCondLst>
                            <p:childTnLst>
                              <p:par>
                                <p:cTn id="51" presetID="42"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solidFill>
            <a:schemeClr val="tx2">
              <a:lumMod val="40000"/>
              <a:lumOff val="60000"/>
            </a:schemeClr>
          </a:solidFill>
        </p:spPr>
        <p:txBody>
          <a:bodyPr anchor="ctr"/>
          <a:lstStyle/>
          <a:p>
            <a:pPr algn="ctr"/>
            <a:r>
              <a:rPr lang="en-US" altLang="zh-TW" sz="4400" dirty="0" smtClean="0">
                <a:solidFill>
                  <a:schemeClr val="bg1"/>
                </a:solidFill>
                <a:latin typeface="Microsoft YaHei" panose="020B0503020204020204" pitchFamily="34" charset="-122"/>
                <a:ea typeface="Microsoft YaHei" panose="020B0503020204020204" pitchFamily="34" charset="-122"/>
              </a:rPr>
              <a:t>11-</a:t>
            </a:r>
            <a:r>
              <a:rPr lang="zh-TW" altLang="en-US" sz="4400" dirty="0" smtClean="0">
                <a:solidFill>
                  <a:schemeClr val="bg1"/>
                </a:solidFill>
                <a:latin typeface="Microsoft YaHei" panose="020B0503020204020204" pitchFamily="34" charset="-122"/>
                <a:ea typeface="Microsoft YaHei" panose="020B0503020204020204" pitchFamily="34" charset="-122"/>
              </a:rPr>
              <a:t>升學</a:t>
            </a:r>
            <a:r>
              <a:rPr lang="zh-TW" altLang="en-US" sz="4400" dirty="0">
                <a:solidFill>
                  <a:schemeClr val="bg1"/>
                </a:solidFill>
                <a:latin typeface="Microsoft YaHei" panose="020B0503020204020204" pitchFamily="34" charset="-122"/>
                <a:ea typeface="Microsoft YaHei" panose="020B0503020204020204" pitchFamily="34" charset="-122"/>
              </a:rPr>
              <a:t>與進路</a:t>
            </a:r>
            <a:r>
              <a:rPr lang="zh-TW" altLang="en-US" sz="4400" dirty="0" smtClean="0">
                <a:solidFill>
                  <a:schemeClr val="bg1"/>
                </a:solidFill>
                <a:latin typeface="Microsoft YaHei" panose="020B0503020204020204" pitchFamily="34" charset="-122"/>
                <a:ea typeface="Microsoft YaHei" panose="020B0503020204020204" pitchFamily="34" charset="-122"/>
              </a:rPr>
              <a:t>篇</a:t>
            </a:r>
            <a:r>
              <a:rPr lang="en-US" altLang="zh-TW" sz="4400" dirty="0" smtClean="0">
                <a:solidFill>
                  <a:schemeClr val="bg1"/>
                </a:solidFill>
                <a:latin typeface="Microsoft YaHei" panose="020B0503020204020204" pitchFamily="34" charset="-122"/>
                <a:ea typeface="Microsoft YaHei" panose="020B0503020204020204" pitchFamily="34" charset="-122"/>
              </a:rPr>
              <a:t>-</a:t>
            </a:r>
            <a:r>
              <a:rPr lang="zh-TW" altLang="en-US" sz="4400" dirty="0" smtClean="0">
                <a:solidFill>
                  <a:schemeClr val="bg1"/>
                </a:solidFill>
                <a:latin typeface="Microsoft YaHei" panose="020B0503020204020204" pitchFamily="34" charset="-122"/>
                <a:ea typeface="Microsoft YaHei" panose="020B0503020204020204" pitchFamily="34" charset="-122"/>
              </a:rPr>
              <a:t>登記分發</a:t>
            </a:r>
            <a:endParaRPr lang="zh-TW" altLang="en-US" sz="4400" dirty="0">
              <a:solidFill>
                <a:schemeClr val="bg1"/>
              </a:solidFill>
              <a:latin typeface="Microsoft YaHei" panose="020B0503020204020204" pitchFamily="34" charset="-122"/>
              <a:ea typeface="Microsoft YaHei" panose="020B0503020204020204" pitchFamily="34" charset="-122"/>
            </a:endParaRPr>
          </a:p>
        </p:txBody>
      </p:sp>
      <p:sp>
        <p:nvSpPr>
          <p:cNvPr id="2" name="矩形 1"/>
          <p:cNvSpPr/>
          <p:nvPr/>
        </p:nvSpPr>
        <p:spPr>
          <a:xfrm>
            <a:off x="0" y="892408"/>
            <a:ext cx="783754" cy="1999454"/>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認識四技二專多元入學管道</a:t>
            </a: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44</a:t>
            </a:fld>
            <a:endParaRPr kumimoji="1" lang="zh-TW" altLang="en-US"/>
          </a:p>
        </p:txBody>
      </p:sp>
      <p:sp>
        <p:nvSpPr>
          <p:cNvPr id="71" name="矩形 70"/>
          <p:cNvSpPr/>
          <p:nvPr/>
        </p:nvSpPr>
        <p:spPr>
          <a:xfrm>
            <a:off x="35177" y="3014411"/>
            <a:ext cx="741736" cy="1815882"/>
          </a:xfrm>
          <a:prstGeom prst="rect">
            <a:avLst/>
          </a:prstGeom>
        </p:spPr>
        <p:txBody>
          <a:bodyPr wrap="square">
            <a:spAutoFit/>
          </a:bodyPr>
          <a:lstStyle/>
          <a:p>
            <a:pPr algn="ctr"/>
            <a:r>
              <a:rPr lang="zh-TW" altLang="en-US" sz="2800" b="1" dirty="0">
                <a:solidFill>
                  <a:srgbClr val="C00000"/>
                </a:solidFill>
                <a:latin typeface="微軟正黑體" panose="020B0604030504040204" pitchFamily="34" charset="-120"/>
                <a:ea typeface="微軟正黑體" panose="020B0604030504040204" pitchFamily="34" charset="-120"/>
              </a:rPr>
              <a:t>登記分發</a:t>
            </a:r>
            <a:endParaRPr lang="zh-TW" altLang="en-US" sz="2800" dirty="0"/>
          </a:p>
        </p:txBody>
      </p:sp>
      <p:pic>
        <p:nvPicPr>
          <p:cNvPr id="72" name="圖片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6633" y="3194053"/>
            <a:ext cx="867495" cy="1784873"/>
          </a:xfrm>
          <a:prstGeom prst="rect">
            <a:avLst/>
          </a:prstGeom>
        </p:spPr>
      </p:pic>
      <p:grpSp>
        <p:nvGrpSpPr>
          <p:cNvPr id="73" name="群組 17"/>
          <p:cNvGrpSpPr/>
          <p:nvPr/>
        </p:nvGrpSpPr>
        <p:grpSpPr>
          <a:xfrm>
            <a:off x="6256110" y="3655512"/>
            <a:ext cx="2515542" cy="1221736"/>
            <a:chOff x="8691052" y="4817978"/>
            <a:chExt cx="3354056" cy="1628981"/>
          </a:xfrm>
        </p:grpSpPr>
        <p:sp>
          <p:nvSpPr>
            <p:cNvPr id="74" name="手繪多邊形 73"/>
            <p:cNvSpPr/>
            <p:nvPr/>
          </p:nvSpPr>
          <p:spPr>
            <a:xfrm rot="5400000">
              <a:off x="9379054" y="5001090"/>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75" name="手繪多邊形 74"/>
            <p:cNvSpPr/>
            <p:nvPr/>
          </p:nvSpPr>
          <p:spPr>
            <a:xfrm rot="5400000">
              <a:off x="9379054" y="5703254"/>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76" name="手繪多邊形 75"/>
            <p:cNvSpPr/>
            <p:nvPr/>
          </p:nvSpPr>
          <p:spPr>
            <a:xfrm rot="5400000">
              <a:off x="10008988" y="5357253"/>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77" name="手繪多邊形 76"/>
            <p:cNvSpPr/>
            <p:nvPr/>
          </p:nvSpPr>
          <p:spPr>
            <a:xfrm rot="5400000">
              <a:off x="11258693" y="5366564"/>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a:p>
          </p:txBody>
        </p:sp>
        <p:sp>
          <p:nvSpPr>
            <p:cNvPr id="78" name="Google Shape;446;p38"/>
            <p:cNvSpPr txBox="1">
              <a:spLocks/>
            </p:cNvSpPr>
            <p:nvPr/>
          </p:nvSpPr>
          <p:spPr>
            <a:xfrm>
              <a:off x="9348372" y="5138879"/>
              <a:ext cx="732877"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校內</a:t>
              </a:r>
              <a:endParaRPr lang="en-US" altLang="zh-TW" sz="1200"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1800" dirty="0">
                <a:solidFill>
                  <a:schemeClr val="bg1"/>
                </a:solidFill>
              </a:endParaRPr>
            </a:p>
          </p:txBody>
        </p:sp>
        <p:sp>
          <p:nvSpPr>
            <p:cNvPr id="79" name="Google Shape;446;p38"/>
            <p:cNvSpPr txBox="1">
              <a:spLocks/>
            </p:cNvSpPr>
            <p:nvPr/>
          </p:nvSpPr>
          <p:spPr>
            <a:xfrm>
              <a:off x="9348372" y="5857416"/>
              <a:ext cx="68119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競賽獲獎</a:t>
              </a:r>
              <a:endParaRPr lang="en-US" sz="1800" dirty="0">
                <a:solidFill>
                  <a:schemeClr val="bg1"/>
                </a:solidFill>
              </a:endParaRPr>
            </a:p>
          </p:txBody>
        </p:sp>
        <p:sp>
          <p:nvSpPr>
            <p:cNvPr id="80" name="Google Shape;446;p38"/>
            <p:cNvSpPr txBox="1">
              <a:spLocks/>
            </p:cNvSpPr>
            <p:nvPr/>
          </p:nvSpPr>
          <p:spPr>
            <a:xfrm>
              <a:off x="10029860" y="5542450"/>
              <a:ext cx="722832"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學測成績</a:t>
              </a:r>
              <a:endParaRPr lang="en-US" sz="1800" dirty="0">
                <a:solidFill>
                  <a:schemeClr val="bg1"/>
                </a:solidFill>
              </a:endParaRPr>
            </a:p>
          </p:txBody>
        </p:sp>
        <p:sp>
          <p:nvSpPr>
            <p:cNvPr id="81" name="Google Shape;446;p38"/>
            <p:cNvSpPr txBox="1">
              <a:spLocks/>
            </p:cNvSpPr>
            <p:nvPr/>
          </p:nvSpPr>
          <p:spPr>
            <a:xfrm>
              <a:off x="11317295" y="5542450"/>
              <a:ext cx="727813"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證照檢定</a:t>
              </a:r>
              <a:endParaRPr lang="en-US" sz="1800" dirty="0">
                <a:solidFill>
                  <a:schemeClr val="bg1"/>
                </a:solidFill>
              </a:endParaRPr>
            </a:p>
          </p:txBody>
        </p:sp>
        <p:sp>
          <p:nvSpPr>
            <p:cNvPr id="82" name="手繪多邊形 81"/>
            <p:cNvSpPr/>
            <p:nvPr/>
          </p:nvSpPr>
          <p:spPr>
            <a:xfrm rot="5400000">
              <a:off x="8742754" y="5349686"/>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83" name="Google Shape;446;p38"/>
            <p:cNvSpPr txBox="1">
              <a:spLocks/>
            </p:cNvSpPr>
            <p:nvPr/>
          </p:nvSpPr>
          <p:spPr>
            <a:xfrm>
              <a:off x="8691053" y="5503849"/>
              <a:ext cx="70221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興趣才能</a:t>
              </a:r>
              <a:endParaRPr lang="en-US" sz="1800" dirty="0">
                <a:solidFill>
                  <a:schemeClr val="bg1"/>
                </a:solidFill>
              </a:endParaRPr>
            </a:p>
          </p:txBody>
        </p:sp>
        <p:sp>
          <p:nvSpPr>
            <p:cNvPr id="84" name="手繪多邊形 83"/>
            <p:cNvSpPr/>
            <p:nvPr/>
          </p:nvSpPr>
          <p:spPr>
            <a:xfrm rot="5400000">
              <a:off x="10631983" y="5703255"/>
              <a:ext cx="692002" cy="79540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85" name="Google Shape;446;p38"/>
            <p:cNvSpPr txBox="1">
              <a:spLocks/>
            </p:cNvSpPr>
            <p:nvPr/>
          </p:nvSpPr>
          <p:spPr>
            <a:xfrm>
              <a:off x="10599707" y="5857418"/>
              <a:ext cx="717588"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200" kern="0" dirty="0">
                  <a:solidFill>
                    <a:schemeClr val="bg1"/>
                  </a:solidFill>
                  <a:latin typeface="微軟正黑體" panose="020B0604030504040204" pitchFamily="34" charset="-120"/>
                  <a:ea typeface="微軟正黑體" panose="020B0604030504040204" pitchFamily="34" charset="-120"/>
                  <a:cs typeface="Arial" pitchFamily="34" charset="0"/>
                </a:rPr>
                <a:t>學習歷程</a:t>
              </a:r>
              <a:endParaRPr lang="en-US" sz="1800" dirty="0">
                <a:solidFill>
                  <a:schemeClr val="bg1"/>
                </a:solidFill>
              </a:endParaRPr>
            </a:p>
          </p:txBody>
        </p:sp>
        <p:sp>
          <p:nvSpPr>
            <p:cNvPr id="86" name="手繪多邊形 85"/>
            <p:cNvSpPr/>
            <p:nvPr/>
          </p:nvSpPr>
          <p:spPr>
            <a:xfrm rot="5400000">
              <a:off x="10514981" y="4747974"/>
              <a:ext cx="936977" cy="1076985"/>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flip="none" rotWithShape="1">
              <a:gsLst>
                <a:gs pos="0">
                  <a:srgbClr val="FF8585"/>
                </a:gs>
                <a:gs pos="100000">
                  <a:srgbClr val="FF8585"/>
                </a:gs>
                <a:gs pos="70000">
                  <a:srgbClr val="C00000"/>
                </a:gs>
                <a:gs pos="32000">
                  <a:srgbClr val="C00000"/>
                </a:gs>
              </a:gsLst>
              <a:lin ang="0" scaled="1"/>
              <a:tileRect/>
            </a:gradFill>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4240" tIns="434931" rIns="394240" bIns="434931" numCol="1" spcCol="1270" anchor="ctr" anchorCtr="0">
              <a:noAutofit/>
            </a:bodyPr>
            <a:lstStyle/>
            <a:p>
              <a:pPr algn="ctr" defTabSz="1066800">
                <a:lnSpc>
                  <a:spcPct val="90000"/>
                </a:lnSpc>
                <a:spcBef>
                  <a:spcPct val="0"/>
                </a:spcBef>
                <a:spcAft>
                  <a:spcPct val="35000"/>
                </a:spcAft>
              </a:pPr>
              <a:endParaRPr lang="zh-TW" altLang="en-US" sz="2400"/>
            </a:p>
          </p:txBody>
        </p:sp>
        <p:sp>
          <p:nvSpPr>
            <p:cNvPr id="87" name="Google Shape;446;p38"/>
            <p:cNvSpPr txBox="1">
              <a:spLocks/>
            </p:cNvSpPr>
            <p:nvPr/>
          </p:nvSpPr>
          <p:spPr>
            <a:xfrm>
              <a:off x="10651337" y="5113231"/>
              <a:ext cx="794369" cy="55877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統測</a:t>
              </a:r>
              <a:endParaRPr lang="en-US" altLang="zh-TW" sz="1500" b="1" kern="0" dirty="0">
                <a:solidFill>
                  <a:schemeClr val="bg1"/>
                </a:solidFill>
                <a:latin typeface="微軟正黑體" panose="020B0604030504040204" pitchFamily="34" charset="-120"/>
                <a:ea typeface="微軟正黑體" panose="020B0604030504040204" pitchFamily="34" charset="-120"/>
                <a:cs typeface="Arial" pitchFamily="34" charset="0"/>
              </a:endParaRPr>
            </a:p>
            <a:p>
              <a:pPr algn="ctr">
                <a:lnSpc>
                  <a:spcPct val="100000"/>
                </a:lnSpc>
                <a:spcBef>
                  <a:spcPts val="0"/>
                </a:spcBef>
              </a:pPr>
              <a:r>
                <a:rPr lang="zh-TW" altLang="en-US" sz="1500" b="1" kern="0" dirty="0">
                  <a:solidFill>
                    <a:schemeClr val="bg1"/>
                  </a:solidFill>
                  <a:latin typeface="微軟正黑體" panose="020B0604030504040204" pitchFamily="34" charset="-120"/>
                  <a:ea typeface="微軟正黑體" panose="020B0604030504040204" pitchFamily="34" charset="-120"/>
                  <a:cs typeface="Arial" pitchFamily="34" charset="0"/>
                </a:rPr>
                <a:t>成績</a:t>
              </a:r>
              <a:endParaRPr lang="en-US" sz="2400" b="1" dirty="0">
                <a:solidFill>
                  <a:schemeClr val="bg1"/>
                </a:solidFill>
              </a:endParaRPr>
            </a:p>
          </p:txBody>
        </p:sp>
      </p:grpSp>
      <p:sp>
        <p:nvSpPr>
          <p:cNvPr id="88" name="圓角矩形圖說文字 87"/>
          <p:cNvSpPr/>
          <p:nvPr/>
        </p:nvSpPr>
        <p:spPr>
          <a:xfrm>
            <a:off x="5910383" y="2732856"/>
            <a:ext cx="2895929" cy="825841"/>
          </a:xfrm>
          <a:prstGeom prst="wedgeRoundRectCallout">
            <a:avLst>
              <a:gd name="adj1" fmla="val -57297"/>
              <a:gd name="adj2" fmla="val 60783"/>
              <a:gd name="adj3" fmla="val 16667"/>
            </a:avLst>
          </a:prstGeom>
          <a:solidFill>
            <a:srgbClr val="FFC9E4"/>
          </a:solid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
        <p:nvSpPr>
          <p:cNvPr id="89" name="圓角矩形 88"/>
          <p:cNvSpPr/>
          <p:nvPr/>
        </p:nvSpPr>
        <p:spPr>
          <a:xfrm>
            <a:off x="6002034" y="2833026"/>
            <a:ext cx="2734755" cy="636174"/>
          </a:xfrm>
          <a:prstGeom prst="roundRect">
            <a:avLst>
              <a:gd name="adj" fmla="val 5795"/>
            </a:avLst>
          </a:prstGeom>
          <a:solidFill>
            <a:schemeClr val="bg1"/>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sz="1500"/>
          </a:p>
        </p:txBody>
      </p:sp>
      <p:sp>
        <p:nvSpPr>
          <p:cNvPr id="90" name="矩形 89"/>
          <p:cNvSpPr/>
          <p:nvPr/>
        </p:nvSpPr>
        <p:spPr>
          <a:xfrm>
            <a:off x="6002033" y="2850474"/>
            <a:ext cx="2769619" cy="623248"/>
          </a:xfrm>
          <a:prstGeom prst="rect">
            <a:avLst/>
          </a:prstGeom>
        </p:spPr>
        <p:txBody>
          <a:bodyPr wrap="square" lIns="68580" tIns="34290" rIns="68580" bIns="34290">
            <a:spAutoFit/>
          </a:bodyPr>
          <a:lstStyle/>
          <a:p>
            <a:pPr algn="ctr"/>
            <a:r>
              <a:rPr lang="zh-TW" altLang="zh-TW" b="1" dirty="0">
                <a:latin typeface="微軟正黑體" panose="020B0604030504040204" pitchFamily="34" charset="-120"/>
                <a:ea typeface="微軟正黑體" panose="020B0604030504040204" pitchFamily="34" charset="-120"/>
                <a:cs typeface="標楷體" panose="03000509000000000000" pitchFamily="65" charset="-120"/>
              </a:rPr>
              <a:t>想要</a:t>
            </a:r>
            <a:r>
              <a:rPr lang="zh-TW" altLang="zh-TW"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跨群</a:t>
            </a:r>
            <a:r>
              <a:rPr lang="zh-TW" altLang="en-US" b="1" dirty="0">
                <a:solidFill>
                  <a:srgbClr val="FF0000"/>
                </a:solidFill>
                <a:latin typeface="微軟正黑體" panose="020B0604030504040204" pitchFamily="34" charset="-120"/>
                <a:ea typeface="微軟正黑體" panose="020B0604030504040204" pitchFamily="34" charset="-120"/>
                <a:cs typeface="標楷體" panose="03000509000000000000" pitchFamily="65" charset="-120"/>
              </a:rPr>
              <a:t>類</a:t>
            </a:r>
            <a:r>
              <a:rPr lang="zh-TW" altLang="zh-TW" b="1" dirty="0">
                <a:latin typeface="微軟正黑體" panose="020B0604030504040204" pitchFamily="34" charset="-120"/>
                <a:ea typeface="微軟正黑體" panose="020B0604030504040204" pitchFamily="34" charset="-120"/>
                <a:cs typeface="標楷體" panose="03000509000000000000" pitchFamily="65" charset="-120"/>
              </a:rPr>
              <a:t>填志願的同學</a:t>
            </a:r>
            <a:endParaRPr lang="en-US" altLang="zh-TW" b="1" dirty="0">
              <a:latin typeface="微軟正黑體" panose="020B0604030504040204" pitchFamily="34" charset="-120"/>
              <a:ea typeface="微軟正黑體" panose="020B0604030504040204" pitchFamily="34" charset="-120"/>
              <a:cs typeface="標楷體" panose="03000509000000000000" pitchFamily="65" charset="-120"/>
            </a:endParaRPr>
          </a:p>
          <a:p>
            <a:pPr algn="ctr"/>
            <a:r>
              <a:rPr lang="zh-TW" altLang="zh-TW" b="1" dirty="0">
                <a:latin typeface="微軟正黑體" panose="020B0604030504040204" pitchFamily="34" charset="-120"/>
                <a:ea typeface="微軟正黑體" panose="020B0604030504040204" pitchFamily="34" charset="-120"/>
                <a:cs typeface="標楷體" panose="03000509000000000000" pitchFamily="65" charset="-120"/>
              </a:rPr>
              <a:t>記得選擇</a:t>
            </a:r>
            <a:r>
              <a:rPr lang="zh-TW" altLang="zh-TW"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統測</a:t>
            </a:r>
            <a:r>
              <a:rPr lang="zh-TW" altLang="zh-TW" b="1" dirty="0">
                <a:latin typeface="微軟正黑體" panose="020B0604030504040204" pitchFamily="34" charset="-120"/>
                <a:ea typeface="微軟正黑體" panose="020B0604030504040204" pitchFamily="34" charset="-120"/>
                <a:cs typeface="標楷體" panose="03000509000000000000" pitchFamily="65" charset="-120"/>
              </a:rPr>
              <a:t>的</a:t>
            </a:r>
            <a:r>
              <a:rPr lang="zh-TW" altLang="zh-TW"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跨考</a:t>
            </a:r>
            <a:r>
              <a:rPr lang="zh-TW" altLang="en-US" b="1" dirty="0">
                <a:solidFill>
                  <a:srgbClr val="0000FF"/>
                </a:solidFill>
                <a:latin typeface="微軟正黑體" panose="020B0604030504040204" pitchFamily="34" charset="-120"/>
                <a:ea typeface="微軟正黑體" panose="020B0604030504040204" pitchFamily="34" charset="-120"/>
                <a:cs typeface="標楷體" panose="03000509000000000000" pitchFamily="65" charset="-120"/>
              </a:rPr>
              <a:t>群類</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grpSp>
        <p:nvGrpSpPr>
          <p:cNvPr id="91" name="群組 35"/>
          <p:cNvGrpSpPr/>
          <p:nvPr/>
        </p:nvGrpSpPr>
        <p:grpSpPr>
          <a:xfrm>
            <a:off x="4117472" y="1001537"/>
            <a:ext cx="1916637" cy="1536279"/>
            <a:chOff x="3998405" y="832214"/>
            <a:chExt cx="2555516" cy="2048372"/>
          </a:xfrm>
        </p:grpSpPr>
        <p:sp>
          <p:nvSpPr>
            <p:cNvPr id="92" name="圓角矩形 91"/>
            <p:cNvSpPr/>
            <p:nvPr/>
          </p:nvSpPr>
          <p:spPr>
            <a:xfrm>
              <a:off x="3998405" y="1386169"/>
              <a:ext cx="2555516" cy="1494417"/>
            </a:xfrm>
            <a:prstGeom prst="roundRect">
              <a:avLst>
                <a:gd name="adj" fmla="val 5795"/>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圓角矩形 92"/>
            <p:cNvSpPr/>
            <p:nvPr/>
          </p:nvSpPr>
          <p:spPr>
            <a:xfrm>
              <a:off x="4076023" y="1473732"/>
              <a:ext cx="2400280" cy="1321319"/>
            </a:xfrm>
            <a:prstGeom prst="roundRect">
              <a:avLst>
                <a:gd name="adj" fmla="val 5795"/>
              </a:avLst>
            </a:prstGeom>
            <a:solidFill>
              <a:schemeClr val="bg1"/>
            </a:solid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p:nvSpPr>
          <p:spPr>
            <a:xfrm>
              <a:off x="4159237" y="1556229"/>
              <a:ext cx="2209191" cy="861775"/>
            </a:xfrm>
            <a:prstGeom prst="rect">
              <a:avLst/>
            </a:prstGeom>
          </p:spPr>
          <p:txBody>
            <a:bodyPr wrap="square">
              <a:spAutoFit/>
            </a:bodyPr>
            <a:lstStyle/>
            <a:p>
              <a:r>
                <a:rPr lang="zh-TW" altLang="en-US" b="1" kern="100" dirty="0">
                  <a:latin typeface="微軟正黑體" panose="020B0604030504040204" pitchFamily="34" charset="-120"/>
                  <a:ea typeface="微軟正黑體" panose="020B0604030504040204" pitchFamily="34" charset="-120"/>
                </a:rPr>
                <a:t>至多選填</a:t>
              </a:r>
              <a:r>
                <a:rPr lang="en-US" altLang="zh-TW" b="1" kern="100" dirty="0">
                  <a:latin typeface="微軟正黑體" panose="020B0604030504040204" pitchFamily="34" charset="-120"/>
                  <a:ea typeface="微軟正黑體" panose="020B0604030504040204" pitchFamily="34" charset="-120"/>
                </a:rPr>
                <a:t>199</a:t>
              </a:r>
              <a:r>
                <a:rPr lang="zh-TW" altLang="en-US" b="1" kern="100" dirty="0">
                  <a:latin typeface="微軟正黑體" panose="020B0604030504040204" pitchFamily="34" charset="-120"/>
                  <a:ea typeface="微軟正黑體" panose="020B0604030504040204" pitchFamily="34" charset="-120"/>
                </a:rPr>
                <a:t>個志願</a:t>
              </a:r>
              <a:endParaRPr lang="en-US" altLang="zh-TW"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5" name="矩形 94"/>
            <p:cNvSpPr/>
            <p:nvPr/>
          </p:nvSpPr>
          <p:spPr>
            <a:xfrm>
              <a:off x="4078774" y="2372694"/>
              <a:ext cx="2370119" cy="369332"/>
            </a:xfrm>
            <a:prstGeom prst="rect">
              <a:avLst/>
            </a:prstGeom>
          </p:spPr>
          <p:txBody>
            <a:bodyPr wrap="square">
              <a:spAutoFit/>
            </a:bodyPr>
            <a:lstStyle/>
            <a:p>
              <a:pPr lvl="0" algn="ctr"/>
              <a:r>
                <a:rPr lang="zh-TW" altLang="en-US" sz="1200" b="1" kern="100" dirty="0">
                  <a:solidFill>
                    <a:srgbClr val="FF0000"/>
                  </a:solidFill>
                  <a:latin typeface="微軟正黑體" panose="020B0604030504040204" pitchFamily="34" charset="-120"/>
                  <a:ea typeface="微軟正黑體" panose="020B0604030504040204" pitchFamily="34" charset="-120"/>
                </a:rPr>
                <a:t>須與統測報考群類一致</a:t>
              </a:r>
              <a:endParaRPr lang="en-US" altLang="zh-TW" sz="1200" b="1" kern="100" dirty="0">
                <a:solidFill>
                  <a:srgbClr val="FF0000"/>
                </a:solidFill>
                <a:latin typeface="微軟正黑體" panose="020B0604030504040204" pitchFamily="34" charset="-120"/>
                <a:ea typeface="微軟正黑體" panose="020B0604030504040204" pitchFamily="34" charset="-120"/>
              </a:endParaRPr>
            </a:p>
          </p:txBody>
        </p:sp>
        <p:sp>
          <p:nvSpPr>
            <p:cNvPr id="96" name="圓角化同側角落矩形 95"/>
            <p:cNvSpPr/>
            <p:nvPr/>
          </p:nvSpPr>
          <p:spPr>
            <a:xfrm>
              <a:off x="4417834" y="832214"/>
              <a:ext cx="1692000" cy="498586"/>
            </a:xfrm>
            <a:prstGeom prst="round2SameRect">
              <a:avLst>
                <a:gd name="adj1" fmla="val 34849"/>
                <a:gd name="adj2" fmla="val 0"/>
              </a:avLst>
            </a:prstGeom>
            <a:solidFill>
              <a:srgbClr val="C15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圓角化同側角落矩形 96"/>
            <p:cNvSpPr/>
            <p:nvPr/>
          </p:nvSpPr>
          <p:spPr>
            <a:xfrm>
              <a:off x="4483546" y="892360"/>
              <a:ext cx="1560576" cy="396000"/>
            </a:xfrm>
            <a:prstGeom prst="round2SameRect">
              <a:avLst>
                <a:gd name="adj1" fmla="val 34849"/>
                <a:gd name="adj2" fmla="val 0"/>
              </a:avLst>
            </a:prstGeom>
            <a:noFill/>
            <a:ln w="12700">
              <a:solidFill>
                <a:srgbClr val="FBE5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p:nvSpPr>
          <p:spPr>
            <a:xfrm>
              <a:off x="4676505" y="899287"/>
              <a:ext cx="1272143" cy="430887"/>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選填志願</a:t>
              </a:r>
              <a:endParaRPr lang="zh-TW" altLang="en-US" sz="1500" dirty="0">
                <a:solidFill>
                  <a:schemeClr val="bg1"/>
                </a:solidFill>
              </a:endParaRPr>
            </a:p>
          </p:txBody>
        </p:sp>
      </p:grpSp>
      <p:grpSp>
        <p:nvGrpSpPr>
          <p:cNvPr id="99" name="群組 43"/>
          <p:cNvGrpSpPr/>
          <p:nvPr/>
        </p:nvGrpSpPr>
        <p:grpSpPr>
          <a:xfrm>
            <a:off x="6688403" y="969202"/>
            <a:ext cx="1998397" cy="1536279"/>
            <a:chOff x="7504307" y="789102"/>
            <a:chExt cx="2664529" cy="2048372"/>
          </a:xfrm>
        </p:grpSpPr>
        <p:sp>
          <p:nvSpPr>
            <p:cNvPr id="100" name="圓角矩形 99"/>
            <p:cNvSpPr/>
            <p:nvPr/>
          </p:nvSpPr>
          <p:spPr>
            <a:xfrm>
              <a:off x="7504307" y="1343057"/>
              <a:ext cx="2664529" cy="1494417"/>
            </a:xfrm>
            <a:prstGeom prst="roundRect">
              <a:avLst>
                <a:gd name="adj" fmla="val 5795"/>
              </a:avLst>
            </a:prstGeom>
            <a:solidFill>
              <a:srgbClr val="FFDD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圓角矩形 100"/>
            <p:cNvSpPr/>
            <p:nvPr/>
          </p:nvSpPr>
          <p:spPr>
            <a:xfrm>
              <a:off x="7585236" y="1413528"/>
              <a:ext cx="2502671" cy="1321319"/>
            </a:xfrm>
            <a:prstGeom prst="roundRect">
              <a:avLst>
                <a:gd name="adj" fmla="val 5795"/>
              </a:avLst>
            </a:prstGeom>
            <a:solidFill>
              <a:schemeClr val="bg1"/>
            </a:solidFill>
            <a:ln w="19050">
              <a:solidFill>
                <a:srgbClr val="CC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p:nvSpPr>
          <p:spPr>
            <a:xfrm>
              <a:off x="7533558" y="1717846"/>
              <a:ext cx="2606026" cy="656591"/>
            </a:xfrm>
            <a:prstGeom prst="rect">
              <a:avLst/>
            </a:prstGeom>
          </p:spPr>
          <p:txBody>
            <a:bodyPr wrap="square">
              <a:spAutoFit/>
            </a:bodyPr>
            <a:lstStyle/>
            <a:p>
              <a:pPr algn="ctr"/>
              <a:r>
                <a:rPr lang="zh-TW" altLang="en-US" sz="1300" b="1" kern="100" dirty="0">
                  <a:latin typeface="微軟正黑體" panose="020B0604030504040204" pitchFamily="34" charset="-120"/>
                  <a:ea typeface="微軟正黑體" panose="020B0604030504040204" pitchFamily="34" charset="-120"/>
                </a:rPr>
                <a:t>依學生所填就讀志願序</a:t>
              </a:r>
              <a:endParaRPr lang="en-US" altLang="zh-TW" sz="1300" b="1" kern="100" dirty="0">
                <a:latin typeface="微軟正黑體" panose="020B0604030504040204" pitchFamily="34" charset="-120"/>
                <a:ea typeface="微軟正黑體" panose="020B0604030504040204" pitchFamily="34" charset="-120"/>
              </a:endParaRPr>
            </a:p>
            <a:p>
              <a:pPr algn="ctr"/>
              <a:r>
                <a:rPr lang="zh-TW" altLang="en-US" sz="1300" b="1" kern="100" dirty="0">
                  <a:latin typeface="微軟正黑體" panose="020B0604030504040204" pitchFamily="34" charset="-120"/>
                  <a:ea typeface="微軟正黑體" panose="020B0604030504040204" pitchFamily="34" charset="-120"/>
                </a:rPr>
                <a:t>進行分發</a:t>
              </a:r>
              <a:endParaRPr lang="en-US" altLang="zh-TW" sz="1300" b="1" kern="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3" name="圓角化同側角落矩形 102"/>
            <p:cNvSpPr/>
            <p:nvPr/>
          </p:nvSpPr>
          <p:spPr>
            <a:xfrm>
              <a:off x="7990571" y="789102"/>
              <a:ext cx="1692000" cy="498586"/>
            </a:xfrm>
            <a:prstGeom prst="round2SameRect">
              <a:avLst>
                <a:gd name="adj1" fmla="val 34849"/>
                <a:gd name="adj2" fmla="val 0"/>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圓角化同側角落矩形 103"/>
            <p:cNvSpPr/>
            <p:nvPr/>
          </p:nvSpPr>
          <p:spPr>
            <a:xfrm>
              <a:off x="8056283" y="849248"/>
              <a:ext cx="1560576" cy="396000"/>
            </a:xfrm>
            <a:prstGeom prst="round2SameRect">
              <a:avLst>
                <a:gd name="adj1" fmla="val 34849"/>
                <a:gd name="adj2" fmla="val 0"/>
              </a:avLst>
            </a:prstGeom>
            <a:noFill/>
            <a:ln w="12700">
              <a:solidFill>
                <a:srgbClr val="FFDD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p:cNvSpPr/>
            <p:nvPr/>
          </p:nvSpPr>
          <p:spPr>
            <a:xfrm>
              <a:off x="8423638" y="856175"/>
              <a:ext cx="887423" cy="430887"/>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分  發</a:t>
              </a:r>
              <a:endParaRPr lang="zh-TW" altLang="en-US" sz="1500" dirty="0">
                <a:solidFill>
                  <a:schemeClr val="bg1"/>
                </a:solidFill>
              </a:endParaRPr>
            </a:p>
          </p:txBody>
        </p:sp>
      </p:grpSp>
      <p:grpSp>
        <p:nvGrpSpPr>
          <p:cNvPr id="106" name="群組 50"/>
          <p:cNvGrpSpPr/>
          <p:nvPr/>
        </p:nvGrpSpPr>
        <p:grpSpPr>
          <a:xfrm>
            <a:off x="6178460" y="1026045"/>
            <a:ext cx="593270" cy="357016"/>
            <a:chOff x="8258338" y="953372"/>
            <a:chExt cx="791027" cy="476021"/>
          </a:xfrm>
          <a:effectLst>
            <a:outerShdw blurRad="38100" dist="25400" dir="2700000" algn="tl" rotWithShape="0">
              <a:prstClr val="black">
                <a:alpha val="40000"/>
              </a:prstClr>
            </a:outerShdw>
          </a:effectLst>
        </p:grpSpPr>
        <p:sp>
          <p:nvSpPr>
            <p:cNvPr id="107" name="Chevron 2">
              <a:extLst>
                <a:ext uri="{FF2B5EF4-FFF2-40B4-BE49-F238E27FC236}">
                  <a16:creationId xmlns:a16="http://schemas.microsoft.com/office/drawing/2014/main" id="{AB2707A5-BE69-4927-BF06-C5A9B98B5858}"/>
                </a:ext>
              </a:extLst>
            </p:cNvPr>
            <p:cNvSpPr/>
            <p:nvPr/>
          </p:nvSpPr>
          <p:spPr>
            <a:xfrm rot="5400000">
              <a:off x="8662598" y="1042626"/>
              <a:ext cx="476021" cy="297513"/>
            </a:xfrm>
            <a:prstGeom prst="triangle">
              <a:avLst/>
            </a:prstGeom>
            <a:solidFill>
              <a:schemeClr val="accent2"/>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108" name="Chevron 2">
              <a:extLst>
                <a:ext uri="{FF2B5EF4-FFF2-40B4-BE49-F238E27FC236}">
                  <a16:creationId xmlns:a16="http://schemas.microsoft.com/office/drawing/2014/main" id="{AB2707A5-BE69-4927-BF06-C5A9B98B5858}"/>
                </a:ext>
              </a:extLst>
            </p:cNvPr>
            <p:cNvSpPr/>
            <p:nvPr/>
          </p:nvSpPr>
          <p:spPr>
            <a:xfrm rot="5400000">
              <a:off x="8435096" y="1092099"/>
              <a:ext cx="319764" cy="199853"/>
            </a:xfrm>
            <a:prstGeom prst="triangle">
              <a:avLst/>
            </a:prstGeom>
            <a:solidFill>
              <a:schemeClr val="accent2">
                <a:alpha val="7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109" name="Chevron 2">
              <a:extLst>
                <a:ext uri="{FF2B5EF4-FFF2-40B4-BE49-F238E27FC236}">
                  <a16:creationId xmlns:a16="http://schemas.microsoft.com/office/drawing/2014/main" id="{AB2707A5-BE69-4927-BF06-C5A9B98B5858}"/>
                </a:ext>
              </a:extLst>
            </p:cNvPr>
            <p:cNvSpPr/>
            <p:nvPr/>
          </p:nvSpPr>
          <p:spPr>
            <a:xfrm rot="5400000">
              <a:off x="8198383" y="1092098"/>
              <a:ext cx="319764" cy="199853"/>
            </a:xfrm>
            <a:prstGeom prst="triangle">
              <a:avLst/>
            </a:prstGeom>
            <a:solidFill>
              <a:schemeClr val="accent2">
                <a:alpha val="50000"/>
              </a:scheme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110" name="群組 54"/>
          <p:cNvGrpSpPr/>
          <p:nvPr/>
        </p:nvGrpSpPr>
        <p:grpSpPr>
          <a:xfrm>
            <a:off x="3599146" y="1026045"/>
            <a:ext cx="593271" cy="357016"/>
            <a:chOff x="2939110" y="953371"/>
            <a:chExt cx="791028" cy="476021"/>
          </a:xfrm>
          <a:effectLst>
            <a:outerShdw blurRad="38100" dist="25400" dir="2700000" algn="tl" rotWithShape="0">
              <a:prstClr val="black">
                <a:alpha val="40000"/>
              </a:prstClr>
            </a:outerShdw>
          </a:effectLst>
        </p:grpSpPr>
        <p:sp>
          <p:nvSpPr>
            <p:cNvPr id="111" name="Chevron 2">
              <a:extLst>
                <a:ext uri="{FF2B5EF4-FFF2-40B4-BE49-F238E27FC236}">
                  <a16:creationId xmlns:a16="http://schemas.microsoft.com/office/drawing/2014/main" id="{AB2707A5-BE69-4927-BF06-C5A9B98B5858}"/>
                </a:ext>
              </a:extLst>
            </p:cNvPr>
            <p:cNvSpPr/>
            <p:nvPr/>
          </p:nvSpPr>
          <p:spPr>
            <a:xfrm rot="5400000">
              <a:off x="3343371" y="1042625"/>
              <a:ext cx="476021" cy="297513"/>
            </a:xfrm>
            <a:prstGeom prst="triangle">
              <a:avLst/>
            </a:prstGeom>
            <a:solidFill>
              <a:srgbClr val="4FC1CF"/>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112" name="Chevron 2">
              <a:extLst>
                <a:ext uri="{FF2B5EF4-FFF2-40B4-BE49-F238E27FC236}">
                  <a16:creationId xmlns:a16="http://schemas.microsoft.com/office/drawing/2014/main" id="{AB2707A5-BE69-4927-BF06-C5A9B98B5858}"/>
                </a:ext>
              </a:extLst>
            </p:cNvPr>
            <p:cNvSpPr/>
            <p:nvPr/>
          </p:nvSpPr>
          <p:spPr>
            <a:xfrm rot="5400000">
              <a:off x="3115866" y="1092097"/>
              <a:ext cx="319767" cy="199854"/>
            </a:xfrm>
            <a:prstGeom prst="triangle">
              <a:avLst/>
            </a:prstGeom>
            <a:solidFill>
              <a:srgbClr val="4FC1CF">
                <a:alpha val="7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sp>
          <p:nvSpPr>
            <p:cNvPr id="113" name="Chevron 2">
              <a:extLst>
                <a:ext uri="{FF2B5EF4-FFF2-40B4-BE49-F238E27FC236}">
                  <a16:creationId xmlns:a16="http://schemas.microsoft.com/office/drawing/2014/main" id="{AB2707A5-BE69-4927-BF06-C5A9B98B5858}"/>
                </a:ext>
              </a:extLst>
            </p:cNvPr>
            <p:cNvSpPr/>
            <p:nvPr/>
          </p:nvSpPr>
          <p:spPr>
            <a:xfrm rot="5400000">
              <a:off x="2879154" y="1092096"/>
              <a:ext cx="319766" cy="199853"/>
            </a:xfrm>
            <a:prstGeom prst="triangle">
              <a:avLst/>
            </a:prstGeom>
            <a:solidFill>
              <a:srgbClr val="4FC1CF">
                <a:alpha val="50000"/>
              </a:srgbClr>
            </a:solidFill>
            <a:ln w="12700" cap="flat" cmpd="sng" algn="ctr">
              <a:noFill/>
              <a:prstDash val="solid"/>
              <a:miter lim="800000"/>
            </a:ln>
            <a:effectLst/>
          </p:spPr>
          <p:txBody>
            <a:bodyPr rtlCol="0" anchor="ctr"/>
            <a:lstStyle/>
            <a:p>
              <a:pPr algn="ctr" defTabSz="685800">
                <a:defRPr/>
              </a:pPr>
              <a:endParaRPr lang="ko-KR" altLang="en-US" sz="2000" kern="0" dirty="0">
                <a:solidFill>
                  <a:srgbClr val="000000">
                    <a:lumMod val="75000"/>
                    <a:lumOff val="25000"/>
                  </a:srgbClr>
                </a:solidFill>
                <a:latin typeface="Arial"/>
                <a:ea typeface="맑은 고딕"/>
              </a:endParaRPr>
            </a:p>
          </p:txBody>
        </p:sp>
      </p:grpSp>
      <p:grpSp>
        <p:nvGrpSpPr>
          <p:cNvPr id="114" name="群組 58"/>
          <p:cNvGrpSpPr/>
          <p:nvPr/>
        </p:nvGrpSpPr>
        <p:grpSpPr>
          <a:xfrm>
            <a:off x="1360715" y="1001536"/>
            <a:ext cx="1996784" cy="1936163"/>
            <a:chOff x="650783" y="832214"/>
            <a:chExt cx="2662378" cy="2581550"/>
          </a:xfrm>
        </p:grpSpPr>
        <p:sp>
          <p:nvSpPr>
            <p:cNvPr id="115" name="圓角矩形 114"/>
            <p:cNvSpPr/>
            <p:nvPr/>
          </p:nvSpPr>
          <p:spPr>
            <a:xfrm>
              <a:off x="650783" y="1386169"/>
              <a:ext cx="2616661" cy="2027595"/>
            </a:xfrm>
            <a:prstGeom prst="roundRect">
              <a:avLst>
                <a:gd name="adj" fmla="val 5795"/>
              </a:avLst>
            </a:prstGeom>
            <a:solidFill>
              <a:srgbClr val="E4F6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圓角矩形 115"/>
            <p:cNvSpPr/>
            <p:nvPr/>
          </p:nvSpPr>
          <p:spPr>
            <a:xfrm>
              <a:off x="727271" y="1456640"/>
              <a:ext cx="2457711" cy="1832110"/>
            </a:xfrm>
            <a:prstGeom prst="roundRect">
              <a:avLst>
                <a:gd name="adj" fmla="val 5795"/>
              </a:avLst>
            </a:prstGeom>
            <a:solidFill>
              <a:schemeClr val="bg1"/>
            </a:solidFill>
            <a:ln w="19050">
              <a:solidFill>
                <a:srgbClr val="4FC1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p:cNvSpPr/>
            <p:nvPr/>
          </p:nvSpPr>
          <p:spPr>
            <a:xfrm>
              <a:off x="757842" y="1517134"/>
              <a:ext cx="2555319" cy="1846660"/>
            </a:xfrm>
            <a:prstGeom prst="rect">
              <a:avLst/>
            </a:prstGeom>
          </p:spPr>
          <p:txBody>
            <a:bodyPr wrap="square">
              <a:spAutoFit/>
            </a:bodyPr>
            <a:lstStyle/>
            <a:p>
              <a:pPr marL="134541" indent="-134541">
                <a:buFont typeface="Arial" panose="020B0604020202020204" pitchFamily="34" charset="0"/>
                <a:buChar char="•"/>
              </a:pPr>
              <a:endParaRPr lang="en-US" altLang="zh-TW"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endParaRPr lang="en-US" altLang="zh-TW"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專業群科</a:t>
              </a:r>
              <a:endParaRPr lang="en-US" altLang="zh-TW" sz="12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專門學程</a:t>
              </a:r>
              <a:endParaRPr lang="en-US" altLang="zh-TW" sz="1200" b="1" kern="100" dirty="0">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學術學程</a:t>
              </a:r>
              <a:endParaRPr lang="en-US" altLang="zh-TW" sz="1200" b="1" kern="100" dirty="0">
                <a:solidFill>
                  <a:srgbClr val="C00000"/>
                </a:solidFill>
                <a:latin typeface="微軟正黑體" panose="020B0604030504040204" pitchFamily="34" charset="-120"/>
                <a:ea typeface="微軟正黑體" panose="020B0604030504040204" pitchFamily="34" charset="-120"/>
              </a:endParaRPr>
            </a:p>
            <a:p>
              <a:pPr marL="134541" indent="-134541">
                <a:buFont typeface="Arial" panose="020B0604020202020204" pitchFamily="34" charset="0"/>
                <a:buChar char="•"/>
              </a:pPr>
              <a:r>
                <a:rPr lang="zh-TW" altLang="zh-TW" sz="1200" b="1" kern="100" dirty="0">
                  <a:latin typeface="微軟正黑體" panose="020B0604030504040204" pitchFamily="34" charset="-120"/>
                  <a:ea typeface="微軟正黑體" panose="020B0604030504040204" pitchFamily="34" charset="-120"/>
                </a:rPr>
                <a:t>普通科非應屆畢業生</a:t>
              </a:r>
              <a:endParaRPr lang="en-US" altLang="zh-TW" sz="1200" b="1" kern="100" dirty="0">
                <a:latin typeface="微軟正黑體" panose="020B0604030504040204" pitchFamily="34" charset="-120"/>
                <a:ea typeface="微軟正黑體" panose="020B0604030504040204" pitchFamily="34" charset="-120"/>
              </a:endParaRPr>
            </a:p>
          </p:txBody>
        </p:sp>
        <p:sp>
          <p:nvSpPr>
            <p:cNvPr id="118" name="圓角化同側角落矩形 117"/>
            <p:cNvSpPr/>
            <p:nvPr/>
          </p:nvSpPr>
          <p:spPr>
            <a:xfrm>
              <a:off x="1080890" y="832214"/>
              <a:ext cx="1692000" cy="498586"/>
            </a:xfrm>
            <a:prstGeom prst="round2SameRect">
              <a:avLst>
                <a:gd name="adj1" fmla="val 34849"/>
                <a:gd name="adj2" fmla="val 0"/>
              </a:avLst>
            </a:prstGeom>
            <a:solidFill>
              <a:srgbClr val="2F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圓角化同側角落矩形 118"/>
            <p:cNvSpPr/>
            <p:nvPr/>
          </p:nvSpPr>
          <p:spPr>
            <a:xfrm>
              <a:off x="1146602" y="892360"/>
              <a:ext cx="1560576" cy="396000"/>
            </a:xfrm>
            <a:prstGeom prst="round2SameRect">
              <a:avLst>
                <a:gd name="adj1" fmla="val 34849"/>
                <a:gd name="adj2" fmla="val 0"/>
              </a:avLst>
            </a:prstGeom>
            <a:noFill/>
            <a:ln w="12700">
              <a:solidFill>
                <a:srgbClr val="DFF2F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矩形 119"/>
            <p:cNvSpPr/>
            <p:nvPr/>
          </p:nvSpPr>
          <p:spPr>
            <a:xfrm>
              <a:off x="1321596" y="899287"/>
              <a:ext cx="1272142" cy="430887"/>
            </a:xfrm>
            <a:prstGeom prst="rect">
              <a:avLst/>
            </a:prstGeom>
          </p:spPr>
          <p:txBody>
            <a:bodyPr wrap="none">
              <a:spAutoFit/>
            </a:bodyPr>
            <a:lstStyle/>
            <a:p>
              <a:r>
                <a:rPr lang="zh-TW" altLang="en-US" sz="1500" b="1" kern="0" dirty="0">
                  <a:solidFill>
                    <a:schemeClr val="bg1"/>
                  </a:solidFill>
                  <a:latin typeface="微軟正黑體" panose="020B0604030504040204" pitchFamily="34" charset="-120"/>
                  <a:ea typeface="微軟正黑體" panose="020B0604030504040204" pitchFamily="34" charset="-120"/>
                  <a:cs typeface="Poppins"/>
                  <a:sym typeface="Poppins"/>
                </a:rPr>
                <a:t>報名資格</a:t>
              </a:r>
              <a:endParaRPr lang="zh-TW" altLang="en-US" sz="1500" dirty="0">
                <a:solidFill>
                  <a:schemeClr val="bg1"/>
                </a:solidFill>
              </a:endParaRPr>
            </a:p>
          </p:txBody>
        </p:sp>
        <p:sp>
          <p:nvSpPr>
            <p:cNvPr id="121" name="矩形 120">
              <a:extLst>
                <a:ext uri="{FF2B5EF4-FFF2-40B4-BE49-F238E27FC236}">
                  <a16:creationId xmlns:a16="http://schemas.microsoft.com/office/drawing/2014/main" id="{6411CEDD-CA3E-48CE-B854-7028EAE3AF6E}"/>
                </a:ext>
              </a:extLst>
            </p:cNvPr>
            <p:cNvSpPr/>
            <p:nvPr/>
          </p:nvSpPr>
          <p:spPr>
            <a:xfrm>
              <a:off x="835628" y="1507386"/>
              <a:ext cx="2209191" cy="410369"/>
            </a:xfrm>
            <a:prstGeom prst="rect">
              <a:avLst/>
            </a:prstGeom>
          </p:spPr>
          <p:txBody>
            <a:bodyPr wrap="square">
              <a:spAutoFit/>
            </a:bodyPr>
            <a:lstStyle/>
            <a:p>
              <a:pPr algn="ctr"/>
              <a:r>
                <a:rPr lang="zh-TW" altLang="en-US" sz="1400" b="1" kern="100" dirty="0">
                  <a:latin typeface="微軟正黑體" panose="020B0604030504040204" pitchFamily="34" charset="-120"/>
                  <a:ea typeface="微軟正黑體" panose="020B0604030504040204" pitchFamily="34" charset="-120"/>
                </a:rPr>
                <a:t>參加</a:t>
              </a:r>
              <a:r>
                <a:rPr lang="zh-TW" altLang="en-US" sz="1400" b="1" kern="100" dirty="0">
                  <a:solidFill>
                    <a:schemeClr val="accent3"/>
                  </a:solidFill>
                  <a:latin typeface="微軟正黑體" panose="020B0604030504040204" pitchFamily="34" charset="-120"/>
                  <a:ea typeface="微軟正黑體" panose="020B0604030504040204" pitchFamily="34" charset="-120"/>
                </a:rPr>
                <a:t>統一入學測驗</a:t>
              </a:r>
              <a:endParaRPr lang="en-US" altLang="zh-TW" sz="1400" b="1" kern="100" dirty="0">
                <a:solidFill>
                  <a:schemeClr val="accent3"/>
                </a:solidFill>
                <a:latin typeface="微軟正黑體" panose="020B0604030504040204" pitchFamily="34" charset="-120"/>
                <a:ea typeface="微軟正黑體" panose="020B0604030504040204" pitchFamily="34" charset="-120"/>
              </a:endParaRPr>
            </a:p>
          </p:txBody>
        </p:sp>
        <p:sp>
          <p:nvSpPr>
            <p:cNvPr id="122" name="矩形 121">
              <a:extLst>
                <a:ext uri="{FF2B5EF4-FFF2-40B4-BE49-F238E27FC236}">
                  <a16:creationId xmlns:a16="http://schemas.microsoft.com/office/drawing/2014/main" id="{E8691FC5-F389-4FC7-91DB-B275097C9921}"/>
                </a:ext>
              </a:extLst>
            </p:cNvPr>
            <p:cNvSpPr/>
            <p:nvPr/>
          </p:nvSpPr>
          <p:spPr>
            <a:xfrm>
              <a:off x="911468" y="1861474"/>
              <a:ext cx="2027641" cy="369332"/>
            </a:xfrm>
            <a:prstGeom prst="rect">
              <a:avLst/>
            </a:prstGeom>
          </p:spPr>
          <p:txBody>
            <a:bodyPr wrap="square">
              <a:spAutoFit/>
            </a:bodyPr>
            <a:lstStyle/>
            <a:p>
              <a:pPr lvl="0" algn="ctr"/>
              <a:r>
                <a:rPr lang="en-US" altLang="zh-TW" sz="1200" b="1" kern="100" dirty="0">
                  <a:solidFill>
                    <a:srgbClr val="FF0000"/>
                  </a:solidFill>
                  <a:latin typeface="微軟正黑體" panose="020B0604030504040204" pitchFamily="34" charset="-120"/>
                  <a:ea typeface="微軟正黑體" panose="020B0604030504040204" pitchFamily="34" charset="-120"/>
                </a:rPr>
                <a:t>2</a:t>
              </a:r>
              <a:r>
                <a:rPr lang="zh-TW" altLang="en-US" sz="1200" b="1" kern="100" dirty="0">
                  <a:solidFill>
                    <a:srgbClr val="FF0000"/>
                  </a:solidFill>
                  <a:latin typeface="微軟正黑體" panose="020B0604030504040204" pitchFamily="34" charset="-120"/>
                  <a:ea typeface="微軟正黑體" panose="020B0604030504040204" pitchFamily="34" charset="-120"/>
                </a:rPr>
                <a:t>科成績不得為</a:t>
              </a:r>
              <a:r>
                <a:rPr lang="en-US" altLang="zh-TW" sz="1200" b="1" kern="100" dirty="0">
                  <a:solidFill>
                    <a:srgbClr val="FF0000"/>
                  </a:solidFill>
                  <a:latin typeface="微軟正黑體" panose="020B0604030504040204" pitchFamily="34" charset="-120"/>
                  <a:ea typeface="微軟正黑體" panose="020B0604030504040204" pitchFamily="34" charset="-120"/>
                </a:rPr>
                <a:t>0</a:t>
              </a:r>
              <a:r>
                <a:rPr lang="zh-TW" altLang="en-US" sz="1200" b="1" kern="100" dirty="0">
                  <a:solidFill>
                    <a:srgbClr val="FF0000"/>
                  </a:solidFill>
                  <a:latin typeface="微軟正黑體" panose="020B0604030504040204" pitchFamily="34" charset="-120"/>
                  <a:ea typeface="微軟正黑體" panose="020B0604030504040204" pitchFamily="34" charset="-120"/>
                </a:rPr>
                <a:t>分</a:t>
              </a:r>
              <a:endParaRPr lang="en-US" altLang="zh-TW" sz="1200" b="1" kern="100" dirty="0">
                <a:solidFill>
                  <a:srgbClr val="FF0000"/>
                </a:solidFill>
                <a:latin typeface="微軟正黑體" panose="020B0604030504040204" pitchFamily="34" charset="-120"/>
                <a:ea typeface="微軟正黑體" panose="020B0604030504040204" pitchFamily="34" charset="-120"/>
              </a:endParaRPr>
            </a:p>
          </p:txBody>
        </p:sp>
      </p:grpSp>
      <p:graphicFrame>
        <p:nvGraphicFramePr>
          <p:cNvPr id="123" name="表格 122">
            <a:extLst>
              <a:ext uri="{FF2B5EF4-FFF2-40B4-BE49-F238E27FC236}">
                <a16:creationId xmlns:a16="http://schemas.microsoft.com/office/drawing/2014/main" id="{FE410633-76A9-42ED-9A93-D5F740E6FF93}"/>
              </a:ext>
            </a:extLst>
          </p:cNvPr>
          <p:cNvGraphicFramePr>
            <a:graphicFrameLocks noGrp="1"/>
          </p:cNvGraphicFramePr>
          <p:nvPr>
            <p:extLst>
              <p:ext uri="{D42A27DB-BD31-4B8C-83A1-F6EECF244321}">
                <p14:modId xmlns:p14="http://schemas.microsoft.com/office/powerpoint/2010/main" val="496527128"/>
              </p:ext>
            </p:extLst>
          </p:nvPr>
        </p:nvGraphicFramePr>
        <p:xfrm>
          <a:off x="1021676" y="3158604"/>
          <a:ext cx="3861238" cy="18669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053238">
                  <a:extLst>
                    <a:ext uri="{9D8B030D-6E8A-4147-A177-3AD203B41FA5}">
                      <a16:colId xmlns:a16="http://schemas.microsoft.com/office/drawing/2014/main" val="2607054545"/>
                    </a:ext>
                  </a:extLst>
                </a:gridCol>
                <a:gridCol w="2808000">
                  <a:extLst>
                    <a:ext uri="{9D8B030D-6E8A-4147-A177-3AD203B41FA5}">
                      <a16:colId xmlns:a16="http://schemas.microsoft.com/office/drawing/2014/main" val="218753167"/>
                    </a:ext>
                  </a:extLst>
                </a:gridCol>
              </a:tblGrid>
              <a:tr h="2743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chemeClr val="tx1"/>
                          </a:solidFill>
                          <a:latin typeface="微軟正黑體" panose="020B0604030504040204" pitchFamily="34" charset="-120"/>
                          <a:ea typeface="微軟正黑體" panose="020B0604030504040204" pitchFamily="34" charset="-120"/>
                        </a:rPr>
                        <a:t>統測可跨考群類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hMerge="1">
                  <a:txBody>
                    <a:bodyPr/>
                    <a:lstStyle/>
                    <a:p>
                      <a:pPr>
                        <a:lnSpc>
                          <a:spcPts val="1400"/>
                        </a:lnSpc>
                      </a:pP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451035"/>
                  </a:ext>
                </a:extLst>
              </a:tr>
              <a:tr h="229048">
                <a:tc>
                  <a:txBody>
                    <a:bodyPr/>
                    <a:lstStyle/>
                    <a:p>
                      <a:pPr>
                        <a:lnSpc>
                          <a:spcPct val="100000"/>
                        </a:lnSpc>
                      </a:pPr>
                      <a:r>
                        <a:rPr lang="zh-TW" altLang="en-US" sz="1100" b="0" dirty="0">
                          <a:solidFill>
                            <a:srgbClr val="0000FF"/>
                          </a:solidFill>
                          <a:latin typeface="微軟正黑體" panose="020B0604030504040204" pitchFamily="34" charset="-120"/>
                          <a:ea typeface="微軟正黑體" panose="020B0604030504040204" pitchFamily="34" charset="-120"/>
                        </a:rPr>
                        <a:t>電機與電子群</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zh-TW" altLang="en-US" sz="1100" b="0" dirty="0">
                          <a:solidFill>
                            <a:schemeClr val="tx1"/>
                          </a:solidFill>
                          <a:latin typeface="微軟正黑體" panose="020B0604030504040204" pitchFamily="34" charset="-120"/>
                          <a:ea typeface="微軟正黑體" panose="020B0604030504040204" pitchFamily="34" charset="-120"/>
                        </a:rPr>
                        <a:t>電機類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資電類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5183856"/>
                  </a:ext>
                </a:extLst>
              </a:tr>
              <a:tr h="229048">
                <a:tc>
                  <a:txBody>
                    <a:bodyPr/>
                    <a:lstStyle/>
                    <a:p>
                      <a:pPr>
                        <a:lnSpc>
                          <a:spcPct val="1000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一</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zh-TW" altLang="en-US" sz="1100" b="0" dirty="0">
                          <a:solidFill>
                            <a:schemeClr val="tx1"/>
                          </a:solidFill>
                          <a:latin typeface="微軟正黑體" panose="020B0604030504040204" pitchFamily="34" charset="-120"/>
                          <a:ea typeface="微軟正黑體" panose="020B0604030504040204" pitchFamily="34" charset="-120"/>
                        </a:rPr>
                        <a:t>商業與管理群</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外語群英語類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3887749"/>
                  </a:ext>
                </a:extLst>
              </a:tr>
              <a:tr h="230703">
                <a:tc>
                  <a:txBody>
                    <a:bodyPr/>
                    <a:lstStyle/>
                    <a:p>
                      <a:pPr>
                        <a:lnSpc>
                          <a:spcPct val="1000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二</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zh-TW" altLang="en-US" sz="1100" b="0" dirty="0">
                          <a:solidFill>
                            <a:schemeClr val="tx1"/>
                          </a:solidFill>
                          <a:latin typeface="微軟正黑體" panose="020B0604030504040204" pitchFamily="34" charset="-120"/>
                          <a:ea typeface="微軟正黑體" panose="020B0604030504040204" pitchFamily="34" charset="-120"/>
                        </a:rPr>
                        <a:t>商業與管理群</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外語群日語類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0580299"/>
                  </a:ext>
                </a:extLst>
              </a:tr>
              <a:tr h="229048">
                <a:tc>
                  <a:txBody>
                    <a:bodyPr/>
                    <a:lstStyle/>
                    <a:p>
                      <a:pPr>
                        <a:lnSpc>
                          <a:spcPct val="1000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三</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zh-TW" altLang="en-US" sz="1100" b="0" dirty="0">
                          <a:solidFill>
                            <a:schemeClr val="tx1"/>
                          </a:solidFill>
                          <a:latin typeface="微軟正黑體" panose="020B0604030504040204" pitchFamily="34" charset="-120"/>
                          <a:ea typeface="微軟正黑體" panose="020B0604030504040204" pitchFamily="34" charset="-120"/>
                        </a:rPr>
                        <a:t>外語群英語類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外語群日語類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1776855"/>
                  </a:ext>
                </a:extLst>
              </a:tr>
              <a:tr h="229048">
                <a:tc>
                  <a:txBody>
                    <a:bodyPr/>
                    <a:lstStyle/>
                    <a:p>
                      <a:pPr>
                        <a:lnSpc>
                          <a:spcPct val="100000"/>
                        </a:lnSpc>
                      </a:pP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商管外語群</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sz="1100" b="0" dirty="0">
                          <a:solidFill>
                            <a:schemeClr val="accent4">
                              <a:lumMod val="50000"/>
                            </a:schemeClr>
                          </a:solidFill>
                          <a:latin typeface="微軟正黑體" panose="020B0604030504040204" pitchFamily="34" charset="-120"/>
                          <a:ea typeface="微軟正黑體" panose="020B0604030504040204" pitchFamily="34" charset="-120"/>
                        </a:rPr>
                        <a:t>四</a:t>
                      </a:r>
                      <a:r>
                        <a:rPr lang="en-US" altLang="zh-TW" sz="1100" b="0" dirty="0">
                          <a:solidFill>
                            <a:schemeClr val="accent4">
                              <a:lumMod val="50000"/>
                            </a:schemeClr>
                          </a:solidFill>
                          <a:latin typeface="微軟正黑體" panose="020B0604030504040204" pitchFamily="34" charset="-120"/>
                          <a:ea typeface="微軟正黑體" panose="020B0604030504040204" pitchFamily="34" charset="-120"/>
                        </a:rPr>
                        <a:t>)</a:t>
                      </a:r>
                      <a:endParaRPr lang="zh-TW" altLang="en-US" sz="1100" b="0" dirty="0">
                        <a:solidFill>
                          <a:schemeClr val="accent4">
                            <a:lumMod val="50000"/>
                          </a:schemeClr>
                        </a:solidFill>
                        <a:latin typeface="微軟正黑體" panose="020B0604030504040204" pitchFamily="34" charset="-120"/>
                        <a:ea typeface="微軟正黑體" panose="020B0604030504040204" pitchFamily="34" charset="-120"/>
                      </a:endParaRP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zh-TW" altLang="en-US" sz="1100" b="0" dirty="0">
                          <a:solidFill>
                            <a:schemeClr val="tx1"/>
                          </a:solidFill>
                          <a:latin typeface="微軟正黑體" panose="020B0604030504040204" pitchFamily="34" charset="-120"/>
                          <a:ea typeface="微軟正黑體" panose="020B0604030504040204" pitchFamily="34" charset="-120"/>
                        </a:rPr>
                        <a:t>商業與管理群</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外語群英語類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外語群日語類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0533785"/>
                  </a:ext>
                </a:extLst>
              </a:tr>
              <a:tr h="229048">
                <a:tc>
                  <a:txBody>
                    <a:bodyPr/>
                    <a:lstStyle/>
                    <a:p>
                      <a:pPr>
                        <a:lnSpc>
                          <a:spcPct val="100000"/>
                        </a:lnSpc>
                      </a:pPr>
                      <a:r>
                        <a:rPr lang="zh-TW" altLang="en-US" sz="1100" b="0" dirty="0">
                          <a:solidFill>
                            <a:srgbClr val="A624D2"/>
                          </a:solidFill>
                          <a:latin typeface="微軟正黑體" panose="020B0604030504040204" pitchFamily="34" charset="-120"/>
                          <a:ea typeface="微軟正黑體" panose="020B0604030504040204" pitchFamily="34" charset="-120"/>
                        </a:rPr>
                        <a:t>家政群</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zh-TW" altLang="en-US" sz="1100" b="0" dirty="0">
                          <a:solidFill>
                            <a:schemeClr val="tx1"/>
                          </a:solidFill>
                          <a:latin typeface="微軟正黑體" panose="020B0604030504040204" pitchFamily="34" charset="-120"/>
                          <a:ea typeface="微軟正黑體" panose="020B0604030504040204" pitchFamily="34" charset="-120"/>
                        </a:rPr>
                        <a:t>幼保類</a:t>
                      </a:r>
                      <a:r>
                        <a:rPr lang="en-US" altLang="zh-TW" sz="1100" b="0" dirty="0">
                          <a:solidFill>
                            <a:schemeClr val="tx1"/>
                          </a:solidFill>
                          <a:latin typeface="微軟正黑體" panose="020B0604030504040204" pitchFamily="34" charset="-120"/>
                          <a:ea typeface="微軟正黑體" panose="020B0604030504040204" pitchFamily="34" charset="-120"/>
                        </a:rPr>
                        <a:t>+</a:t>
                      </a:r>
                      <a:r>
                        <a:rPr lang="zh-TW" altLang="en-US" sz="1100" b="0" dirty="0">
                          <a:solidFill>
                            <a:schemeClr val="tx1"/>
                          </a:solidFill>
                          <a:latin typeface="微軟正黑體" panose="020B0604030504040204" pitchFamily="34" charset="-120"/>
                          <a:ea typeface="微軟正黑體" panose="020B0604030504040204" pitchFamily="34" charset="-120"/>
                        </a:rPr>
                        <a:t>生活應用類</a:t>
                      </a:r>
                    </a:p>
                  </a:txBody>
                  <a:tcPr marL="68580" marR="68580" marT="34290" marB="3429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5697417"/>
                  </a:ext>
                </a:extLst>
              </a:tr>
            </a:tbl>
          </a:graphicData>
        </a:graphic>
      </p:graphicFrame>
    </p:spTree>
    <p:extLst>
      <p:ext uri="{BB962C8B-B14F-4D97-AF65-F5344CB8AC3E}">
        <p14:creationId xmlns:p14="http://schemas.microsoft.com/office/powerpoint/2010/main" val="9685680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left)">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22" presetClass="entr" presetSubtype="8"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left)">
                                      <p:cBhvr>
                                        <p:cTn id="15" dur="500"/>
                                        <p:tgtEl>
                                          <p:spTgt spid="1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par>
                                <p:cTn id="21" presetID="22" presetClass="entr" presetSubtype="8" fill="hold" nodeType="with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wipe(left)">
                                      <p:cBhvr>
                                        <p:cTn id="23" dur="500"/>
                                        <p:tgtEl>
                                          <p:spTgt spid="10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1000"/>
                                        <p:tgtEl>
                                          <p:spTgt spid="72"/>
                                        </p:tgtEl>
                                      </p:cBhvr>
                                    </p:animEffect>
                                    <p:anim calcmode="lin" valueType="num">
                                      <p:cBhvr>
                                        <p:cTn id="34" dur="1000" fill="hold"/>
                                        <p:tgtEl>
                                          <p:spTgt spid="72"/>
                                        </p:tgtEl>
                                        <p:attrNameLst>
                                          <p:attrName>ppt_x</p:attrName>
                                        </p:attrNameLst>
                                      </p:cBhvr>
                                      <p:tavLst>
                                        <p:tav tm="0">
                                          <p:val>
                                            <p:strVal val="#ppt_x"/>
                                          </p:val>
                                        </p:tav>
                                        <p:tav tm="100000">
                                          <p:val>
                                            <p:strVal val="#ppt_x"/>
                                          </p:val>
                                        </p:tav>
                                      </p:tavLst>
                                    </p:anim>
                                    <p:anim calcmode="lin" valueType="num">
                                      <p:cBhvr>
                                        <p:cTn id="35" dur="1000" fill="hold"/>
                                        <p:tgtEl>
                                          <p:spTgt spid="7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1000"/>
                                        <p:tgtEl>
                                          <p:spTgt spid="89"/>
                                        </p:tgtEl>
                                      </p:cBhvr>
                                    </p:animEffect>
                                    <p:anim calcmode="lin" valueType="num">
                                      <p:cBhvr>
                                        <p:cTn id="39" dur="1000" fill="hold"/>
                                        <p:tgtEl>
                                          <p:spTgt spid="89"/>
                                        </p:tgtEl>
                                        <p:attrNameLst>
                                          <p:attrName>ppt_x</p:attrName>
                                        </p:attrNameLst>
                                      </p:cBhvr>
                                      <p:tavLst>
                                        <p:tav tm="0">
                                          <p:val>
                                            <p:strVal val="#ppt_x"/>
                                          </p:val>
                                        </p:tav>
                                        <p:tav tm="100000">
                                          <p:val>
                                            <p:strVal val="#ppt_x"/>
                                          </p:val>
                                        </p:tav>
                                      </p:tavLst>
                                    </p:anim>
                                    <p:anim calcmode="lin" valueType="num">
                                      <p:cBhvr>
                                        <p:cTn id="40" dur="1000" fill="hold"/>
                                        <p:tgtEl>
                                          <p:spTgt spid="8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1000"/>
                                        <p:tgtEl>
                                          <p:spTgt spid="90"/>
                                        </p:tgtEl>
                                      </p:cBhvr>
                                    </p:animEffect>
                                    <p:anim calcmode="lin" valueType="num">
                                      <p:cBhvr>
                                        <p:cTn id="44" dur="1000" fill="hold"/>
                                        <p:tgtEl>
                                          <p:spTgt spid="90"/>
                                        </p:tgtEl>
                                        <p:attrNameLst>
                                          <p:attrName>ppt_x</p:attrName>
                                        </p:attrNameLst>
                                      </p:cBhvr>
                                      <p:tavLst>
                                        <p:tav tm="0">
                                          <p:val>
                                            <p:strVal val="#ppt_x"/>
                                          </p:val>
                                        </p:tav>
                                        <p:tav tm="100000">
                                          <p:val>
                                            <p:strVal val="#ppt_x"/>
                                          </p:val>
                                        </p:tav>
                                      </p:tavLst>
                                    </p:anim>
                                    <p:anim calcmode="lin" valueType="num">
                                      <p:cBhvr>
                                        <p:cTn id="45" dur="1000" fill="hold"/>
                                        <p:tgtEl>
                                          <p:spTgt spid="9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6" presetClass="entr" presetSubtype="16" fill="hold" nodeType="afterEffect">
                                  <p:stCondLst>
                                    <p:cond delay="0"/>
                                  </p:stCondLst>
                                  <p:childTnLst>
                                    <p:set>
                                      <p:cBhvr>
                                        <p:cTn id="53" dur="1" fill="hold">
                                          <p:stCondLst>
                                            <p:cond delay="0"/>
                                          </p:stCondLst>
                                        </p:cTn>
                                        <p:tgtEl>
                                          <p:spTgt spid="123"/>
                                        </p:tgtEl>
                                        <p:attrNameLst>
                                          <p:attrName>style.visibility</p:attrName>
                                        </p:attrNameLst>
                                      </p:cBhvr>
                                      <p:to>
                                        <p:strVal val="visible"/>
                                      </p:to>
                                    </p:set>
                                    <p:animEffect transition="in" filter="circle(in)">
                                      <p:cBhvr>
                                        <p:cTn id="54"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45</a:t>
            </a:fld>
            <a:endParaRPr kumimoji="1" lang="zh-TW" altLang="en-US"/>
          </a:p>
        </p:txBody>
      </p:sp>
      <p:sp>
        <p:nvSpPr>
          <p:cNvPr id="4" name="標題 3"/>
          <p:cNvSpPr>
            <a:spLocks noGrp="1"/>
          </p:cNvSpPr>
          <p:nvPr>
            <p:ph type="title"/>
          </p:nvPr>
        </p:nvSpPr>
        <p:spPr>
          <a:xfrm>
            <a:off x="-4781369" y="-9288576"/>
            <a:ext cx="106332" cy="100863"/>
          </a:xfrm>
        </p:spPr>
        <p:txBody>
          <a:bodyPr/>
          <a:lstStyle/>
          <a:p>
            <a:endParaRPr lang="zh-TW" altLang="en-US" dirty="0"/>
          </a:p>
        </p:txBody>
      </p:sp>
      <p:pic>
        <p:nvPicPr>
          <p:cNvPr id="3074" name="Picture 2" descr="https://www.hhsh.chc.edu.tw/ischool/news/attached/9553/%E5%95%86%E6%A5%AD%E6%9C%8D%E5%8B%99%E5%AD%B8%E7%A8%8B100%25%E9%8C%84%E5%8F%96%E5%9C%8B%E7%AB%8B%E5%A4%A7%E5%AD%B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301" y="227024"/>
            <a:ext cx="3957145" cy="46476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hhsh.chc.edu.tw/ischool/news/attached/9553/113%E7%B5%B1%E6%B8%AC%E5%95%86%E7%AE%A1%E7%BE%A4%E5%85%A8%E5%9C%8B%E6%A6%9C%E9%A6%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451" y="317925"/>
            <a:ext cx="3335497" cy="472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170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hhsh.chc.edu.tw/ischool/news/attached/9551/%E7%A7%91%E5%A4%A7%E5%88%86%E7%99%BC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76913" y="883035"/>
            <a:ext cx="3170093" cy="4009159"/>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46</a:t>
            </a:fld>
            <a:endParaRPr kumimoji="1" lang="zh-TW" altLang="en-US"/>
          </a:p>
        </p:txBody>
      </p:sp>
      <p:sp>
        <p:nvSpPr>
          <p:cNvPr id="5" name="標題 4"/>
          <p:cNvSpPr>
            <a:spLocks noGrp="1"/>
          </p:cNvSpPr>
          <p:nvPr>
            <p:ph type="title"/>
          </p:nvPr>
        </p:nvSpPr>
        <p:spPr/>
        <p:txBody>
          <a:bodyPr/>
          <a:lstStyle/>
          <a:p>
            <a:endParaRPr lang="zh-TW" altLang="en-US"/>
          </a:p>
        </p:txBody>
      </p:sp>
      <p:pic>
        <p:nvPicPr>
          <p:cNvPr id="4100" name="Picture 4" descr="https://www.hhsh.chc.edu.tw/ischool/news/attached/9551/%E7%A7%91%E5%A4%A7%E5%88%86%E7%99%BC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45421" y="883034"/>
            <a:ext cx="3283937" cy="400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670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47</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5" name="內容版面配置區 4"/>
          <p:cNvSpPr>
            <a:spLocks noGrp="1"/>
          </p:cNvSpPr>
          <p:nvPr>
            <p:ph idx="1"/>
          </p:nvPr>
        </p:nvSpPr>
        <p:spPr/>
        <p:txBody>
          <a:bodyPr/>
          <a:lstStyle/>
          <a:p>
            <a:endParaRPr lang="zh-TW" altLang="en-US"/>
          </a:p>
        </p:txBody>
      </p:sp>
      <p:sp>
        <p:nvSpPr>
          <p:cNvPr id="6" name="矩形 5"/>
          <p:cNvSpPr/>
          <p:nvPr/>
        </p:nvSpPr>
        <p:spPr>
          <a:xfrm>
            <a:off x="218097" y="939024"/>
            <a:ext cx="478206" cy="2554545"/>
          </a:xfrm>
          <a:prstGeom prst="rect">
            <a:avLst/>
          </a:prstGeom>
          <a:solidFill>
            <a:schemeClr val="accent6">
              <a:lumMod val="20000"/>
              <a:lumOff val="80000"/>
            </a:schemeClr>
          </a:solidFill>
        </p:spPr>
        <p:txBody>
          <a:bodyPr wrap="square">
            <a:spAutoFit/>
          </a:bodyPr>
          <a:lstStyle/>
          <a:p>
            <a:pPr algn="ctr"/>
            <a:r>
              <a:rPr lang="zh-TW" altLang="en-US" sz="2000" b="1" dirty="0">
                <a:solidFill>
                  <a:srgbClr val="003192"/>
                </a:solidFill>
                <a:latin typeface="微軟正黑體" panose="020B0604030504040204" pitchFamily="34" charset="-120"/>
                <a:ea typeface="微軟正黑體" panose="020B0604030504040204" pitchFamily="34" charset="-120"/>
              </a:rPr>
              <a:t>綜高學生升學進路</a:t>
            </a:r>
            <a:endParaRPr lang="zh-TW" altLang="en-US" sz="2000" dirty="0"/>
          </a:p>
        </p:txBody>
      </p:sp>
      <p:sp>
        <p:nvSpPr>
          <p:cNvPr id="7" name="標題 1"/>
          <p:cNvSpPr txBox="1">
            <a:spLocks/>
          </p:cNvSpPr>
          <p:nvPr/>
        </p:nvSpPr>
        <p:spPr>
          <a:xfrm>
            <a:off x="923081" y="1398717"/>
            <a:ext cx="864692" cy="2298019"/>
          </a:xfrm>
          <a:prstGeom prst="rect">
            <a:avLst/>
          </a:prstGeom>
        </p:spPr>
        <p:style>
          <a:lnRef idx="1">
            <a:schemeClr val="accent6"/>
          </a:lnRef>
          <a:fillRef idx="2">
            <a:schemeClr val="accent6"/>
          </a:fillRef>
          <a:effectRef idx="1">
            <a:schemeClr val="accent6"/>
          </a:effectRef>
          <a:fontRef idx="minor">
            <a:schemeClr val="dk1"/>
          </a:fontRef>
        </p:style>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修習</a:t>
            </a:r>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學術學程</a:t>
            </a: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r>
              <a:rPr lang="zh-TW" altLang="en-US" sz="2400" b="1" dirty="0">
                <a:solidFill>
                  <a:srgbClr val="FF0000"/>
                </a:solidFill>
                <a:latin typeface="微軟正黑體" panose="020B0604030504040204" pitchFamily="34" charset="-120"/>
                <a:ea typeface="微軟正黑體" panose="020B0604030504040204" pitchFamily="34" charset="-120"/>
              </a:rPr>
              <a:t>進路</a:t>
            </a:r>
          </a:p>
        </p:txBody>
      </p:sp>
      <p:graphicFrame>
        <p:nvGraphicFramePr>
          <p:cNvPr id="8" name="資料庫圖表 7"/>
          <p:cNvGraphicFramePr/>
          <p:nvPr>
            <p:extLst>
              <p:ext uri="{D42A27DB-BD31-4B8C-83A1-F6EECF244321}">
                <p14:modId xmlns:p14="http://schemas.microsoft.com/office/powerpoint/2010/main" val="1574476159"/>
              </p:ext>
            </p:extLst>
          </p:nvPr>
        </p:nvGraphicFramePr>
        <p:xfrm>
          <a:off x="2212687" y="951570"/>
          <a:ext cx="6264696" cy="2106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p:cNvGraphicFramePr/>
          <p:nvPr>
            <p:extLst>
              <p:ext uri="{D42A27DB-BD31-4B8C-83A1-F6EECF244321}">
                <p14:modId xmlns:p14="http://schemas.microsoft.com/office/powerpoint/2010/main" val="1252423336"/>
              </p:ext>
            </p:extLst>
          </p:nvPr>
        </p:nvGraphicFramePr>
        <p:xfrm>
          <a:off x="3400819" y="2949792"/>
          <a:ext cx="4698522" cy="5400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0" name="肘形接點 9"/>
          <p:cNvCxnSpPr/>
          <p:nvPr/>
        </p:nvCxnSpPr>
        <p:spPr>
          <a:xfrm>
            <a:off x="2550017" y="3111810"/>
            <a:ext cx="756084" cy="108012"/>
          </a:xfrm>
          <a:prstGeom prst="bentConnector3">
            <a:avLst>
              <a:gd name="adj1" fmla="val 1681"/>
            </a:avLst>
          </a:prstGeom>
          <a:ln>
            <a:tailEnd type="arrow"/>
          </a:ln>
        </p:spPr>
        <p:style>
          <a:lnRef idx="3">
            <a:schemeClr val="accent3"/>
          </a:lnRef>
          <a:fillRef idx="0">
            <a:schemeClr val="accent3"/>
          </a:fillRef>
          <a:effectRef idx="2">
            <a:schemeClr val="accent3"/>
          </a:effectRef>
          <a:fontRef idx="minor">
            <a:schemeClr val="tx1"/>
          </a:fontRef>
        </p:style>
      </p:cxnSp>
      <p:graphicFrame>
        <p:nvGraphicFramePr>
          <p:cNvPr id="11" name="資料庫圖表 10"/>
          <p:cNvGraphicFramePr/>
          <p:nvPr>
            <p:extLst>
              <p:ext uri="{D42A27DB-BD31-4B8C-83A1-F6EECF244321}">
                <p14:modId xmlns:p14="http://schemas.microsoft.com/office/powerpoint/2010/main" val="1138817007"/>
              </p:ext>
            </p:extLst>
          </p:nvPr>
        </p:nvGraphicFramePr>
        <p:xfrm>
          <a:off x="2212687" y="3573719"/>
          <a:ext cx="5886654" cy="5400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資料庫圖表 11"/>
          <p:cNvGraphicFramePr/>
          <p:nvPr>
            <p:extLst>
              <p:ext uri="{D42A27DB-BD31-4B8C-83A1-F6EECF244321}">
                <p14:modId xmlns:p14="http://schemas.microsoft.com/office/powerpoint/2010/main" val="2139834253"/>
              </p:ext>
            </p:extLst>
          </p:nvPr>
        </p:nvGraphicFramePr>
        <p:xfrm>
          <a:off x="2212687" y="4245936"/>
          <a:ext cx="5886654" cy="54006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0139767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F2BD426E-6F26-4FDF-A5AB-A9ED736D0CA4}"/>
                                            </p:graphicEl>
                                          </p:spTgt>
                                        </p:tgtEl>
                                        <p:attrNameLst>
                                          <p:attrName>style.visibility</p:attrName>
                                        </p:attrNameLst>
                                      </p:cBhvr>
                                      <p:to>
                                        <p:strVal val="visible"/>
                                      </p:to>
                                    </p:set>
                                    <p:animEffect transition="in" filter="wipe(left)">
                                      <p:cBhvr>
                                        <p:cTn id="7" dur="500"/>
                                        <p:tgtEl>
                                          <p:spTgt spid="8">
                                            <p:graphicEl>
                                              <a:dgm id="{F2BD426E-6F26-4FDF-A5AB-A9ED736D0CA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E7EBE1F2-F81A-458E-85B4-3EDF86FBF8CC}"/>
                                            </p:graphicEl>
                                          </p:spTgt>
                                        </p:tgtEl>
                                        <p:attrNameLst>
                                          <p:attrName>style.visibility</p:attrName>
                                        </p:attrNameLst>
                                      </p:cBhvr>
                                      <p:to>
                                        <p:strVal val="visible"/>
                                      </p:to>
                                    </p:set>
                                    <p:animEffect transition="in" filter="wipe(left)">
                                      <p:cBhvr>
                                        <p:cTn id="12" dur="500"/>
                                        <p:tgtEl>
                                          <p:spTgt spid="8">
                                            <p:graphicEl>
                                              <a:dgm id="{E7EBE1F2-F81A-458E-85B4-3EDF86FBF8CC}"/>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graphicEl>
                                              <a:dgm id="{CB966FC2-494F-477B-B5DC-8C5D6D866C5D}"/>
                                            </p:graphicEl>
                                          </p:spTgt>
                                        </p:tgtEl>
                                        <p:attrNameLst>
                                          <p:attrName>style.visibility</p:attrName>
                                        </p:attrNameLst>
                                      </p:cBhvr>
                                      <p:to>
                                        <p:strVal val="visible"/>
                                      </p:to>
                                    </p:set>
                                    <p:animEffect transition="in" filter="wipe(left)">
                                      <p:cBhvr>
                                        <p:cTn id="15" dur="500"/>
                                        <p:tgtEl>
                                          <p:spTgt spid="8">
                                            <p:graphicEl>
                                              <a:dgm id="{CB966FC2-494F-477B-B5DC-8C5D6D866C5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graphicEl>
                                              <a:dgm id="{37F11695-D92E-4CF0-9211-B9FC0A321444}"/>
                                            </p:graphicEl>
                                          </p:spTgt>
                                        </p:tgtEl>
                                        <p:attrNameLst>
                                          <p:attrName>style.visibility</p:attrName>
                                        </p:attrNameLst>
                                      </p:cBhvr>
                                      <p:to>
                                        <p:strVal val="visible"/>
                                      </p:to>
                                    </p:set>
                                    <p:animEffect transition="in" filter="wipe(left)">
                                      <p:cBhvr>
                                        <p:cTn id="20" dur="500"/>
                                        <p:tgtEl>
                                          <p:spTgt spid="8">
                                            <p:graphicEl>
                                              <a:dgm id="{37F11695-D92E-4CF0-9211-B9FC0A321444}"/>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graphicEl>
                                              <a:dgm id="{D5B0677B-6D85-45FD-97FB-B2428A7B9A18}"/>
                                            </p:graphicEl>
                                          </p:spTgt>
                                        </p:tgtEl>
                                        <p:attrNameLst>
                                          <p:attrName>style.visibility</p:attrName>
                                        </p:attrNameLst>
                                      </p:cBhvr>
                                      <p:to>
                                        <p:strVal val="visible"/>
                                      </p:to>
                                    </p:set>
                                    <p:animEffect transition="in" filter="wipe(left)">
                                      <p:cBhvr>
                                        <p:cTn id="23" dur="500"/>
                                        <p:tgtEl>
                                          <p:spTgt spid="8">
                                            <p:graphicEl>
                                              <a:dgm id="{D5B0677B-6D85-45FD-97FB-B2428A7B9A1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graphicEl>
                                              <a:dgm id="{28717271-6A35-4279-A95C-10A6CE0C803D}"/>
                                            </p:graphicEl>
                                          </p:spTgt>
                                        </p:tgtEl>
                                        <p:attrNameLst>
                                          <p:attrName>style.visibility</p:attrName>
                                        </p:attrNameLst>
                                      </p:cBhvr>
                                      <p:to>
                                        <p:strVal val="visible"/>
                                      </p:to>
                                    </p:set>
                                    <p:animEffect transition="in" filter="wipe(left)">
                                      <p:cBhvr>
                                        <p:cTn id="28" dur="500"/>
                                        <p:tgtEl>
                                          <p:spTgt spid="8">
                                            <p:graphicEl>
                                              <a:dgm id="{28717271-6A35-4279-A95C-10A6CE0C803D}"/>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graphicEl>
                                              <a:dgm id="{F4C4E859-AA66-4F3D-80DE-D62A4FDC82EA}"/>
                                            </p:graphicEl>
                                          </p:spTgt>
                                        </p:tgtEl>
                                        <p:attrNameLst>
                                          <p:attrName>style.visibility</p:attrName>
                                        </p:attrNameLst>
                                      </p:cBhvr>
                                      <p:to>
                                        <p:strVal val="visible"/>
                                      </p:to>
                                    </p:set>
                                    <p:animEffect transition="in" filter="wipe(left)">
                                      <p:cBhvr>
                                        <p:cTn id="31" dur="500"/>
                                        <p:tgtEl>
                                          <p:spTgt spid="8">
                                            <p:graphicEl>
                                              <a:dgm id="{F4C4E859-AA66-4F3D-80DE-D62A4FDC82E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E780A33C-83C5-48DB-8934-60616FDB9774}"/>
                                            </p:graphicEl>
                                          </p:spTgt>
                                        </p:tgtEl>
                                        <p:attrNameLst>
                                          <p:attrName>style.visibility</p:attrName>
                                        </p:attrNameLst>
                                      </p:cBhvr>
                                      <p:to>
                                        <p:strVal val="visible"/>
                                      </p:to>
                                    </p:set>
                                    <p:animEffect transition="in" filter="wipe(left)">
                                      <p:cBhvr>
                                        <p:cTn id="40" dur="500"/>
                                        <p:tgtEl>
                                          <p:spTgt spid="9">
                                            <p:graphicEl>
                                              <a:dgm id="{E780A33C-83C5-48DB-8934-60616FDB9774}"/>
                                            </p:graphicEl>
                                          </p:spTgt>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9">
                                            <p:graphicEl>
                                              <a:dgm id="{F08844A7-D755-462E-A4E3-FC2508E7B27D}"/>
                                            </p:graphicEl>
                                          </p:spTgt>
                                        </p:tgtEl>
                                        <p:attrNameLst>
                                          <p:attrName>style.visibility</p:attrName>
                                        </p:attrNameLst>
                                      </p:cBhvr>
                                      <p:to>
                                        <p:strVal val="visible"/>
                                      </p:to>
                                    </p:set>
                                    <p:animEffect transition="in" filter="wipe(left)">
                                      <p:cBhvr>
                                        <p:cTn id="44" dur="500"/>
                                        <p:tgtEl>
                                          <p:spTgt spid="9">
                                            <p:graphicEl>
                                              <a:dgm id="{F08844A7-D755-462E-A4E3-FC2508E7B27D}"/>
                                            </p:graphicEl>
                                          </p:spTgt>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9">
                                            <p:graphicEl>
                                              <a:dgm id="{54DF8FA3-2530-4CEF-97FF-7A55CA438DDD}"/>
                                            </p:graphicEl>
                                          </p:spTgt>
                                        </p:tgtEl>
                                        <p:attrNameLst>
                                          <p:attrName>style.visibility</p:attrName>
                                        </p:attrNameLst>
                                      </p:cBhvr>
                                      <p:to>
                                        <p:strVal val="visible"/>
                                      </p:to>
                                    </p:set>
                                    <p:animEffect transition="in" filter="wipe(left)">
                                      <p:cBhvr>
                                        <p:cTn id="48" dur="500"/>
                                        <p:tgtEl>
                                          <p:spTgt spid="9">
                                            <p:graphicEl>
                                              <a:dgm id="{54DF8FA3-2530-4CEF-97FF-7A55CA438DDD}"/>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graphicEl>
                                              <a:dgm id="{E780A33C-83C5-48DB-8934-60616FDB9774}"/>
                                            </p:graphicEl>
                                          </p:spTgt>
                                        </p:tgtEl>
                                        <p:attrNameLst>
                                          <p:attrName>style.visibility</p:attrName>
                                        </p:attrNameLst>
                                      </p:cBhvr>
                                      <p:to>
                                        <p:strVal val="visible"/>
                                      </p:to>
                                    </p:set>
                                    <p:animEffect transition="in" filter="wipe(left)">
                                      <p:cBhvr>
                                        <p:cTn id="53" dur="500"/>
                                        <p:tgtEl>
                                          <p:spTgt spid="11">
                                            <p:graphicEl>
                                              <a:dgm id="{E780A33C-83C5-48DB-8934-60616FDB9774}"/>
                                            </p:graphicEl>
                                          </p:spTgt>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
                                            <p:graphicEl>
                                              <a:dgm id="{F08844A7-D755-462E-A4E3-FC2508E7B27D}"/>
                                            </p:graphicEl>
                                          </p:spTgt>
                                        </p:tgtEl>
                                        <p:attrNameLst>
                                          <p:attrName>style.visibility</p:attrName>
                                        </p:attrNameLst>
                                      </p:cBhvr>
                                      <p:to>
                                        <p:strVal val="visible"/>
                                      </p:to>
                                    </p:set>
                                    <p:animEffect transition="in" filter="wipe(left)">
                                      <p:cBhvr>
                                        <p:cTn id="57" dur="500"/>
                                        <p:tgtEl>
                                          <p:spTgt spid="11">
                                            <p:graphicEl>
                                              <a:dgm id="{F08844A7-D755-462E-A4E3-FC2508E7B27D}"/>
                                            </p:graphicEl>
                                          </p:spTgt>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1">
                                            <p:graphicEl>
                                              <a:dgm id="{54DF8FA3-2530-4CEF-97FF-7A55CA438DDD}"/>
                                            </p:graphicEl>
                                          </p:spTgt>
                                        </p:tgtEl>
                                        <p:attrNameLst>
                                          <p:attrName>style.visibility</p:attrName>
                                        </p:attrNameLst>
                                      </p:cBhvr>
                                      <p:to>
                                        <p:strVal val="visible"/>
                                      </p:to>
                                    </p:set>
                                    <p:animEffect transition="in" filter="wipe(left)">
                                      <p:cBhvr>
                                        <p:cTn id="61" dur="500"/>
                                        <p:tgtEl>
                                          <p:spTgt spid="11">
                                            <p:graphicEl>
                                              <a:dgm id="{54DF8FA3-2530-4CEF-97FF-7A55CA438DDD}"/>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Graphic spid="9" grpId="0">
        <p:bldSub>
          <a:bldDgm bld="one"/>
        </p:bldSub>
      </p:bldGraphic>
      <p:bldGraphic spid="11" grpId="0">
        <p:bldSub>
          <a:bldDgm bld="one"/>
        </p:bldSub>
      </p:bldGraphic>
      <p:bldGraphic spid="1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48</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5" name="內容版面配置區 4"/>
          <p:cNvSpPr>
            <a:spLocks noGrp="1"/>
          </p:cNvSpPr>
          <p:nvPr>
            <p:ph idx="1"/>
          </p:nvPr>
        </p:nvSpPr>
        <p:spPr/>
        <p:txBody>
          <a:bodyPr/>
          <a:lstStyle/>
          <a:p>
            <a:endParaRPr lang="zh-TW" altLang="en-US" dirty="0"/>
          </a:p>
        </p:txBody>
      </p:sp>
      <p:sp>
        <p:nvSpPr>
          <p:cNvPr id="6" name="矩形 5"/>
          <p:cNvSpPr/>
          <p:nvPr/>
        </p:nvSpPr>
        <p:spPr>
          <a:xfrm>
            <a:off x="218097" y="939024"/>
            <a:ext cx="478206" cy="2554545"/>
          </a:xfrm>
          <a:prstGeom prst="rect">
            <a:avLst/>
          </a:prstGeom>
          <a:solidFill>
            <a:schemeClr val="accent6">
              <a:lumMod val="20000"/>
              <a:lumOff val="80000"/>
            </a:schemeClr>
          </a:solidFill>
        </p:spPr>
        <p:txBody>
          <a:bodyPr wrap="square">
            <a:spAutoFit/>
          </a:bodyPr>
          <a:lstStyle/>
          <a:p>
            <a:pPr algn="ctr"/>
            <a:r>
              <a:rPr lang="zh-TW" altLang="en-US" sz="2000" b="1" dirty="0">
                <a:solidFill>
                  <a:srgbClr val="003192"/>
                </a:solidFill>
                <a:latin typeface="微軟正黑體" panose="020B0604030504040204" pitchFamily="34" charset="-120"/>
                <a:ea typeface="微軟正黑體" panose="020B0604030504040204" pitchFamily="34" charset="-120"/>
              </a:rPr>
              <a:t>綜高學生升學進路</a:t>
            </a:r>
            <a:endParaRPr lang="zh-TW" altLang="en-US" sz="2000" dirty="0"/>
          </a:p>
        </p:txBody>
      </p:sp>
      <p:sp>
        <p:nvSpPr>
          <p:cNvPr id="7" name="標題 1"/>
          <p:cNvSpPr txBox="1">
            <a:spLocks/>
          </p:cNvSpPr>
          <p:nvPr/>
        </p:nvSpPr>
        <p:spPr>
          <a:xfrm>
            <a:off x="923081" y="1398717"/>
            <a:ext cx="864692" cy="2298019"/>
          </a:xfrm>
          <a:prstGeom prst="rect">
            <a:avLst/>
          </a:prstGeom>
        </p:spPr>
        <p:style>
          <a:lnRef idx="1">
            <a:schemeClr val="accent6"/>
          </a:lnRef>
          <a:fillRef idx="2">
            <a:schemeClr val="accent6"/>
          </a:fillRef>
          <a:effectRef idx="1">
            <a:schemeClr val="accent6"/>
          </a:effectRef>
          <a:fontRef idx="minor">
            <a:schemeClr val="dk1"/>
          </a:fontRef>
        </p:style>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修習</a:t>
            </a:r>
            <a:r>
              <a:rPr lang="zh-TW" altLang="en-US" sz="2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專門學程</a:t>
            </a: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a:t>
            </a:r>
            <a:r>
              <a:rPr lang="zh-TW" altLang="en-US" sz="2400" b="1" dirty="0">
                <a:solidFill>
                  <a:srgbClr val="FF0000"/>
                </a:solidFill>
                <a:latin typeface="微軟正黑體" panose="020B0604030504040204" pitchFamily="34" charset="-120"/>
                <a:ea typeface="微軟正黑體" panose="020B0604030504040204" pitchFamily="34" charset="-120"/>
              </a:rPr>
              <a:t>進路</a:t>
            </a:r>
          </a:p>
        </p:txBody>
      </p:sp>
      <p:graphicFrame>
        <p:nvGraphicFramePr>
          <p:cNvPr id="13" name="資料庫圖表 12"/>
          <p:cNvGraphicFramePr/>
          <p:nvPr>
            <p:extLst>
              <p:ext uri="{D42A27DB-BD31-4B8C-83A1-F6EECF244321}">
                <p14:modId xmlns:p14="http://schemas.microsoft.com/office/powerpoint/2010/main" val="3828799360"/>
              </p:ext>
            </p:extLst>
          </p:nvPr>
        </p:nvGraphicFramePr>
        <p:xfrm>
          <a:off x="2027268" y="1296946"/>
          <a:ext cx="6264696" cy="181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資料庫圖表 13"/>
          <p:cNvGraphicFramePr/>
          <p:nvPr>
            <p:extLst>
              <p:ext uri="{D42A27DB-BD31-4B8C-83A1-F6EECF244321}">
                <p14:modId xmlns:p14="http://schemas.microsoft.com/office/powerpoint/2010/main" val="2869917164"/>
              </p:ext>
            </p:extLst>
          </p:nvPr>
        </p:nvGraphicFramePr>
        <p:xfrm>
          <a:off x="2949668" y="3511192"/>
          <a:ext cx="4290108" cy="5159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肘形接點 14"/>
          <p:cNvCxnSpPr/>
          <p:nvPr/>
        </p:nvCxnSpPr>
        <p:spPr>
          <a:xfrm>
            <a:off x="2517620" y="3511192"/>
            <a:ext cx="432048" cy="270030"/>
          </a:xfrm>
          <a:prstGeom prst="bentConnector3">
            <a:avLst>
              <a:gd name="adj1" fmla="val 2529"/>
            </a:avLst>
          </a:prstGeom>
          <a:ln>
            <a:tailEnd type="arrow"/>
          </a:ln>
        </p:spPr>
        <p:style>
          <a:lnRef idx="3">
            <a:schemeClr val="accent3"/>
          </a:lnRef>
          <a:fillRef idx="0">
            <a:schemeClr val="accent3"/>
          </a:fillRef>
          <a:effectRef idx="2">
            <a:schemeClr val="accent3"/>
          </a:effectRef>
          <a:fontRef idx="minor">
            <a:schemeClr val="tx1"/>
          </a:fontRef>
        </p:style>
      </p:cxnSp>
      <p:graphicFrame>
        <p:nvGraphicFramePr>
          <p:cNvPr id="16" name="資料庫圖表 15"/>
          <p:cNvGraphicFramePr/>
          <p:nvPr>
            <p:extLst>
              <p:ext uri="{D42A27DB-BD31-4B8C-83A1-F6EECF244321}">
                <p14:modId xmlns:p14="http://schemas.microsoft.com/office/powerpoint/2010/main" val="2573097443"/>
              </p:ext>
            </p:extLst>
          </p:nvPr>
        </p:nvGraphicFramePr>
        <p:xfrm>
          <a:off x="2033387" y="2949792"/>
          <a:ext cx="5887420" cy="48605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7" name="資料庫圖表 16"/>
          <p:cNvGraphicFramePr/>
          <p:nvPr>
            <p:extLst>
              <p:ext uri="{D42A27DB-BD31-4B8C-83A1-F6EECF244321}">
                <p14:modId xmlns:p14="http://schemas.microsoft.com/office/powerpoint/2010/main" val="2295640740"/>
              </p:ext>
            </p:extLst>
          </p:nvPr>
        </p:nvGraphicFramePr>
        <p:xfrm>
          <a:off x="2047553" y="4122338"/>
          <a:ext cx="5886654" cy="54006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矩形 17"/>
          <p:cNvSpPr/>
          <p:nvPr/>
        </p:nvSpPr>
        <p:spPr>
          <a:xfrm>
            <a:off x="2039077" y="1059582"/>
            <a:ext cx="6224128" cy="432048"/>
          </a:xfrm>
          <a:prstGeom prst="rect">
            <a:avLst/>
          </a:prstGeom>
        </p:spPr>
        <p:style>
          <a:lnRef idx="1">
            <a:schemeClr val="dk1"/>
          </a:lnRef>
          <a:fillRef idx="2">
            <a:schemeClr val="dk1"/>
          </a:fillRef>
          <a:effectRef idx="1">
            <a:schemeClr val="dk1"/>
          </a:effectRef>
          <a:fontRef idx="minor">
            <a:schemeClr val="dk1"/>
          </a:fontRef>
        </p:style>
        <p:txBody>
          <a:bodyPr lIns="68580" tIns="34290" rIns="68580" bIns="34290" rtlCol="0" anchor="ctr"/>
          <a:lstStyle/>
          <a:p>
            <a:pPr algn="ctr"/>
            <a:r>
              <a:rPr lang="zh-TW" altLang="en-US" sz="2800" b="1" dirty="0">
                <a:solidFill>
                  <a:srgbClr val="0070C0"/>
                </a:solidFill>
                <a:latin typeface="微軟正黑體" panose="020B0604030504040204" pitchFamily="34" charset="-120"/>
                <a:ea typeface="微軟正黑體" panose="020B0604030504040204" pitchFamily="34" charset="-120"/>
              </a:rPr>
              <a:t>科技繁星</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在校成績前</a:t>
            </a:r>
            <a:r>
              <a:rPr lang="en-US" altLang="zh-TW" sz="2800" b="1" dirty="0">
                <a:solidFill>
                  <a:srgbClr val="0070C0"/>
                </a:solidFill>
                <a:latin typeface="微軟正黑體" panose="020B0604030504040204" pitchFamily="34" charset="-120"/>
                <a:ea typeface="微軟正黑體" panose="020B0604030504040204" pitchFamily="34" charset="-120"/>
              </a:rPr>
              <a:t>30%)</a:t>
            </a:r>
            <a:endParaRPr lang="zh-TW" altLang="en-US" sz="28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669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dgm id="{F2BD426E-6F26-4FDF-A5AB-A9ED736D0CA4}"/>
                                            </p:graphicEl>
                                          </p:spTgt>
                                        </p:tgtEl>
                                        <p:attrNameLst>
                                          <p:attrName>style.visibility</p:attrName>
                                        </p:attrNameLst>
                                      </p:cBhvr>
                                      <p:to>
                                        <p:strVal val="visible"/>
                                      </p:to>
                                    </p:set>
                                    <p:animEffect transition="in" filter="wipe(left)">
                                      <p:cBhvr>
                                        <p:cTn id="12" dur="500"/>
                                        <p:tgtEl>
                                          <p:spTgt spid="13">
                                            <p:graphicEl>
                                              <a:dgm id="{F2BD426E-6F26-4FDF-A5AB-A9ED736D0CA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graphicEl>
                                              <a:dgm id="{37F11695-D92E-4CF0-9211-B9FC0A321444}"/>
                                            </p:graphicEl>
                                          </p:spTgt>
                                        </p:tgtEl>
                                        <p:attrNameLst>
                                          <p:attrName>style.visibility</p:attrName>
                                        </p:attrNameLst>
                                      </p:cBhvr>
                                      <p:to>
                                        <p:strVal val="visible"/>
                                      </p:to>
                                    </p:set>
                                    <p:animEffect transition="in" filter="wipe(left)">
                                      <p:cBhvr>
                                        <p:cTn id="17" dur="500"/>
                                        <p:tgtEl>
                                          <p:spTgt spid="13">
                                            <p:graphicEl>
                                              <a:dgm id="{37F11695-D92E-4CF0-9211-B9FC0A321444}"/>
                                            </p:graphic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graphicEl>
                                              <a:dgm id="{D5B0677B-6D85-45FD-97FB-B2428A7B9A18}"/>
                                            </p:graphicEl>
                                          </p:spTgt>
                                        </p:tgtEl>
                                        <p:attrNameLst>
                                          <p:attrName>style.visibility</p:attrName>
                                        </p:attrNameLst>
                                      </p:cBhvr>
                                      <p:to>
                                        <p:strVal val="visible"/>
                                      </p:to>
                                    </p:set>
                                    <p:animEffect transition="in" filter="wipe(left)">
                                      <p:cBhvr>
                                        <p:cTn id="21" dur="500"/>
                                        <p:tgtEl>
                                          <p:spTgt spid="13">
                                            <p:graphicEl>
                                              <a:dgm id="{D5B0677B-6D85-45FD-97FB-B2428A7B9A1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graphicEl>
                                              <a:dgm id="{28717271-6A35-4279-A95C-10A6CE0C803D}"/>
                                            </p:graphicEl>
                                          </p:spTgt>
                                        </p:tgtEl>
                                        <p:attrNameLst>
                                          <p:attrName>style.visibility</p:attrName>
                                        </p:attrNameLst>
                                      </p:cBhvr>
                                      <p:to>
                                        <p:strVal val="visible"/>
                                      </p:to>
                                    </p:set>
                                    <p:animEffect transition="in" filter="wipe(left)">
                                      <p:cBhvr>
                                        <p:cTn id="26" dur="500"/>
                                        <p:tgtEl>
                                          <p:spTgt spid="13">
                                            <p:graphicEl>
                                              <a:dgm id="{28717271-6A35-4279-A95C-10A6CE0C803D}"/>
                                            </p:graphicEl>
                                          </p:spTgt>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graphicEl>
                                              <a:dgm id="{F4C4E859-AA66-4F3D-80DE-D62A4FDC82EA}"/>
                                            </p:graphicEl>
                                          </p:spTgt>
                                        </p:tgtEl>
                                        <p:attrNameLst>
                                          <p:attrName>style.visibility</p:attrName>
                                        </p:attrNameLst>
                                      </p:cBhvr>
                                      <p:to>
                                        <p:strVal val="visible"/>
                                      </p:to>
                                    </p:set>
                                    <p:animEffect transition="in" filter="wipe(left)">
                                      <p:cBhvr>
                                        <p:cTn id="30" dur="500"/>
                                        <p:tgtEl>
                                          <p:spTgt spid="13">
                                            <p:graphicEl>
                                              <a:dgm id="{F4C4E859-AA66-4F3D-80DE-D62A4FDC82EA}"/>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graphicEl>
                                              <a:dgm id="{E780A33C-83C5-48DB-8934-60616FDB9774}"/>
                                            </p:graphicEl>
                                          </p:spTgt>
                                        </p:tgtEl>
                                        <p:attrNameLst>
                                          <p:attrName>style.visibility</p:attrName>
                                        </p:attrNameLst>
                                      </p:cBhvr>
                                      <p:to>
                                        <p:strVal val="visible"/>
                                      </p:to>
                                    </p:set>
                                    <p:animEffect transition="in" filter="wipe(left)">
                                      <p:cBhvr>
                                        <p:cTn id="35" dur="500"/>
                                        <p:tgtEl>
                                          <p:spTgt spid="16">
                                            <p:graphicEl>
                                              <a:dgm id="{E780A33C-83C5-48DB-8934-60616FDB9774}"/>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6">
                                            <p:graphicEl>
                                              <a:dgm id="{F08844A7-D755-462E-A4E3-FC2508E7B27D}"/>
                                            </p:graphicEl>
                                          </p:spTgt>
                                        </p:tgtEl>
                                        <p:attrNameLst>
                                          <p:attrName>style.visibility</p:attrName>
                                        </p:attrNameLst>
                                      </p:cBhvr>
                                      <p:to>
                                        <p:strVal val="visible"/>
                                      </p:to>
                                    </p:set>
                                    <p:animEffect transition="in" filter="wipe(left)">
                                      <p:cBhvr>
                                        <p:cTn id="39" dur="500"/>
                                        <p:tgtEl>
                                          <p:spTgt spid="16">
                                            <p:graphicEl>
                                              <a:dgm id="{F08844A7-D755-462E-A4E3-FC2508E7B27D}"/>
                                            </p:graphic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6">
                                            <p:graphicEl>
                                              <a:dgm id="{54DF8FA3-2530-4CEF-97FF-7A55CA438DDD}"/>
                                            </p:graphicEl>
                                          </p:spTgt>
                                        </p:tgtEl>
                                        <p:attrNameLst>
                                          <p:attrName>style.visibility</p:attrName>
                                        </p:attrNameLst>
                                      </p:cBhvr>
                                      <p:to>
                                        <p:strVal val="visible"/>
                                      </p:to>
                                    </p:set>
                                    <p:animEffect transition="in" filter="wipe(left)">
                                      <p:cBhvr>
                                        <p:cTn id="43" dur="500"/>
                                        <p:tgtEl>
                                          <p:spTgt spid="16">
                                            <p:graphicEl>
                                              <a:dgm id="{54DF8FA3-2530-4CEF-97FF-7A55CA438DD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graphicEl>
                                              <a:dgm id="{E780A33C-83C5-48DB-8934-60616FDB9774}"/>
                                            </p:graphicEl>
                                          </p:spTgt>
                                        </p:tgtEl>
                                        <p:attrNameLst>
                                          <p:attrName>style.visibility</p:attrName>
                                        </p:attrNameLst>
                                      </p:cBhvr>
                                      <p:to>
                                        <p:strVal val="visible"/>
                                      </p:to>
                                    </p:set>
                                    <p:animEffect transition="in" filter="wipe(left)">
                                      <p:cBhvr>
                                        <p:cTn id="52" dur="500"/>
                                        <p:tgtEl>
                                          <p:spTgt spid="14">
                                            <p:graphicEl>
                                              <a:dgm id="{E780A33C-83C5-48DB-8934-60616FDB9774}"/>
                                            </p:graphicEl>
                                          </p:spTgt>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4">
                                            <p:graphicEl>
                                              <a:dgm id="{F08844A7-D755-462E-A4E3-FC2508E7B27D}"/>
                                            </p:graphicEl>
                                          </p:spTgt>
                                        </p:tgtEl>
                                        <p:attrNameLst>
                                          <p:attrName>style.visibility</p:attrName>
                                        </p:attrNameLst>
                                      </p:cBhvr>
                                      <p:to>
                                        <p:strVal val="visible"/>
                                      </p:to>
                                    </p:set>
                                    <p:animEffect transition="in" filter="wipe(left)">
                                      <p:cBhvr>
                                        <p:cTn id="56" dur="500"/>
                                        <p:tgtEl>
                                          <p:spTgt spid="14">
                                            <p:graphicEl>
                                              <a:dgm id="{F08844A7-D755-462E-A4E3-FC2508E7B27D}"/>
                                            </p:graphicEl>
                                          </p:spTgt>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14">
                                            <p:graphicEl>
                                              <a:dgm id="{54DF8FA3-2530-4CEF-97FF-7A55CA438DDD}"/>
                                            </p:graphicEl>
                                          </p:spTgt>
                                        </p:tgtEl>
                                        <p:attrNameLst>
                                          <p:attrName>style.visibility</p:attrName>
                                        </p:attrNameLst>
                                      </p:cBhvr>
                                      <p:to>
                                        <p:strVal val="visible"/>
                                      </p:to>
                                    </p:set>
                                    <p:animEffect transition="in" filter="wipe(left)">
                                      <p:cBhvr>
                                        <p:cTn id="60" dur="500"/>
                                        <p:tgtEl>
                                          <p:spTgt spid="14">
                                            <p:graphicEl>
                                              <a:dgm id="{54DF8FA3-2530-4CEF-97FF-7A55CA438DD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lvlOne"/>
        </p:bldSub>
      </p:bldGraphic>
      <p:bldGraphic spid="14" grpId="0">
        <p:bldSub>
          <a:bldDgm bld="one"/>
        </p:bldSub>
      </p:bldGraphic>
      <p:bldGraphic spid="16" grpId="0">
        <p:bldSub>
          <a:bldDgm bld="one"/>
        </p:bldSub>
      </p:bldGraphic>
      <p:bldGraphic spid="17" grpId="0">
        <p:bldAsOne/>
      </p:bldGraphic>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49</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5" name="內容版面配置區 4"/>
          <p:cNvSpPr>
            <a:spLocks noGrp="1"/>
          </p:cNvSpPr>
          <p:nvPr>
            <p:ph idx="1"/>
          </p:nvPr>
        </p:nvSpPr>
        <p:spPr/>
        <p:txBody>
          <a:bodyPr/>
          <a:lstStyle/>
          <a:p>
            <a:endParaRPr lang="zh-TW" altLang="en-US"/>
          </a:p>
        </p:txBody>
      </p:sp>
      <p:graphicFrame>
        <p:nvGraphicFramePr>
          <p:cNvPr id="11" name="內容版面配置區 3"/>
          <p:cNvGraphicFramePr>
            <a:graphicFrameLocks/>
          </p:cNvGraphicFramePr>
          <p:nvPr>
            <p:extLst>
              <p:ext uri="{D42A27DB-BD31-4B8C-83A1-F6EECF244321}">
                <p14:modId xmlns:p14="http://schemas.microsoft.com/office/powerpoint/2010/main" val="117013272"/>
              </p:ext>
            </p:extLst>
          </p:nvPr>
        </p:nvGraphicFramePr>
        <p:xfrm>
          <a:off x="318586" y="1036894"/>
          <a:ext cx="8642087" cy="3024335"/>
        </p:xfrm>
        <a:graphic>
          <a:graphicData uri="http://schemas.openxmlformats.org/drawingml/2006/table">
            <a:tbl>
              <a:tblPr firstRow="1" bandRow="1">
                <a:tableStyleId>{5C22544A-7EE6-4342-B048-85BDC9FD1C3A}</a:tableStyleId>
              </a:tblPr>
              <a:tblGrid>
                <a:gridCol w="1203330">
                  <a:extLst>
                    <a:ext uri="{9D8B030D-6E8A-4147-A177-3AD203B41FA5}">
                      <a16:colId xmlns:a16="http://schemas.microsoft.com/office/drawing/2014/main" val="20000"/>
                    </a:ext>
                  </a:extLst>
                </a:gridCol>
                <a:gridCol w="929844">
                  <a:extLst>
                    <a:ext uri="{9D8B030D-6E8A-4147-A177-3AD203B41FA5}">
                      <a16:colId xmlns:a16="http://schemas.microsoft.com/office/drawing/2014/main" val="20001"/>
                    </a:ext>
                  </a:extLst>
                </a:gridCol>
                <a:gridCol w="984541">
                  <a:extLst>
                    <a:ext uri="{9D8B030D-6E8A-4147-A177-3AD203B41FA5}">
                      <a16:colId xmlns:a16="http://schemas.microsoft.com/office/drawing/2014/main" val="20002"/>
                    </a:ext>
                  </a:extLst>
                </a:gridCol>
                <a:gridCol w="929844">
                  <a:extLst>
                    <a:ext uri="{9D8B030D-6E8A-4147-A177-3AD203B41FA5}">
                      <a16:colId xmlns:a16="http://schemas.microsoft.com/office/drawing/2014/main" val="20003"/>
                    </a:ext>
                  </a:extLst>
                </a:gridCol>
                <a:gridCol w="921640">
                  <a:extLst>
                    <a:ext uri="{9D8B030D-6E8A-4147-A177-3AD203B41FA5}">
                      <a16:colId xmlns:a16="http://schemas.microsoft.com/office/drawing/2014/main" val="20004"/>
                    </a:ext>
                  </a:extLst>
                </a:gridCol>
                <a:gridCol w="918222">
                  <a:extLst>
                    <a:ext uri="{9D8B030D-6E8A-4147-A177-3AD203B41FA5}">
                      <a16:colId xmlns:a16="http://schemas.microsoft.com/office/drawing/2014/main" val="20005"/>
                    </a:ext>
                  </a:extLst>
                </a:gridCol>
                <a:gridCol w="918222">
                  <a:extLst>
                    <a:ext uri="{9D8B030D-6E8A-4147-A177-3AD203B41FA5}">
                      <a16:colId xmlns:a16="http://schemas.microsoft.com/office/drawing/2014/main" val="20006"/>
                    </a:ext>
                  </a:extLst>
                </a:gridCol>
                <a:gridCol w="918222">
                  <a:extLst>
                    <a:ext uri="{9D8B030D-6E8A-4147-A177-3AD203B41FA5}">
                      <a16:colId xmlns:a16="http://schemas.microsoft.com/office/drawing/2014/main" val="20007"/>
                    </a:ext>
                  </a:extLst>
                </a:gridCol>
                <a:gridCol w="918222">
                  <a:extLst>
                    <a:ext uri="{9D8B030D-6E8A-4147-A177-3AD203B41FA5}">
                      <a16:colId xmlns:a16="http://schemas.microsoft.com/office/drawing/2014/main" val="20008"/>
                    </a:ext>
                  </a:extLst>
                </a:gridCol>
              </a:tblGrid>
              <a:tr h="592953">
                <a:tc rowSpan="2">
                  <a:txBody>
                    <a:bodyPr/>
                    <a:lstStyle/>
                    <a:p>
                      <a:pPr algn="ctr"/>
                      <a:r>
                        <a:rPr lang="zh-TW" altLang="en-US" sz="1500" dirty="0">
                          <a:latin typeface="+mj-ea"/>
                          <a:ea typeface="+mj-ea"/>
                        </a:rPr>
                        <a:t>入學管道</a:t>
                      </a:r>
                    </a:p>
                  </a:txBody>
                  <a:tcPr marL="68589" marR="68589" marT="34290" marB="34290" anchor="ctr"/>
                </a:tc>
                <a:tc gridSpan="3">
                  <a:txBody>
                    <a:bodyPr/>
                    <a:lstStyle/>
                    <a:p>
                      <a:pPr algn="ctr"/>
                      <a:r>
                        <a:rPr lang="zh-TW" altLang="en-US" sz="1500" dirty="0">
                          <a:latin typeface="+mj-ea"/>
                          <a:ea typeface="+mj-ea"/>
                        </a:rPr>
                        <a:t>大學</a:t>
                      </a:r>
                    </a:p>
                  </a:txBody>
                  <a:tcPr marL="68589" marR="68589" marT="34290" marB="34290" anchor="ctr"/>
                </a:tc>
                <a:tc hMerge="1">
                  <a:txBody>
                    <a:bodyPr/>
                    <a:lstStyle/>
                    <a:p>
                      <a:endParaRPr lang="zh-TW" altLang="en-US" dirty="0"/>
                    </a:p>
                  </a:txBody>
                  <a:tcPr/>
                </a:tc>
                <a:tc hMerge="1">
                  <a:txBody>
                    <a:bodyPr/>
                    <a:lstStyle/>
                    <a:p>
                      <a:endParaRPr lang="zh-TW" altLang="en-US" dirty="0"/>
                    </a:p>
                  </a:txBody>
                  <a:tcPr/>
                </a:tc>
                <a:tc gridSpan="5">
                  <a:txBody>
                    <a:bodyPr/>
                    <a:lstStyle/>
                    <a:p>
                      <a:pPr marL="0" algn="ctr" rtl="0" eaLnBrk="1" latinLnBrk="0" hangingPunct="1"/>
                      <a:r>
                        <a:rPr kumimoji="0" lang="zh-TW" altLang="en-US" sz="1500" b="1" kern="1200" dirty="0">
                          <a:solidFill>
                            <a:schemeClr val="lt1"/>
                          </a:solidFill>
                          <a:latin typeface="+mj-ea"/>
                          <a:ea typeface="+mj-ea"/>
                          <a:cs typeface="+mn-cs"/>
                        </a:rPr>
                        <a:t>四技二專</a:t>
                      </a:r>
                    </a:p>
                  </a:txBody>
                  <a:tcPr marL="68589" marR="68589" marT="34290" marB="34290"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592953">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繁星推薦</a:t>
                      </a:r>
                      <a:endParaRPr lang="zh-TW" altLang="en-US" sz="1500" dirty="0"/>
                    </a:p>
                  </a:txBody>
                  <a:tcPr marL="68589" marR="68589"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申請入學</a:t>
                      </a:r>
                      <a:endParaRPr lang="zh-TW" altLang="en-US" sz="1500" dirty="0"/>
                    </a:p>
                  </a:txBody>
                  <a:tcPr marL="68589" marR="68589"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分發入學</a:t>
                      </a:r>
                      <a:endParaRPr lang="zh-TW" altLang="en-US" sz="1500" dirty="0"/>
                    </a:p>
                  </a:txBody>
                  <a:tcPr marL="68589" marR="68589"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科技繁星</a:t>
                      </a:r>
                      <a:endParaRPr lang="zh-TW" altLang="en-US" sz="15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申請入學</a:t>
                      </a:r>
                      <a:r>
                        <a:rPr lang="en-US" altLang="zh-TW" sz="1500" b="1" dirty="0">
                          <a:latin typeface="微軟正黑體" panose="020B0604030504040204" pitchFamily="34" charset="-120"/>
                          <a:ea typeface="微軟正黑體" panose="020B0604030504040204" pitchFamily="34" charset="-120"/>
                        </a:rPr>
                        <a:t/>
                      </a:r>
                      <a:br>
                        <a:rPr lang="en-US" altLang="zh-TW" sz="1500" b="1" dirty="0">
                          <a:latin typeface="微軟正黑體" panose="020B0604030504040204" pitchFamily="34" charset="-120"/>
                          <a:ea typeface="微軟正黑體" panose="020B0604030504040204" pitchFamily="34" charset="-120"/>
                        </a:rPr>
                      </a:br>
                      <a:r>
                        <a:rPr lang="en-US" altLang="zh-TW" sz="1500" b="1" dirty="0">
                          <a:latin typeface="微軟正黑體" panose="020B0604030504040204" pitchFamily="34" charset="-120"/>
                          <a:ea typeface="微軟正黑體" panose="020B0604030504040204" pitchFamily="34" charset="-120"/>
                        </a:rPr>
                        <a:t>(</a:t>
                      </a:r>
                      <a:r>
                        <a:rPr lang="zh-TW" altLang="en-US" sz="1500" b="1" dirty="0">
                          <a:latin typeface="微軟正黑體" panose="020B0604030504040204" pitchFamily="34" charset="-120"/>
                          <a:ea typeface="微軟正黑體" panose="020B0604030504040204" pitchFamily="34" charset="-120"/>
                        </a:rPr>
                        <a:t>學測</a:t>
                      </a:r>
                      <a:r>
                        <a:rPr lang="en-US" altLang="zh-TW" sz="1500" b="1" dirty="0">
                          <a:latin typeface="微軟正黑體" panose="020B0604030504040204" pitchFamily="34" charset="-120"/>
                          <a:ea typeface="微軟正黑體" panose="020B0604030504040204" pitchFamily="34" charset="-120"/>
                        </a:rPr>
                        <a:t>)</a:t>
                      </a:r>
                      <a:endParaRPr lang="zh-TW" altLang="en-US" sz="1500" b="1" dirty="0">
                        <a:latin typeface="微軟正黑體" panose="020B0604030504040204" pitchFamily="34" charset="-120"/>
                        <a:ea typeface="微軟正黑體" panose="020B0604030504040204" pitchFamily="34" charset="-120"/>
                      </a:endParaRPr>
                    </a:p>
                  </a:txBody>
                  <a:tcPr marL="68589" marR="68589"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甄選入學</a:t>
                      </a:r>
                    </a:p>
                  </a:txBody>
                  <a:tcPr marL="68589" marR="68589"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登記分發</a:t>
                      </a:r>
                      <a:endParaRPr lang="zh-TW" altLang="en-US" sz="1500" dirty="0"/>
                    </a:p>
                  </a:txBody>
                  <a:tcPr marL="68589" marR="68589"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微軟正黑體" panose="020B0604030504040204" pitchFamily="34" charset="-120"/>
                          <a:ea typeface="微軟正黑體" panose="020B0604030504040204" pitchFamily="34" charset="-120"/>
                        </a:rPr>
                        <a:t>技優保送甄審</a:t>
                      </a:r>
                      <a:endParaRPr lang="zh-TW" altLang="en-US" sz="1500" dirty="0"/>
                    </a:p>
                  </a:txBody>
                  <a:tcPr marL="68589" marR="68589" marT="34290" marB="34290" anchor="ctr"/>
                </a:tc>
                <a:extLst>
                  <a:ext uri="{0D108BD9-81ED-4DB2-BD59-A6C34878D82A}">
                    <a16:rowId xmlns:a16="http://schemas.microsoft.com/office/drawing/2014/main" val="10001"/>
                  </a:ext>
                </a:extLst>
              </a:tr>
              <a:tr h="592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mj-ea"/>
                          <a:ea typeface="+mj-ea"/>
                        </a:rPr>
                        <a:t>普通型高中</a:t>
                      </a:r>
                    </a:p>
                  </a:txBody>
                  <a:tcPr marL="68589" marR="68589" marT="34290" marB="34290" anchor="ctr"/>
                </a:tc>
                <a:tc>
                  <a:txBody>
                    <a:bodyPr/>
                    <a:lstStyle/>
                    <a:p>
                      <a:pPr algn="ct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algn="ct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algn="ctr"/>
                      <a:endParaRPr lang="zh-TW" altLang="en-US" sz="1400" dirty="0"/>
                    </a:p>
                  </a:txBody>
                  <a:tcPr marL="68589" marR="68589" marT="34290" marB="34290" anchor="ctr"/>
                </a:tc>
                <a:tc>
                  <a:txBody>
                    <a:bodyPr/>
                    <a:lstStyle/>
                    <a:p>
                      <a:pPr algn="ct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extLst>
                  <a:ext uri="{0D108BD9-81ED-4DB2-BD59-A6C34878D82A}">
                    <a16:rowId xmlns:a16="http://schemas.microsoft.com/office/drawing/2014/main" val="10002"/>
                  </a:ext>
                </a:extLst>
              </a:tr>
              <a:tr h="592953">
                <a:tc>
                  <a:txBody>
                    <a:bodyPr/>
                    <a:lstStyle/>
                    <a:p>
                      <a:r>
                        <a:rPr lang="zh-TW" altLang="en-US" sz="1500" b="1" dirty="0">
                          <a:latin typeface="+mj-ea"/>
                          <a:ea typeface="+mj-ea"/>
                        </a:rPr>
                        <a:t>技術型高中</a:t>
                      </a:r>
                    </a:p>
                  </a:txBody>
                  <a:tcPr marL="68589" marR="68589" marT="34290" marB="34290" anchor="ctr"/>
                </a:tc>
                <a:tc>
                  <a:txBody>
                    <a:bodyPr/>
                    <a:lstStyle/>
                    <a:p>
                      <a:pPr algn="ct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algn="ctr"/>
                      <a:r>
                        <a:rPr lang="zh-TW" altLang="en-US" sz="1400" b="1" dirty="0">
                          <a:latin typeface="+mj-ea"/>
                          <a:ea typeface="+mj-ea"/>
                        </a:rPr>
                        <a:t>僅藝術群</a:t>
                      </a:r>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extLst>
                  <a:ext uri="{0D108BD9-81ED-4DB2-BD59-A6C34878D82A}">
                    <a16:rowId xmlns:a16="http://schemas.microsoft.com/office/drawing/2014/main" val="10003"/>
                  </a:ext>
                </a:extLst>
              </a:tr>
              <a:tr h="652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b="1" dirty="0">
                          <a:latin typeface="+mj-ea"/>
                          <a:ea typeface="+mj-ea"/>
                        </a:rPr>
                        <a:t>綜合型高中</a:t>
                      </a:r>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b="1" dirty="0">
                        <a:latin typeface="微軟正黑體" panose="020B0604030504040204" pitchFamily="34" charset="-120"/>
                        <a:ea typeface="微軟正黑體" panose="020B0604030504040204" pitchFamily="34" charset="-120"/>
                      </a:endParaRPr>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b="1" dirty="0">
                        <a:latin typeface="微軟正黑體" panose="020B0604030504040204" pitchFamily="34" charset="-120"/>
                        <a:ea typeface="微軟正黑體" panose="020B0604030504040204" pitchFamily="34" charset="-120"/>
                      </a:endParaRPr>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b="1" dirty="0">
                        <a:latin typeface="微軟正黑體" panose="020B0604030504040204" pitchFamily="34" charset="-120"/>
                        <a:ea typeface="微軟正黑體" panose="020B0604030504040204" pitchFamily="34" charset="-120"/>
                      </a:endParaRPr>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ym typeface="Wingdings 2"/>
                        </a:rPr>
                        <a:t></a:t>
                      </a:r>
                      <a:endParaRPr lang="zh-TW" altLang="en-US" sz="1400" dirty="0"/>
                    </a:p>
                  </a:txBody>
                  <a:tcPr marL="68589" marR="68589" marT="34290" marB="34290" anchor="ctr"/>
                </a:tc>
                <a:extLst>
                  <a:ext uri="{0D108BD9-81ED-4DB2-BD59-A6C34878D82A}">
                    <a16:rowId xmlns:a16="http://schemas.microsoft.com/office/drawing/2014/main" val="10004"/>
                  </a:ext>
                </a:extLst>
              </a:tr>
            </a:tbl>
          </a:graphicData>
        </a:graphic>
      </p:graphicFrame>
      <p:sp>
        <p:nvSpPr>
          <p:cNvPr id="12" name="標題 1"/>
          <p:cNvSpPr txBox="1">
            <a:spLocks/>
          </p:cNvSpPr>
          <p:nvPr/>
        </p:nvSpPr>
        <p:spPr>
          <a:xfrm>
            <a:off x="1291417" y="4115235"/>
            <a:ext cx="7777474" cy="432000"/>
          </a:xfrm>
          <a:prstGeom prst="rect">
            <a:avLst/>
          </a:prstGeom>
        </p:spPr>
        <p:txBody>
          <a:bodyPr lIns="68580" tIns="34290" rIns="68580" bIns="34290" anchor="ctr" anchorCtr="0">
            <a:norm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1500">
                <a:solidFill>
                  <a:srgbClr val="1E00D0"/>
                </a:solidFill>
                <a:latin typeface="微軟正黑體" panose="020B0604030504040204" pitchFamily="34" charset="-120"/>
                <a:ea typeface="微軟正黑體" panose="020B0604030504040204" pitchFamily="34" charset="-120"/>
              </a:rPr>
              <a:t>大學繁星：全程修習學術學程課程之學生       科技繁星：修畢專門學程科目</a:t>
            </a:r>
            <a:r>
              <a:rPr lang="en-US" altLang="zh-TW" sz="1500">
                <a:solidFill>
                  <a:srgbClr val="1E00D0"/>
                </a:solidFill>
                <a:latin typeface="微軟正黑體" panose="020B0604030504040204" pitchFamily="34" charset="-120"/>
                <a:ea typeface="微軟正黑體" panose="020B0604030504040204" pitchFamily="34" charset="-120"/>
              </a:rPr>
              <a:t>25</a:t>
            </a:r>
            <a:r>
              <a:rPr lang="zh-TW" altLang="en-US" sz="1500">
                <a:solidFill>
                  <a:srgbClr val="1E00D0"/>
                </a:solidFill>
                <a:latin typeface="微軟正黑體" panose="020B0604030504040204" pitchFamily="34" charset="-120"/>
                <a:ea typeface="微軟正黑體" panose="020B0604030504040204" pitchFamily="34" charset="-120"/>
              </a:rPr>
              <a:t>學分以上者</a:t>
            </a:r>
            <a:endParaRPr lang="zh-TW" altLang="en-US" sz="1500" dirty="0">
              <a:solidFill>
                <a:srgbClr val="1E00D0"/>
              </a:solidFill>
              <a:latin typeface="微軟正黑體" panose="020B0604030504040204" pitchFamily="34" charset="-120"/>
              <a:ea typeface="微軟正黑體" panose="020B0604030504040204" pitchFamily="34" charset="-120"/>
            </a:endParaRPr>
          </a:p>
        </p:txBody>
      </p:sp>
      <p:sp>
        <p:nvSpPr>
          <p:cNvPr id="13" name="圓角矩形圖說文字 12"/>
          <p:cNvSpPr/>
          <p:nvPr/>
        </p:nvSpPr>
        <p:spPr>
          <a:xfrm>
            <a:off x="373195" y="4493277"/>
            <a:ext cx="1350176" cy="486054"/>
          </a:xfrm>
          <a:prstGeom prst="wedgeRoundRectCallout">
            <a:avLst>
              <a:gd name="adj1" fmla="val -5011"/>
              <a:gd name="adj2" fmla="val -1788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TW" altLang="en-US" sz="2100" b="1" dirty="0">
                <a:solidFill>
                  <a:srgbClr val="FFFF00"/>
                </a:solidFill>
                <a:latin typeface="微軟正黑體" panose="020B0604030504040204" pitchFamily="34" charset="-120"/>
                <a:ea typeface="微軟正黑體" panose="020B0604030504040204" pitchFamily="34" charset="-120"/>
              </a:rPr>
              <a:t>進路完勝</a:t>
            </a:r>
          </a:p>
        </p:txBody>
      </p:sp>
      <p:sp>
        <p:nvSpPr>
          <p:cNvPr id="14" name="矩形 13"/>
          <p:cNvSpPr/>
          <p:nvPr/>
        </p:nvSpPr>
        <p:spPr>
          <a:xfrm>
            <a:off x="319182" y="3413157"/>
            <a:ext cx="8668128" cy="62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p>
        </p:txBody>
      </p:sp>
    </p:spTree>
    <p:extLst>
      <p:ext uri="{BB962C8B-B14F-4D97-AF65-F5344CB8AC3E}">
        <p14:creationId xmlns:p14="http://schemas.microsoft.com/office/powerpoint/2010/main" val="6887191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5</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graphicFrame>
        <p:nvGraphicFramePr>
          <p:cNvPr id="18" name="資料庫圖表 17"/>
          <p:cNvGraphicFramePr/>
          <p:nvPr>
            <p:extLst>
              <p:ext uri="{D42A27DB-BD31-4B8C-83A1-F6EECF244321}">
                <p14:modId xmlns:p14="http://schemas.microsoft.com/office/powerpoint/2010/main" val="1487245675"/>
              </p:ext>
            </p:extLst>
          </p:nvPr>
        </p:nvGraphicFramePr>
        <p:xfrm>
          <a:off x="2443061" y="1202978"/>
          <a:ext cx="5941256" cy="3777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5" name="直線單箭頭接點 24"/>
          <p:cNvCxnSpPr/>
          <p:nvPr/>
        </p:nvCxnSpPr>
        <p:spPr>
          <a:xfrm flipV="1">
            <a:off x="4603405" y="1920670"/>
            <a:ext cx="1253679" cy="648072"/>
          </a:xfrm>
          <a:prstGeom prst="straightConnector1">
            <a:avLst/>
          </a:prstGeom>
          <a:ln w="44450">
            <a:headEnd type="triangle"/>
            <a:tailEnd type="triangle"/>
          </a:ln>
        </p:spPr>
        <p:style>
          <a:lnRef idx="3">
            <a:schemeClr val="accent3"/>
          </a:lnRef>
          <a:fillRef idx="0">
            <a:schemeClr val="accent3"/>
          </a:fillRef>
          <a:effectRef idx="2">
            <a:schemeClr val="accent3"/>
          </a:effectRef>
          <a:fontRef idx="minor">
            <a:schemeClr val="tx1"/>
          </a:fontRef>
        </p:style>
      </p:cxnSp>
      <p:sp>
        <p:nvSpPr>
          <p:cNvPr id="27" name="矩形 26"/>
          <p:cNvSpPr/>
          <p:nvPr/>
        </p:nvSpPr>
        <p:spPr>
          <a:xfrm>
            <a:off x="776913" y="921755"/>
            <a:ext cx="934495" cy="2977738"/>
          </a:xfrm>
          <a:prstGeom prst="rect">
            <a:avLst/>
          </a:prstGeom>
          <a:solidFill>
            <a:srgbClr val="CDF2FF"/>
          </a:solidFill>
          <a:ln/>
        </p:spPr>
        <p:style>
          <a:lnRef idx="3">
            <a:schemeClr val="lt1"/>
          </a:lnRef>
          <a:fillRef idx="1">
            <a:schemeClr val="accent2"/>
          </a:fillRef>
          <a:effectRef idx="1">
            <a:schemeClr val="accent2"/>
          </a:effectRef>
          <a:fontRef idx="minor">
            <a:schemeClr val="lt1"/>
          </a:fontRef>
        </p:style>
        <p:txBody>
          <a:bodyPr wrap="square" lIns="68580" tIns="34290" rIns="68580" bIns="34290">
            <a:spAutoFit/>
          </a:bodyPr>
          <a:lstStyle/>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技術型高中學生主要的</a:t>
            </a:r>
            <a:endParaRPr lang="en-US" altLang="zh-TW" sz="2700" b="1" dirty="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升學管道</a:t>
            </a:r>
            <a:endParaRPr lang="en-US" altLang="zh-TW" sz="2700" b="1" dirty="0">
              <a:solidFill>
                <a:schemeClr val="tx1"/>
              </a:solidFill>
              <a:latin typeface="微軟正黑體" panose="020B0604030504040204" pitchFamily="34" charset="-120"/>
              <a:ea typeface="微軟正黑體" panose="020B0604030504040204" pitchFamily="34" charset="-120"/>
            </a:endParaRPr>
          </a:p>
        </p:txBody>
      </p:sp>
      <p:sp>
        <p:nvSpPr>
          <p:cNvPr id="14" name="標題 1"/>
          <p:cNvSpPr txBox="1">
            <a:spLocks/>
          </p:cNvSpPr>
          <p:nvPr/>
        </p:nvSpPr>
        <p:spPr>
          <a:xfrm>
            <a:off x="2983191" y="921755"/>
            <a:ext cx="2821735" cy="456111"/>
          </a:xfrm>
          <a:prstGeom prst="rect">
            <a:avLst/>
          </a:prstGeom>
        </p:spPr>
        <p:txBody>
          <a:bodyPr bIns="91440" anchor="ctr" anchorCtr="0">
            <a:noAutofit/>
          </a:bodyPr>
          <a:lstStyle/>
          <a:p>
            <a:pPr algn="ctr">
              <a:spcBef>
                <a:spcPct val="0"/>
              </a:spcBef>
            </a:pPr>
            <a:r>
              <a:rPr lang="zh-TW" altLang="en-US" sz="2800" b="1" dirty="0">
                <a:solidFill>
                  <a:srgbClr val="003192"/>
                </a:solidFill>
                <a:latin typeface="微軟正黑體" panose="020B0604030504040204" pitchFamily="34" charset="-120"/>
                <a:ea typeface="微軟正黑體" panose="020B0604030504040204" pitchFamily="34" charset="-120"/>
              </a:rPr>
              <a:t>技術型高中</a:t>
            </a:r>
            <a:endParaRPr lang="zh-CN"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5940902" y="4048255"/>
            <a:ext cx="1512169" cy="932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20" name="矩形 19"/>
          <p:cNvSpPr/>
          <p:nvPr/>
        </p:nvSpPr>
        <p:spPr>
          <a:xfrm>
            <a:off x="5949985" y="1622544"/>
            <a:ext cx="1512169" cy="1842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TW" altLang="en-US"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94659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5"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4EC30CFB-5247-4BF2-9AB4-3ADF4FE8C5D6}" type="slidenum">
              <a:rPr lang="zh-TW" altLang="en-US" smtClean="0"/>
              <a:pPr>
                <a:defRPr/>
              </a:pPr>
              <a:t>50</a:t>
            </a:fld>
            <a:endParaRPr lang="zh-TW" alt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08" t="31112" r="40481" b="33162"/>
          <a:stretch/>
        </p:blipFill>
        <p:spPr bwMode="auto">
          <a:xfrm>
            <a:off x="6265985" y="119205"/>
            <a:ext cx="2708031" cy="18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Diagram group"/>
          <p:cNvGrpSpPr/>
          <p:nvPr/>
        </p:nvGrpSpPr>
        <p:grpSpPr>
          <a:xfrm>
            <a:off x="1691640" y="1818990"/>
            <a:ext cx="5760720" cy="752760"/>
            <a:chOff x="411480" y="1583661"/>
            <a:chExt cx="5760720" cy="1003680"/>
          </a:xfrm>
          <a:scene3d>
            <a:camera prst="isometricOffAxis2Left" zoom="95000"/>
            <a:lightRig rig="flat" dir="t"/>
          </a:scene3d>
        </p:grpSpPr>
        <p:grpSp>
          <p:nvGrpSpPr>
            <p:cNvPr id="7" name="群組 6"/>
            <p:cNvGrpSpPr/>
            <p:nvPr/>
          </p:nvGrpSpPr>
          <p:grpSpPr>
            <a:xfrm>
              <a:off x="411480" y="1583661"/>
              <a:ext cx="5760720" cy="1003680"/>
              <a:chOff x="411480" y="1583661"/>
              <a:chExt cx="5760720" cy="1003680"/>
            </a:xfrm>
          </p:grpSpPr>
          <p:sp>
            <p:nvSpPr>
              <p:cNvPr id="8" name="圓角矩形 7"/>
              <p:cNvSpPr/>
              <p:nvPr/>
            </p:nvSpPr>
            <p:spPr>
              <a:xfrm>
                <a:off x="411480" y="1583661"/>
                <a:ext cx="5760720" cy="1003680"/>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9" name="圓角矩形 4"/>
              <p:cNvSpPr txBox="1"/>
              <p:nvPr/>
            </p:nvSpPr>
            <p:spPr>
              <a:xfrm>
                <a:off x="460476" y="1632657"/>
                <a:ext cx="5662728" cy="9056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l" defTabSz="1955800">
                  <a:lnSpc>
                    <a:spcPct val="90000"/>
                  </a:lnSpc>
                  <a:spcBef>
                    <a:spcPct val="0"/>
                  </a:spcBef>
                  <a:spcAft>
                    <a:spcPct val="35000"/>
                  </a:spcAft>
                </a:pPr>
                <a:r>
                  <a:rPr lang="zh-TW" altLang="en-US" sz="4400" b="1" kern="12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適性學習篇</a:t>
                </a:r>
              </a:p>
            </p:txBody>
          </p:sp>
        </p:grpSp>
      </p:grpSp>
      <p:sp>
        <p:nvSpPr>
          <p:cNvPr id="10" name="副標題 2"/>
          <p:cNvSpPr txBox="1">
            <a:spLocks/>
          </p:cNvSpPr>
          <p:nvPr/>
        </p:nvSpPr>
        <p:spPr>
          <a:xfrm>
            <a:off x="1143000" y="3132055"/>
            <a:ext cx="6858000" cy="811295"/>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2400" b="1" kern="1200">
                <a:solidFill>
                  <a:srgbClr val="30B1B3"/>
                </a:solidFill>
                <a:latin typeface="+mn-lt"/>
                <a:ea typeface="微軟正黑體"/>
                <a:cs typeface="+mn-cs"/>
              </a:defRPr>
            </a:lvl1pPr>
            <a:lvl2pPr marL="457200" indent="0" algn="ctr" defTabSz="457200" rtl="0" eaLnBrk="1" latinLnBrk="0" hangingPunct="1">
              <a:spcBef>
                <a:spcPct val="20000"/>
              </a:spcBef>
              <a:buFont typeface="Arial"/>
              <a:buNone/>
              <a:defRPr sz="2000" kern="1200">
                <a:solidFill>
                  <a:schemeClr val="tx1"/>
                </a:solidFill>
                <a:latin typeface="+mn-lt"/>
                <a:ea typeface="微軟正黑體"/>
                <a:cs typeface="+mn-cs"/>
              </a:defRPr>
            </a:lvl2pPr>
            <a:lvl3pPr marL="914400" indent="0" algn="ctr" defTabSz="457200" rtl="0" eaLnBrk="1" latinLnBrk="0" hangingPunct="1">
              <a:spcBef>
                <a:spcPct val="20000"/>
              </a:spcBef>
              <a:buFont typeface="Arial"/>
              <a:buNone/>
              <a:defRPr sz="1800" kern="1200">
                <a:solidFill>
                  <a:schemeClr val="tx1"/>
                </a:solidFill>
                <a:latin typeface="+mn-lt"/>
                <a:ea typeface="微軟正黑體"/>
                <a:cs typeface="+mn-cs"/>
              </a:defRPr>
            </a:lvl3pPr>
            <a:lvl4pPr marL="1371600" indent="0" algn="ctr" defTabSz="457200" rtl="0" eaLnBrk="1" latinLnBrk="0" hangingPunct="1">
              <a:spcBef>
                <a:spcPct val="20000"/>
              </a:spcBef>
              <a:buFont typeface="Arial"/>
              <a:buNone/>
              <a:defRPr sz="1600" kern="1200">
                <a:solidFill>
                  <a:schemeClr val="tx1"/>
                </a:solidFill>
                <a:latin typeface="+mn-lt"/>
                <a:ea typeface="微軟正黑體"/>
                <a:cs typeface="+mn-cs"/>
              </a:defRPr>
            </a:lvl4pPr>
            <a:lvl5pPr marL="1828800" indent="0" algn="ctr" defTabSz="457200" rtl="0" eaLnBrk="1" latinLnBrk="0" hangingPunct="1">
              <a:spcBef>
                <a:spcPct val="20000"/>
              </a:spcBef>
              <a:buFont typeface="Arial"/>
              <a:buNone/>
              <a:defRPr sz="1600" kern="1200">
                <a:solidFill>
                  <a:schemeClr val="tx1"/>
                </a:solidFill>
                <a:latin typeface="+mn-lt"/>
                <a:ea typeface="微軟正黑體"/>
                <a:cs typeface="+mn-cs"/>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r>
              <a:rPr lang="zh-TW" altLang="en-US" sz="4400" dirty="0">
                <a:solidFill>
                  <a:srgbClr val="002060"/>
                </a:solidFill>
                <a:effectLst>
                  <a:outerShdw blurRad="38100" dist="38100" dir="2700000" algn="tl">
                    <a:srgbClr val="000000">
                      <a:alpha val="43137"/>
                    </a:srgbClr>
                  </a:outerShdw>
                </a:effectLst>
              </a:rPr>
              <a:t>綜合型高中適性課程之優勢</a:t>
            </a:r>
            <a:endParaRPr lang="en-US" altLang="zh-TW" sz="4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29112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2412" name="Google Shape;2412;p56"/>
          <p:cNvSpPr txBox="1">
            <a:spLocks noGrp="1"/>
          </p:cNvSpPr>
          <p:nvPr>
            <p:ph type="title"/>
          </p:nvPr>
        </p:nvSpPr>
        <p:spPr>
          <a:xfrm>
            <a:off x="850149" y="2680475"/>
            <a:ext cx="2415300" cy="415500"/>
          </a:xfrm>
          <a:prstGeom prst="rect">
            <a:avLst/>
          </a:prstGeom>
        </p:spPr>
        <p:txBody>
          <a:bodyPr spcFirstLastPara="1" wrap="square" lIns="91423" tIns="91423" rIns="91423" bIns="91423" anchor="ctr" anchorCtr="0">
            <a:noAutofit/>
          </a:bodyPr>
          <a:lstStyle/>
          <a:p>
            <a:pPr>
              <a:buClr>
                <a:schemeClr val="dk1"/>
              </a:buClr>
              <a:buSzPts val="1100"/>
            </a:pPr>
            <a:r>
              <a:rPr lang="zh-TW" altLang="en-US" dirty="0" smtClean="0">
                <a:solidFill>
                  <a:schemeClr val="bg1"/>
                </a:solidFill>
              </a:rPr>
              <a:t>證照檢定</a:t>
            </a:r>
            <a:endParaRPr dirty="0">
              <a:solidFill>
                <a:schemeClr val="bg1"/>
              </a:solidFill>
            </a:endParaRPr>
          </a:p>
        </p:txBody>
      </p:sp>
      <p:sp>
        <p:nvSpPr>
          <p:cNvPr id="2413" name="Google Shape;2413;p56"/>
          <p:cNvSpPr txBox="1">
            <a:spLocks noGrp="1"/>
          </p:cNvSpPr>
          <p:nvPr>
            <p:ph type="subTitle" idx="1"/>
          </p:nvPr>
        </p:nvSpPr>
        <p:spPr>
          <a:xfrm>
            <a:off x="850150" y="3226126"/>
            <a:ext cx="2415300" cy="878400"/>
          </a:xfrm>
          <a:prstGeom prst="rect">
            <a:avLst/>
          </a:prstGeom>
        </p:spPr>
        <p:txBody>
          <a:bodyPr spcFirstLastPara="1" wrap="square" lIns="91423" tIns="91423" rIns="91423" bIns="91423" anchor="ctr" anchorCtr="0">
            <a:noAutofit/>
          </a:bodyPr>
          <a:lstStyle/>
          <a:p>
            <a:pPr marL="0" indent="0">
              <a:buClr>
                <a:schemeClr val="dk1"/>
              </a:buClr>
              <a:buSzPts val="1100"/>
            </a:pPr>
            <a:r>
              <a:rPr lang="zh-TW" altLang="en-US" dirty="0" smtClean="0"/>
              <a:t>比高中生多了證照檢定</a:t>
            </a:r>
            <a:endParaRPr dirty="0"/>
          </a:p>
        </p:txBody>
      </p:sp>
      <p:sp>
        <p:nvSpPr>
          <p:cNvPr id="2414" name="Google Shape;2414;p56"/>
          <p:cNvSpPr txBox="1">
            <a:spLocks noGrp="1"/>
          </p:cNvSpPr>
          <p:nvPr>
            <p:ph type="title" idx="2"/>
          </p:nvPr>
        </p:nvSpPr>
        <p:spPr>
          <a:xfrm>
            <a:off x="713225" y="539000"/>
            <a:ext cx="7717500" cy="444600"/>
          </a:xfrm>
          <a:prstGeom prst="rect">
            <a:avLst/>
          </a:prstGeom>
        </p:spPr>
        <p:txBody>
          <a:bodyPr spcFirstLastPara="1" wrap="square" lIns="91423" tIns="91423" rIns="91423" bIns="91423" anchor="ctr" anchorCtr="0">
            <a:noAutofit/>
          </a:bodyPr>
          <a:lstStyle/>
          <a:p>
            <a:r>
              <a:rPr lang="zh-TW" altLang="en-US" dirty="0" smtClean="0"/>
              <a:t>綜合高中的優勢</a:t>
            </a:r>
            <a:endParaRPr dirty="0"/>
          </a:p>
        </p:txBody>
      </p:sp>
      <p:sp>
        <p:nvSpPr>
          <p:cNvPr id="2415" name="Google Shape;2415;p56"/>
          <p:cNvSpPr txBox="1">
            <a:spLocks noGrp="1"/>
          </p:cNvSpPr>
          <p:nvPr>
            <p:ph type="title" idx="3"/>
          </p:nvPr>
        </p:nvSpPr>
        <p:spPr>
          <a:xfrm>
            <a:off x="3364436" y="2680475"/>
            <a:ext cx="2572440" cy="415500"/>
          </a:xfrm>
          <a:prstGeom prst="rect">
            <a:avLst/>
          </a:prstGeom>
        </p:spPr>
        <p:txBody>
          <a:bodyPr spcFirstLastPara="1" wrap="square" lIns="91423" tIns="91423" rIns="91423" bIns="91423" anchor="ctr" anchorCtr="0">
            <a:noAutofit/>
          </a:bodyPr>
          <a:lstStyle/>
          <a:p>
            <a:pPr>
              <a:buClr>
                <a:schemeClr val="dk1"/>
              </a:buClr>
              <a:buSzPts val="1100"/>
            </a:pPr>
            <a:r>
              <a:rPr lang="zh-TW" altLang="en-US" sz="2700" dirty="0" smtClean="0">
                <a:solidFill>
                  <a:schemeClr val="bg1"/>
                </a:solidFill>
              </a:rPr>
              <a:t>比普通高中更有優勢</a:t>
            </a:r>
            <a:endParaRPr sz="2700" dirty="0">
              <a:solidFill>
                <a:schemeClr val="bg1"/>
              </a:solidFill>
            </a:endParaRPr>
          </a:p>
        </p:txBody>
      </p:sp>
      <p:sp>
        <p:nvSpPr>
          <p:cNvPr id="2416" name="Google Shape;2416;p56"/>
          <p:cNvSpPr txBox="1">
            <a:spLocks noGrp="1"/>
          </p:cNvSpPr>
          <p:nvPr>
            <p:ph type="subTitle" idx="4"/>
          </p:nvPr>
        </p:nvSpPr>
        <p:spPr>
          <a:xfrm>
            <a:off x="3364438" y="3226126"/>
            <a:ext cx="2415300" cy="1070210"/>
          </a:xfrm>
          <a:prstGeom prst="rect">
            <a:avLst/>
          </a:prstGeom>
        </p:spPr>
        <p:txBody>
          <a:bodyPr spcFirstLastPara="1" wrap="square" lIns="91423" tIns="91423" rIns="91423" bIns="91423" anchor="ctr" anchorCtr="0">
            <a:noAutofit/>
          </a:bodyPr>
          <a:lstStyle/>
          <a:p>
            <a:pPr marL="0" indent="0">
              <a:buClr>
                <a:schemeClr val="dk1"/>
              </a:buClr>
              <a:buSzPts val="1100"/>
            </a:pPr>
            <a:endParaRPr lang="en-US" altLang="zh-TW" dirty="0" smtClean="0"/>
          </a:p>
          <a:p>
            <a:pPr marL="0" indent="0" algn="l">
              <a:buClr>
                <a:schemeClr val="dk1"/>
              </a:buClr>
              <a:buSzPts val="1100"/>
            </a:pPr>
            <a:r>
              <a:rPr lang="en-US" altLang="zh-TW" dirty="0" smtClean="0"/>
              <a:t>1.</a:t>
            </a:r>
            <a:r>
              <a:rPr lang="zh-TW" altLang="en-US" dirty="0" smtClean="0"/>
              <a:t>考考統測</a:t>
            </a:r>
            <a:endParaRPr lang="en-US" altLang="zh-TW" dirty="0" smtClean="0"/>
          </a:p>
          <a:p>
            <a:pPr marL="0" indent="0" algn="l">
              <a:buClr>
                <a:schemeClr val="dk1"/>
              </a:buClr>
              <a:buSzPts val="1100"/>
            </a:pPr>
            <a:r>
              <a:rPr lang="en-US" altLang="zh-TW" dirty="0" smtClean="0"/>
              <a:t>2.</a:t>
            </a:r>
            <a:r>
              <a:rPr lang="zh-TW" altLang="en-US" dirty="0" smtClean="0"/>
              <a:t>參加四技二專繁星計畫</a:t>
            </a:r>
            <a:endParaRPr lang="en-US" altLang="zh-TW" dirty="0" smtClean="0"/>
          </a:p>
          <a:p>
            <a:pPr marL="0" indent="0" algn="l">
              <a:buClr>
                <a:schemeClr val="dk1"/>
              </a:buClr>
              <a:buSzPts val="1100"/>
            </a:pPr>
            <a:r>
              <a:rPr lang="en-US" altLang="zh-TW" dirty="0" smtClean="0"/>
              <a:t>3.</a:t>
            </a:r>
            <a:r>
              <a:rPr lang="zh-TW" altLang="en-US" dirty="0" smtClean="0"/>
              <a:t>參加四技二專甄選入學</a:t>
            </a:r>
            <a:endParaRPr lang="en-US" altLang="zh-TW" dirty="0" smtClean="0"/>
          </a:p>
          <a:p>
            <a:pPr marL="0" indent="0" algn="l">
              <a:buClr>
                <a:schemeClr val="dk1"/>
              </a:buClr>
              <a:buSzPts val="1100"/>
            </a:pPr>
            <a:r>
              <a:rPr lang="en-US" altLang="zh-TW" dirty="0" smtClean="0"/>
              <a:t>4.</a:t>
            </a:r>
            <a:r>
              <a:rPr lang="zh-TW" altLang="en-US" dirty="0" smtClean="0"/>
              <a:t>參加四技二專登記分發</a:t>
            </a:r>
            <a:endParaRPr dirty="0"/>
          </a:p>
        </p:txBody>
      </p:sp>
      <p:sp>
        <p:nvSpPr>
          <p:cNvPr id="2417" name="Google Shape;2417;p56"/>
          <p:cNvSpPr txBox="1">
            <a:spLocks noGrp="1"/>
          </p:cNvSpPr>
          <p:nvPr>
            <p:ph type="title" idx="5"/>
          </p:nvPr>
        </p:nvSpPr>
        <p:spPr>
          <a:xfrm>
            <a:off x="5878749" y="2680475"/>
            <a:ext cx="2415300" cy="415500"/>
          </a:xfrm>
          <a:prstGeom prst="rect">
            <a:avLst/>
          </a:prstGeom>
        </p:spPr>
        <p:txBody>
          <a:bodyPr spcFirstLastPara="1" wrap="square" lIns="91423" tIns="91423" rIns="91423" bIns="91423" anchor="ctr" anchorCtr="0">
            <a:noAutofit/>
          </a:bodyPr>
          <a:lstStyle/>
          <a:p>
            <a:pPr>
              <a:buClr>
                <a:schemeClr val="dk1"/>
              </a:buClr>
              <a:buSzPts val="1100"/>
            </a:pPr>
            <a:r>
              <a:rPr lang="zh-TW" altLang="en-US" dirty="0" smtClean="0">
                <a:solidFill>
                  <a:schemeClr val="bg1"/>
                </a:solidFill>
              </a:rPr>
              <a:t>比技術型高中更有優勢</a:t>
            </a:r>
            <a:endParaRPr dirty="0">
              <a:solidFill>
                <a:schemeClr val="bg1"/>
              </a:solidFill>
            </a:endParaRPr>
          </a:p>
        </p:txBody>
      </p:sp>
      <p:sp>
        <p:nvSpPr>
          <p:cNvPr id="2418" name="Google Shape;2418;p56"/>
          <p:cNvSpPr txBox="1">
            <a:spLocks noGrp="1"/>
          </p:cNvSpPr>
          <p:nvPr>
            <p:ph type="subTitle" idx="6"/>
          </p:nvPr>
        </p:nvSpPr>
        <p:spPr>
          <a:xfrm>
            <a:off x="5878750" y="3360596"/>
            <a:ext cx="2415300" cy="878400"/>
          </a:xfrm>
          <a:prstGeom prst="rect">
            <a:avLst/>
          </a:prstGeom>
        </p:spPr>
        <p:txBody>
          <a:bodyPr spcFirstLastPara="1" wrap="square" lIns="91423" tIns="91423" rIns="91423" bIns="91423" anchor="ctr" anchorCtr="0">
            <a:noAutofit/>
          </a:bodyPr>
          <a:lstStyle/>
          <a:p>
            <a:pPr marL="0" indent="0" algn="l">
              <a:buClr>
                <a:schemeClr val="dk1"/>
              </a:buClr>
              <a:buSzPts val="1100"/>
            </a:pPr>
            <a:r>
              <a:rPr lang="en-US" altLang="zh-TW" dirty="0" smtClean="0"/>
              <a:t>1.</a:t>
            </a:r>
            <a:r>
              <a:rPr lang="zh-TW" altLang="en-US" dirty="0" smtClean="0"/>
              <a:t>可考學測</a:t>
            </a:r>
            <a:endParaRPr lang="en-US" altLang="zh-TW" dirty="0" smtClean="0"/>
          </a:p>
          <a:p>
            <a:pPr marL="0" indent="0" algn="l">
              <a:buClr>
                <a:schemeClr val="dk1"/>
              </a:buClr>
              <a:buSzPts val="1100"/>
            </a:pPr>
            <a:r>
              <a:rPr lang="en-US" altLang="zh-TW" dirty="0" smtClean="0"/>
              <a:t>2.</a:t>
            </a:r>
            <a:r>
              <a:rPr lang="zh-TW" altLang="en-US" dirty="0" smtClean="0"/>
              <a:t>可參加申請入學</a:t>
            </a:r>
            <a:endParaRPr lang="en-US" altLang="zh-TW" dirty="0" smtClean="0"/>
          </a:p>
          <a:p>
            <a:pPr marL="0" indent="0" algn="l">
              <a:buClr>
                <a:schemeClr val="dk1"/>
              </a:buClr>
              <a:buSzPts val="1100"/>
            </a:pPr>
            <a:r>
              <a:rPr lang="en-US" altLang="zh-TW" dirty="0" smtClean="0"/>
              <a:t>3.</a:t>
            </a:r>
            <a:r>
              <a:rPr lang="zh-TW" altLang="en-US" dirty="0" smtClean="0"/>
              <a:t>考參加分發入學</a:t>
            </a:r>
            <a:endParaRPr lang="en-US" altLang="zh-TW" dirty="0" smtClean="0"/>
          </a:p>
          <a:p>
            <a:pPr marL="0" indent="0" algn="l">
              <a:buClr>
                <a:schemeClr val="dk1"/>
              </a:buClr>
              <a:buSzPts val="1100"/>
            </a:pPr>
            <a:endParaRPr dirty="0"/>
          </a:p>
        </p:txBody>
      </p:sp>
      <p:cxnSp>
        <p:nvCxnSpPr>
          <p:cNvPr id="2419" name="Google Shape;2419;p56"/>
          <p:cNvCxnSpPr/>
          <p:nvPr/>
        </p:nvCxnSpPr>
        <p:spPr>
          <a:xfrm>
            <a:off x="3333100" y="1694925"/>
            <a:ext cx="0" cy="2409600"/>
          </a:xfrm>
          <a:prstGeom prst="straightConnector1">
            <a:avLst/>
          </a:prstGeom>
          <a:noFill/>
          <a:ln w="19050" cap="flat" cmpd="sng">
            <a:solidFill>
              <a:schemeClr val="dk1"/>
            </a:solidFill>
            <a:prstDash val="dash"/>
            <a:round/>
            <a:headEnd type="none" w="med" len="med"/>
            <a:tailEnd type="none" w="med" len="med"/>
          </a:ln>
        </p:spPr>
      </p:cxnSp>
      <p:cxnSp>
        <p:nvCxnSpPr>
          <p:cNvPr id="2420" name="Google Shape;2420;p56"/>
          <p:cNvCxnSpPr/>
          <p:nvPr/>
        </p:nvCxnSpPr>
        <p:spPr>
          <a:xfrm>
            <a:off x="5810900" y="1694925"/>
            <a:ext cx="0" cy="2409600"/>
          </a:xfrm>
          <a:prstGeom prst="straightConnector1">
            <a:avLst/>
          </a:prstGeom>
          <a:noFill/>
          <a:ln w="19050" cap="flat" cmpd="sng">
            <a:solidFill>
              <a:schemeClr val="dk1"/>
            </a:solidFill>
            <a:prstDash val="dash"/>
            <a:round/>
            <a:headEnd type="none" w="med" len="med"/>
            <a:tailEnd type="none" w="med" len="med"/>
          </a:ln>
        </p:spPr>
      </p:cxnSp>
      <p:grpSp>
        <p:nvGrpSpPr>
          <p:cNvPr id="2" name="Google Shape;2421;p56"/>
          <p:cNvGrpSpPr/>
          <p:nvPr/>
        </p:nvGrpSpPr>
        <p:grpSpPr>
          <a:xfrm>
            <a:off x="6810847" y="1655292"/>
            <a:ext cx="618339" cy="486770"/>
            <a:chOff x="1182025" y="788450"/>
            <a:chExt cx="5235725" cy="4121675"/>
          </a:xfrm>
        </p:grpSpPr>
        <p:sp>
          <p:nvSpPr>
            <p:cNvPr id="2422" name="Google Shape;2422;p56"/>
            <p:cNvSpPr/>
            <p:nvPr/>
          </p:nvSpPr>
          <p:spPr>
            <a:xfrm>
              <a:off x="1936900" y="3030000"/>
              <a:ext cx="1794675" cy="1606225"/>
            </a:xfrm>
            <a:custGeom>
              <a:avLst/>
              <a:gdLst/>
              <a:ahLst/>
              <a:cxnLst/>
              <a:rect l="l" t="t" r="r" b="b"/>
              <a:pathLst>
                <a:path w="71787" h="64249" extrusionOk="0">
                  <a:moveTo>
                    <a:pt x="24537" y="4098"/>
                  </a:moveTo>
                  <a:cubicBezTo>
                    <a:pt x="26994" y="4098"/>
                    <a:pt x="29442" y="4124"/>
                    <a:pt x="31862" y="4153"/>
                  </a:cubicBezTo>
                  <a:lnTo>
                    <a:pt x="34288" y="4178"/>
                  </a:lnTo>
                  <a:cubicBezTo>
                    <a:pt x="43675" y="4276"/>
                    <a:pt x="52842" y="4693"/>
                    <a:pt x="61591" y="5452"/>
                  </a:cubicBezTo>
                  <a:cubicBezTo>
                    <a:pt x="65366" y="5796"/>
                    <a:pt x="66738" y="7585"/>
                    <a:pt x="67253" y="12854"/>
                  </a:cubicBezTo>
                  <a:cubicBezTo>
                    <a:pt x="67669" y="17021"/>
                    <a:pt x="67277" y="21138"/>
                    <a:pt x="66861" y="25501"/>
                  </a:cubicBezTo>
                  <a:cubicBezTo>
                    <a:pt x="66738" y="26947"/>
                    <a:pt x="66591" y="28417"/>
                    <a:pt x="66468" y="29888"/>
                  </a:cubicBezTo>
                  <a:cubicBezTo>
                    <a:pt x="66297" y="32363"/>
                    <a:pt x="66199" y="34887"/>
                    <a:pt x="66101" y="37289"/>
                  </a:cubicBezTo>
                  <a:cubicBezTo>
                    <a:pt x="65831" y="44176"/>
                    <a:pt x="65562" y="50647"/>
                    <a:pt x="63576" y="56994"/>
                  </a:cubicBezTo>
                  <a:cubicBezTo>
                    <a:pt x="63282" y="57926"/>
                    <a:pt x="62964" y="58808"/>
                    <a:pt x="62449" y="59151"/>
                  </a:cubicBezTo>
                  <a:cubicBezTo>
                    <a:pt x="61983" y="59470"/>
                    <a:pt x="61052" y="59519"/>
                    <a:pt x="60366" y="59568"/>
                  </a:cubicBezTo>
                  <a:cubicBezTo>
                    <a:pt x="53724" y="59935"/>
                    <a:pt x="46886" y="60009"/>
                    <a:pt x="40293" y="60082"/>
                  </a:cubicBezTo>
                  <a:cubicBezTo>
                    <a:pt x="38970" y="60082"/>
                    <a:pt x="37622" y="60107"/>
                    <a:pt x="36274" y="60107"/>
                  </a:cubicBezTo>
                  <a:cubicBezTo>
                    <a:pt x="34218" y="60134"/>
                    <a:pt x="32127" y="60156"/>
                    <a:pt x="30011" y="60156"/>
                  </a:cubicBezTo>
                  <a:cubicBezTo>
                    <a:pt x="24532" y="60156"/>
                    <a:pt x="18889" y="60011"/>
                    <a:pt x="13284" y="59445"/>
                  </a:cubicBezTo>
                  <a:cubicBezTo>
                    <a:pt x="11348" y="59274"/>
                    <a:pt x="9118" y="59004"/>
                    <a:pt x="7108" y="58318"/>
                  </a:cubicBezTo>
                  <a:cubicBezTo>
                    <a:pt x="6103" y="57950"/>
                    <a:pt x="5858" y="57656"/>
                    <a:pt x="5809" y="57558"/>
                  </a:cubicBezTo>
                  <a:cubicBezTo>
                    <a:pt x="5687" y="57337"/>
                    <a:pt x="5687" y="56798"/>
                    <a:pt x="5662" y="56406"/>
                  </a:cubicBezTo>
                  <a:cubicBezTo>
                    <a:pt x="5491" y="49960"/>
                    <a:pt x="5319" y="43515"/>
                    <a:pt x="5148" y="37093"/>
                  </a:cubicBezTo>
                  <a:lnTo>
                    <a:pt x="5000" y="31309"/>
                  </a:lnTo>
                  <a:cubicBezTo>
                    <a:pt x="4951" y="29250"/>
                    <a:pt x="4829" y="27143"/>
                    <a:pt x="4731" y="25108"/>
                  </a:cubicBezTo>
                  <a:cubicBezTo>
                    <a:pt x="4437" y="19055"/>
                    <a:pt x="4118" y="12781"/>
                    <a:pt x="5049" y="7021"/>
                  </a:cubicBezTo>
                  <a:cubicBezTo>
                    <a:pt x="5221" y="6016"/>
                    <a:pt x="5442" y="5403"/>
                    <a:pt x="5711" y="5207"/>
                  </a:cubicBezTo>
                  <a:cubicBezTo>
                    <a:pt x="5956" y="5036"/>
                    <a:pt x="6520" y="4962"/>
                    <a:pt x="6741" y="4938"/>
                  </a:cubicBezTo>
                  <a:cubicBezTo>
                    <a:pt x="6839" y="4913"/>
                    <a:pt x="6961" y="4913"/>
                    <a:pt x="7059" y="4889"/>
                  </a:cubicBezTo>
                  <a:cubicBezTo>
                    <a:pt x="12773" y="4250"/>
                    <a:pt x="18682" y="4098"/>
                    <a:pt x="24537" y="4098"/>
                  </a:cubicBezTo>
                  <a:close/>
                  <a:moveTo>
                    <a:pt x="24226" y="1"/>
                  </a:moveTo>
                  <a:cubicBezTo>
                    <a:pt x="18353" y="1"/>
                    <a:pt x="12427" y="156"/>
                    <a:pt x="6618" y="820"/>
                  </a:cubicBezTo>
                  <a:cubicBezTo>
                    <a:pt x="6471" y="845"/>
                    <a:pt x="6324" y="869"/>
                    <a:pt x="6201" y="869"/>
                  </a:cubicBezTo>
                  <a:cubicBezTo>
                    <a:pt x="5344" y="992"/>
                    <a:pt x="4241" y="1212"/>
                    <a:pt x="3285" y="1923"/>
                  </a:cubicBezTo>
                  <a:cubicBezTo>
                    <a:pt x="1716" y="3051"/>
                    <a:pt x="1251" y="4889"/>
                    <a:pt x="1006" y="6359"/>
                  </a:cubicBezTo>
                  <a:cubicBezTo>
                    <a:pt x="1" y="12560"/>
                    <a:pt x="319" y="19055"/>
                    <a:pt x="638" y="25329"/>
                  </a:cubicBezTo>
                  <a:cubicBezTo>
                    <a:pt x="736" y="27339"/>
                    <a:pt x="858" y="29422"/>
                    <a:pt x="908" y="31407"/>
                  </a:cubicBezTo>
                  <a:lnTo>
                    <a:pt x="1055" y="37191"/>
                  </a:lnTo>
                  <a:cubicBezTo>
                    <a:pt x="1226" y="43637"/>
                    <a:pt x="1398" y="50058"/>
                    <a:pt x="1569" y="56504"/>
                  </a:cubicBezTo>
                  <a:cubicBezTo>
                    <a:pt x="1594" y="57288"/>
                    <a:pt x="1618" y="58367"/>
                    <a:pt x="2157" y="59396"/>
                  </a:cubicBezTo>
                  <a:cubicBezTo>
                    <a:pt x="2991" y="61038"/>
                    <a:pt x="4633" y="61774"/>
                    <a:pt x="5785" y="62166"/>
                  </a:cubicBezTo>
                  <a:cubicBezTo>
                    <a:pt x="8211" y="63024"/>
                    <a:pt x="10711" y="63318"/>
                    <a:pt x="12892" y="63538"/>
                  </a:cubicBezTo>
                  <a:cubicBezTo>
                    <a:pt x="18750" y="64102"/>
                    <a:pt x="24632" y="64249"/>
                    <a:pt x="30294" y="64249"/>
                  </a:cubicBezTo>
                  <a:cubicBezTo>
                    <a:pt x="32352" y="64249"/>
                    <a:pt x="34362" y="64224"/>
                    <a:pt x="36323" y="64200"/>
                  </a:cubicBezTo>
                  <a:cubicBezTo>
                    <a:pt x="37671" y="64200"/>
                    <a:pt x="38994" y="64175"/>
                    <a:pt x="40342" y="64175"/>
                  </a:cubicBezTo>
                  <a:cubicBezTo>
                    <a:pt x="46984" y="64102"/>
                    <a:pt x="53846" y="64028"/>
                    <a:pt x="60611" y="63636"/>
                  </a:cubicBezTo>
                  <a:cubicBezTo>
                    <a:pt x="61689" y="63587"/>
                    <a:pt x="63356" y="63489"/>
                    <a:pt x="64753" y="62533"/>
                  </a:cubicBezTo>
                  <a:cubicBezTo>
                    <a:pt x="66297" y="61479"/>
                    <a:pt x="66983" y="59837"/>
                    <a:pt x="67473" y="58244"/>
                  </a:cubicBezTo>
                  <a:cubicBezTo>
                    <a:pt x="69630" y="51357"/>
                    <a:pt x="69924" y="44299"/>
                    <a:pt x="70194" y="37461"/>
                  </a:cubicBezTo>
                  <a:cubicBezTo>
                    <a:pt x="70292" y="35084"/>
                    <a:pt x="70390" y="32608"/>
                    <a:pt x="70561" y="30206"/>
                  </a:cubicBezTo>
                  <a:cubicBezTo>
                    <a:pt x="70659" y="28760"/>
                    <a:pt x="70807" y="27314"/>
                    <a:pt x="70929" y="25893"/>
                  </a:cubicBezTo>
                  <a:cubicBezTo>
                    <a:pt x="71346" y="21506"/>
                    <a:pt x="71787" y="16996"/>
                    <a:pt x="71346" y="12462"/>
                  </a:cubicBezTo>
                  <a:cubicBezTo>
                    <a:pt x="70831" y="7340"/>
                    <a:pt x="69311" y="2021"/>
                    <a:pt x="61934" y="1384"/>
                  </a:cubicBezTo>
                  <a:cubicBezTo>
                    <a:pt x="53087" y="624"/>
                    <a:pt x="43822" y="183"/>
                    <a:pt x="34337" y="85"/>
                  </a:cubicBezTo>
                  <a:lnTo>
                    <a:pt x="31911" y="60"/>
                  </a:lnTo>
                  <a:cubicBezTo>
                    <a:pt x="29370" y="31"/>
                    <a:pt x="26803" y="1"/>
                    <a:pt x="2422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3" name="Google Shape;2423;p56"/>
            <p:cNvSpPr/>
            <p:nvPr/>
          </p:nvSpPr>
          <p:spPr>
            <a:xfrm>
              <a:off x="1182025" y="788450"/>
              <a:ext cx="5235725" cy="4121675"/>
            </a:xfrm>
            <a:custGeom>
              <a:avLst/>
              <a:gdLst/>
              <a:ahLst/>
              <a:cxnLst/>
              <a:rect l="l" t="t" r="r" b="b"/>
              <a:pathLst>
                <a:path w="209429" h="164867" extrusionOk="0">
                  <a:moveTo>
                    <a:pt x="54484" y="4089"/>
                  </a:moveTo>
                  <a:cubicBezTo>
                    <a:pt x="61910" y="4089"/>
                    <a:pt x="69581" y="4285"/>
                    <a:pt x="77179" y="5020"/>
                  </a:cubicBezTo>
                  <a:cubicBezTo>
                    <a:pt x="79777" y="5290"/>
                    <a:pt x="82792" y="5633"/>
                    <a:pt x="85536" y="6589"/>
                  </a:cubicBezTo>
                  <a:cubicBezTo>
                    <a:pt x="86713" y="7005"/>
                    <a:pt x="87399" y="7447"/>
                    <a:pt x="87669" y="7937"/>
                  </a:cubicBezTo>
                  <a:cubicBezTo>
                    <a:pt x="87889" y="8353"/>
                    <a:pt x="87889" y="9089"/>
                    <a:pt x="87914" y="9750"/>
                  </a:cubicBezTo>
                  <a:cubicBezTo>
                    <a:pt x="88134" y="18426"/>
                    <a:pt x="88380" y="27127"/>
                    <a:pt x="88600" y="35828"/>
                  </a:cubicBezTo>
                  <a:lnTo>
                    <a:pt x="88796" y="43107"/>
                  </a:lnTo>
                  <a:cubicBezTo>
                    <a:pt x="88870" y="45827"/>
                    <a:pt x="89017" y="48621"/>
                    <a:pt x="89164" y="51317"/>
                  </a:cubicBezTo>
                  <a:cubicBezTo>
                    <a:pt x="89580" y="59405"/>
                    <a:pt x="89997" y="67787"/>
                    <a:pt x="88723" y="75532"/>
                  </a:cubicBezTo>
                  <a:cubicBezTo>
                    <a:pt x="88551" y="76586"/>
                    <a:pt x="88257" y="77860"/>
                    <a:pt x="87595" y="78350"/>
                  </a:cubicBezTo>
                  <a:cubicBezTo>
                    <a:pt x="87179" y="78645"/>
                    <a:pt x="86517" y="78767"/>
                    <a:pt x="85904" y="78865"/>
                  </a:cubicBezTo>
                  <a:cubicBezTo>
                    <a:pt x="85757" y="78865"/>
                    <a:pt x="85610" y="78890"/>
                    <a:pt x="85463" y="78914"/>
                  </a:cubicBezTo>
                  <a:cubicBezTo>
                    <a:pt x="79801" y="79551"/>
                    <a:pt x="73993" y="79821"/>
                    <a:pt x="68209" y="79919"/>
                  </a:cubicBezTo>
                  <a:cubicBezTo>
                    <a:pt x="66812" y="79894"/>
                    <a:pt x="65415" y="79870"/>
                    <a:pt x="63993" y="79870"/>
                  </a:cubicBezTo>
                  <a:lnTo>
                    <a:pt x="60783" y="79821"/>
                  </a:lnTo>
                  <a:cubicBezTo>
                    <a:pt x="57465" y="79790"/>
                    <a:pt x="54129" y="79759"/>
                    <a:pt x="50779" y="79759"/>
                  </a:cubicBezTo>
                  <a:cubicBezTo>
                    <a:pt x="48832" y="79759"/>
                    <a:pt x="46880" y="79769"/>
                    <a:pt x="44925" y="79796"/>
                  </a:cubicBezTo>
                  <a:cubicBezTo>
                    <a:pt x="33921" y="79600"/>
                    <a:pt x="23137" y="79061"/>
                    <a:pt x="12819" y="78154"/>
                  </a:cubicBezTo>
                  <a:cubicBezTo>
                    <a:pt x="7476" y="77689"/>
                    <a:pt x="5393" y="75066"/>
                    <a:pt x="4682" y="67714"/>
                  </a:cubicBezTo>
                  <a:cubicBezTo>
                    <a:pt x="4118" y="62126"/>
                    <a:pt x="4658" y="56366"/>
                    <a:pt x="5197" y="50778"/>
                  </a:cubicBezTo>
                  <a:cubicBezTo>
                    <a:pt x="5393" y="48866"/>
                    <a:pt x="5564" y="46906"/>
                    <a:pt x="5711" y="44945"/>
                  </a:cubicBezTo>
                  <a:cubicBezTo>
                    <a:pt x="5957" y="41661"/>
                    <a:pt x="6079" y="38328"/>
                    <a:pt x="6226" y="35117"/>
                  </a:cubicBezTo>
                  <a:cubicBezTo>
                    <a:pt x="6569" y="25951"/>
                    <a:pt x="6912" y="17275"/>
                    <a:pt x="9608" y="8746"/>
                  </a:cubicBezTo>
                  <a:cubicBezTo>
                    <a:pt x="10000" y="7520"/>
                    <a:pt x="10491" y="6148"/>
                    <a:pt x="11373" y="5535"/>
                  </a:cubicBezTo>
                  <a:cubicBezTo>
                    <a:pt x="12084" y="5045"/>
                    <a:pt x="13187" y="4947"/>
                    <a:pt x="14461" y="4873"/>
                  </a:cubicBezTo>
                  <a:cubicBezTo>
                    <a:pt x="23333" y="4383"/>
                    <a:pt x="32426" y="4285"/>
                    <a:pt x="41200" y="4211"/>
                  </a:cubicBezTo>
                  <a:cubicBezTo>
                    <a:pt x="42965" y="4187"/>
                    <a:pt x="44754" y="4162"/>
                    <a:pt x="46519" y="4138"/>
                  </a:cubicBezTo>
                  <a:cubicBezTo>
                    <a:pt x="49141" y="4113"/>
                    <a:pt x="51788" y="4089"/>
                    <a:pt x="54484" y="4089"/>
                  </a:cubicBezTo>
                  <a:close/>
                  <a:moveTo>
                    <a:pt x="149235" y="5143"/>
                  </a:moveTo>
                  <a:cubicBezTo>
                    <a:pt x="156661" y="5143"/>
                    <a:pt x="164332" y="5339"/>
                    <a:pt x="171930" y="6074"/>
                  </a:cubicBezTo>
                  <a:cubicBezTo>
                    <a:pt x="174552" y="6344"/>
                    <a:pt x="177567" y="6687"/>
                    <a:pt x="180287" y="7643"/>
                  </a:cubicBezTo>
                  <a:cubicBezTo>
                    <a:pt x="181488" y="8059"/>
                    <a:pt x="182175" y="8500"/>
                    <a:pt x="182420" y="8991"/>
                  </a:cubicBezTo>
                  <a:cubicBezTo>
                    <a:pt x="182640" y="9407"/>
                    <a:pt x="182665" y="10143"/>
                    <a:pt x="182689" y="10804"/>
                  </a:cubicBezTo>
                  <a:cubicBezTo>
                    <a:pt x="182910" y="19578"/>
                    <a:pt x="183155" y="28328"/>
                    <a:pt x="183376" y="37102"/>
                  </a:cubicBezTo>
                  <a:lnTo>
                    <a:pt x="183572" y="44161"/>
                  </a:lnTo>
                  <a:cubicBezTo>
                    <a:pt x="183645" y="46881"/>
                    <a:pt x="183792" y="49675"/>
                    <a:pt x="183915" y="52371"/>
                  </a:cubicBezTo>
                  <a:cubicBezTo>
                    <a:pt x="184331" y="60484"/>
                    <a:pt x="184748" y="68841"/>
                    <a:pt x="183498" y="76586"/>
                  </a:cubicBezTo>
                  <a:cubicBezTo>
                    <a:pt x="183302" y="77640"/>
                    <a:pt x="183032" y="78914"/>
                    <a:pt x="182346" y="79404"/>
                  </a:cubicBezTo>
                  <a:cubicBezTo>
                    <a:pt x="181954" y="79698"/>
                    <a:pt x="181268" y="79821"/>
                    <a:pt x="180680" y="79919"/>
                  </a:cubicBezTo>
                  <a:cubicBezTo>
                    <a:pt x="180532" y="79943"/>
                    <a:pt x="180361" y="79943"/>
                    <a:pt x="180214" y="79968"/>
                  </a:cubicBezTo>
                  <a:cubicBezTo>
                    <a:pt x="174797" y="80581"/>
                    <a:pt x="169234" y="80850"/>
                    <a:pt x="163695" y="80973"/>
                  </a:cubicBezTo>
                  <a:cubicBezTo>
                    <a:pt x="162568" y="80948"/>
                    <a:pt x="161440" y="80924"/>
                    <a:pt x="160288" y="80924"/>
                  </a:cubicBezTo>
                  <a:lnTo>
                    <a:pt x="157078" y="80875"/>
                  </a:lnTo>
                  <a:cubicBezTo>
                    <a:pt x="153922" y="80847"/>
                    <a:pt x="150734" y="80818"/>
                    <a:pt x="147532" y="80818"/>
                  </a:cubicBezTo>
                  <a:cubicBezTo>
                    <a:pt x="145188" y="80818"/>
                    <a:pt x="142837" y="80833"/>
                    <a:pt x="140485" y="80875"/>
                  </a:cubicBezTo>
                  <a:cubicBezTo>
                    <a:pt x="129211" y="80679"/>
                    <a:pt x="118158" y="80140"/>
                    <a:pt x="107594" y="79208"/>
                  </a:cubicBezTo>
                  <a:cubicBezTo>
                    <a:pt x="102227" y="78743"/>
                    <a:pt x="100168" y="76120"/>
                    <a:pt x="99433" y="68767"/>
                  </a:cubicBezTo>
                  <a:cubicBezTo>
                    <a:pt x="98869" y="63179"/>
                    <a:pt x="99433" y="57420"/>
                    <a:pt x="99972" y="51832"/>
                  </a:cubicBezTo>
                  <a:cubicBezTo>
                    <a:pt x="100144" y="49920"/>
                    <a:pt x="100340" y="47960"/>
                    <a:pt x="100487" y="45999"/>
                  </a:cubicBezTo>
                  <a:cubicBezTo>
                    <a:pt x="100732" y="42715"/>
                    <a:pt x="100854" y="39406"/>
                    <a:pt x="100977" y="36195"/>
                  </a:cubicBezTo>
                  <a:cubicBezTo>
                    <a:pt x="101345" y="27005"/>
                    <a:pt x="101688" y="18328"/>
                    <a:pt x="104359" y="9799"/>
                  </a:cubicBezTo>
                  <a:cubicBezTo>
                    <a:pt x="104751" y="8574"/>
                    <a:pt x="105242" y="7201"/>
                    <a:pt x="106124" y="6613"/>
                  </a:cubicBezTo>
                  <a:cubicBezTo>
                    <a:pt x="106835" y="6123"/>
                    <a:pt x="107962" y="6025"/>
                    <a:pt x="109236" y="5952"/>
                  </a:cubicBezTo>
                  <a:cubicBezTo>
                    <a:pt x="118109" y="5437"/>
                    <a:pt x="127177" y="5339"/>
                    <a:pt x="135951" y="5265"/>
                  </a:cubicBezTo>
                  <a:cubicBezTo>
                    <a:pt x="137740" y="5241"/>
                    <a:pt x="139505" y="5216"/>
                    <a:pt x="141294" y="5216"/>
                  </a:cubicBezTo>
                  <a:cubicBezTo>
                    <a:pt x="143892" y="5167"/>
                    <a:pt x="146539" y="5143"/>
                    <a:pt x="149235" y="5143"/>
                  </a:cubicBezTo>
                  <a:close/>
                  <a:moveTo>
                    <a:pt x="44925" y="83889"/>
                  </a:moveTo>
                  <a:cubicBezTo>
                    <a:pt x="46322" y="83914"/>
                    <a:pt x="47719" y="83938"/>
                    <a:pt x="49116" y="83963"/>
                  </a:cubicBezTo>
                  <a:lnTo>
                    <a:pt x="52352" y="83987"/>
                  </a:lnTo>
                  <a:cubicBezTo>
                    <a:pt x="55636" y="84036"/>
                    <a:pt x="58969" y="84061"/>
                    <a:pt x="62302" y="84061"/>
                  </a:cubicBezTo>
                  <a:cubicBezTo>
                    <a:pt x="64287" y="84061"/>
                    <a:pt x="66273" y="84061"/>
                    <a:pt x="68258" y="84012"/>
                  </a:cubicBezTo>
                  <a:cubicBezTo>
                    <a:pt x="79238" y="84208"/>
                    <a:pt x="89997" y="84772"/>
                    <a:pt x="100291" y="85654"/>
                  </a:cubicBezTo>
                  <a:cubicBezTo>
                    <a:pt x="105658" y="86120"/>
                    <a:pt x="107717" y="88767"/>
                    <a:pt x="108452" y="96119"/>
                  </a:cubicBezTo>
                  <a:cubicBezTo>
                    <a:pt x="109016" y="101683"/>
                    <a:pt x="108452" y="107467"/>
                    <a:pt x="107938" y="113030"/>
                  </a:cubicBezTo>
                  <a:cubicBezTo>
                    <a:pt x="107741" y="114942"/>
                    <a:pt x="107545" y="116927"/>
                    <a:pt x="107423" y="118888"/>
                  </a:cubicBezTo>
                  <a:cubicBezTo>
                    <a:pt x="107178" y="122148"/>
                    <a:pt x="107031" y="125481"/>
                    <a:pt x="106908" y="128691"/>
                  </a:cubicBezTo>
                  <a:cubicBezTo>
                    <a:pt x="106541" y="137882"/>
                    <a:pt x="106197" y="146534"/>
                    <a:pt x="103526" y="155063"/>
                  </a:cubicBezTo>
                  <a:cubicBezTo>
                    <a:pt x="103134" y="156313"/>
                    <a:pt x="102644" y="157661"/>
                    <a:pt x="101761" y="158274"/>
                  </a:cubicBezTo>
                  <a:cubicBezTo>
                    <a:pt x="101051" y="158764"/>
                    <a:pt x="99948" y="158862"/>
                    <a:pt x="98673" y="158935"/>
                  </a:cubicBezTo>
                  <a:cubicBezTo>
                    <a:pt x="89801" y="159450"/>
                    <a:pt x="80708" y="159523"/>
                    <a:pt x="71934" y="159622"/>
                  </a:cubicBezTo>
                  <a:cubicBezTo>
                    <a:pt x="70169" y="159646"/>
                    <a:pt x="68380" y="159646"/>
                    <a:pt x="66591" y="159671"/>
                  </a:cubicBezTo>
                  <a:cubicBezTo>
                    <a:pt x="63939" y="159704"/>
                    <a:pt x="61240" y="159730"/>
                    <a:pt x="58509" y="159730"/>
                  </a:cubicBezTo>
                  <a:cubicBezTo>
                    <a:pt x="51123" y="159730"/>
                    <a:pt x="43507" y="159540"/>
                    <a:pt x="35955" y="158788"/>
                  </a:cubicBezTo>
                  <a:cubicBezTo>
                    <a:pt x="33333" y="158543"/>
                    <a:pt x="30343" y="158175"/>
                    <a:pt x="27598" y="157244"/>
                  </a:cubicBezTo>
                  <a:cubicBezTo>
                    <a:pt x="26421" y="156828"/>
                    <a:pt x="25711" y="156386"/>
                    <a:pt x="25465" y="155896"/>
                  </a:cubicBezTo>
                  <a:cubicBezTo>
                    <a:pt x="25245" y="155480"/>
                    <a:pt x="25220" y="154720"/>
                    <a:pt x="25220" y="154083"/>
                  </a:cubicBezTo>
                  <a:cubicBezTo>
                    <a:pt x="24975" y="145308"/>
                    <a:pt x="24755" y="136534"/>
                    <a:pt x="24510" y="127785"/>
                  </a:cubicBezTo>
                  <a:lnTo>
                    <a:pt x="24314" y="120702"/>
                  </a:lnTo>
                  <a:cubicBezTo>
                    <a:pt x="24240" y="118006"/>
                    <a:pt x="24118" y="115212"/>
                    <a:pt x="23970" y="112491"/>
                  </a:cubicBezTo>
                  <a:cubicBezTo>
                    <a:pt x="23554" y="104403"/>
                    <a:pt x="23137" y="96021"/>
                    <a:pt x="24412" y="88301"/>
                  </a:cubicBezTo>
                  <a:cubicBezTo>
                    <a:pt x="24583" y="87247"/>
                    <a:pt x="24853" y="85973"/>
                    <a:pt x="25539" y="85458"/>
                  </a:cubicBezTo>
                  <a:cubicBezTo>
                    <a:pt x="25956" y="85164"/>
                    <a:pt x="26617" y="85041"/>
                    <a:pt x="27206" y="84968"/>
                  </a:cubicBezTo>
                  <a:cubicBezTo>
                    <a:pt x="27377" y="84943"/>
                    <a:pt x="27524" y="84919"/>
                    <a:pt x="27671" y="84919"/>
                  </a:cubicBezTo>
                  <a:cubicBezTo>
                    <a:pt x="33333" y="84257"/>
                    <a:pt x="39117" y="83987"/>
                    <a:pt x="44925" y="83889"/>
                  </a:cubicBezTo>
                  <a:close/>
                  <a:moveTo>
                    <a:pt x="140485" y="84968"/>
                  </a:moveTo>
                  <a:cubicBezTo>
                    <a:pt x="141637" y="84992"/>
                    <a:pt x="142764" y="84992"/>
                    <a:pt x="143892" y="85017"/>
                  </a:cubicBezTo>
                  <a:lnTo>
                    <a:pt x="147127" y="85041"/>
                  </a:lnTo>
                  <a:cubicBezTo>
                    <a:pt x="150411" y="85090"/>
                    <a:pt x="153744" y="85115"/>
                    <a:pt x="157078" y="85115"/>
                  </a:cubicBezTo>
                  <a:cubicBezTo>
                    <a:pt x="159259" y="85115"/>
                    <a:pt x="161440" y="85090"/>
                    <a:pt x="163621" y="85066"/>
                  </a:cubicBezTo>
                  <a:cubicBezTo>
                    <a:pt x="174920" y="85237"/>
                    <a:pt x="185998" y="85801"/>
                    <a:pt x="196586" y="86708"/>
                  </a:cubicBezTo>
                  <a:cubicBezTo>
                    <a:pt x="201953" y="87174"/>
                    <a:pt x="204012" y="89821"/>
                    <a:pt x="204747" y="97173"/>
                  </a:cubicBezTo>
                  <a:cubicBezTo>
                    <a:pt x="205311" y="102737"/>
                    <a:pt x="204747" y="108521"/>
                    <a:pt x="204232" y="114084"/>
                  </a:cubicBezTo>
                  <a:cubicBezTo>
                    <a:pt x="204036" y="115996"/>
                    <a:pt x="203840" y="117981"/>
                    <a:pt x="203718" y="119942"/>
                  </a:cubicBezTo>
                  <a:cubicBezTo>
                    <a:pt x="203473" y="123226"/>
                    <a:pt x="203326" y="126535"/>
                    <a:pt x="203203" y="129745"/>
                  </a:cubicBezTo>
                  <a:cubicBezTo>
                    <a:pt x="202835" y="138936"/>
                    <a:pt x="202492" y="147612"/>
                    <a:pt x="199821" y="156117"/>
                  </a:cubicBezTo>
                  <a:cubicBezTo>
                    <a:pt x="199429" y="157367"/>
                    <a:pt x="198939" y="158739"/>
                    <a:pt x="198056" y="159327"/>
                  </a:cubicBezTo>
                  <a:cubicBezTo>
                    <a:pt x="197346" y="159818"/>
                    <a:pt x="196243" y="159916"/>
                    <a:pt x="194944" y="159989"/>
                  </a:cubicBezTo>
                  <a:cubicBezTo>
                    <a:pt x="186071" y="160504"/>
                    <a:pt x="177003" y="160602"/>
                    <a:pt x="168229" y="160675"/>
                  </a:cubicBezTo>
                  <a:cubicBezTo>
                    <a:pt x="166440" y="160700"/>
                    <a:pt x="164675" y="160700"/>
                    <a:pt x="162886" y="160724"/>
                  </a:cubicBezTo>
                  <a:cubicBezTo>
                    <a:pt x="160234" y="160757"/>
                    <a:pt x="157535" y="160783"/>
                    <a:pt x="154804" y="160783"/>
                  </a:cubicBezTo>
                  <a:cubicBezTo>
                    <a:pt x="147418" y="160783"/>
                    <a:pt x="139801" y="160594"/>
                    <a:pt x="132250" y="159842"/>
                  </a:cubicBezTo>
                  <a:cubicBezTo>
                    <a:pt x="129628" y="159597"/>
                    <a:pt x="126613" y="159254"/>
                    <a:pt x="123893" y="158298"/>
                  </a:cubicBezTo>
                  <a:cubicBezTo>
                    <a:pt x="122716" y="157881"/>
                    <a:pt x="122006" y="157440"/>
                    <a:pt x="121760" y="156950"/>
                  </a:cubicBezTo>
                  <a:cubicBezTo>
                    <a:pt x="121540" y="156533"/>
                    <a:pt x="121515" y="155774"/>
                    <a:pt x="121515" y="155136"/>
                  </a:cubicBezTo>
                  <a:cubicBezTo>
                    <a:pt x="121270" y="146436"/>
                    <a:pt x="121050" y="137735"/>
                    <a:pt x="120805" y="129059"/>
                  </a:cubicBezTo>
                  <a:lnTo>
                    <a:pt x="120609" y="121755"/>
                  </a:lnTo>
                  <a:cubicBezTo>
                    <a:pt x="120535" y="119059"/>
                    <a:pt x="120388" y="116265"/>
                    <a:pt x="120265" y="113545"/>
                  </a:cubicBezTo>
                  <a:cubicBezTo>
                    <a:pt x="119849" y="105457"/>
                    <a:pt x="119432" y="97075"/>
                    <a:pt x="120707" y="89355"/>
                  </a:cubicBezTo>
                  <a:cubicBezTo>
                    <a:pt x="120878" y="88301"/>
                    <a:pt x="121148" y="87027"/>
                    <a:pt x="121834" y="86512"/>
                  </a:cubicBezTo>
                  <a:cubicBezTo>
                    <a:pt x="122226" y="86218"/>
                    <a:pt x="122912" y="86095"/>
                    <a:pt x="123501" y="86022"/>
                  </a:cubicBezTo>
                  <a:cubicBezTo>
                    <a:pt x="123672" y="85997"/>
                    <a:pt x="123819" y="85973"/>
                    <a:pt x="123966" y="85973"/>
                  </a:cubicBezTo>
                  <a:cubicBezTo>
                    <a:pt x="129383" y="85360"/>
                    <a:pt x="134946" y="85066"/>
                    <a:pt x="140485" y="84968"/>
                  </a:cubicBezTo>
                  <a:close/>
                  <a:moveTo>
                    <a:pt x="54042" y="0"/>
                  </a:moveTo>
                  <a:cubicBezTo>
                    <a:pt x="51485" y="0"/>
                    <a:pt x="48957" y="20"/>
                    <a:pt x="46470" y="45"/>
                  </a:cubicBezTo>
                  <a:cubicBezTo>
                    <a:pt x="44705" y="69"/>
                    <a:pt x="42940" y="94"/>
                    <a:pt x="41151" y="118"/>
                  </a:cubicBezTo>
                  <a:cubicBezTo>
                    <a:pt x="32328" y="192"/>
                    <a:pt x="23211" y="290"/>
                    <a:pt x="14240" y="805"/>
                  </a:cubicBezTo>
                  <a:cubicBezTo>
                    <a:pt x="12770" y="878"/>
                    <a:pt x="10760" y="1001"/>
                    <a:pt x="9045" y="2177"/>
                  </a:cubicBezTo>
                  <a:cubicBezTo>
                    <a:pt x="7182" y="3452"/>
                    <a:pt x="6324" y="5486"/>
                    <a:pt x="5687" y="7520"/>
                  </a:cubicBezTo>
                  <a:cubicBezTo>
                    <a:pt x="2844" y="16564"/>
                    <a:pt x="2476" y="25926"/>
                    <a:pt x="2133" y="34970"/>
                  </a:cubicBezTo>
                  <a:cubicBezTo>
                    <a:pt x="2011" y="38156"/>
                    <a:pt x="1864" y="41440"/>
                    <a:pt x="1643" y="44651"/>
                  </a:cubicBezTo>
                  <a:cubicBezTo>
                    <a:pt x="1496" y="46563"/>
                    <a:pt x="1300" y="48499"/>
                    <a:pt x="1128" y="50386"/>
                  </a:cubicBezTo>
                  <a:cubicBezTo>
                    <a:pt x="565" y="56170"/>
                    <a:pt x="1" y="62150"/>
                    <a:pt x="589" y="68130"/>
                  </a:cubicBezTo>
                  <a:cubicBezTo>
                    <a:pt x="1251" y="74650"/>
                    <a:pt x="3163" y="81439"/>
                    <a:pt x="12476" y="82247"/>
                  </a:cubicBezTo>
                  <a:cubicBezTo>
                    <a:pt x="15686" y="82517"/>
                    <a:pt x="18946" y="82762"/>
                    <a:pt x="22230" y="82983"/>
                  </a:cubicBezTo>
                  <a:cubicBezTo>
                    <a:pt x="21054" y="84331"/>
                    <a:pt x="20613" y="86120"/>
                    <a:pt x="20368" y="87639"/>
                  </a:cubicBezTo>
                  <a:cubicBezTo>
                    <a:pt x="19020" y="95801"/>
                    <a:pt x="19461" y="104403"/>
                    <a:pt x="19877" y="112712"/>
                  </a:cubicBezTo>
                  <a:cubicBezTo>
                    <a:pt x="20025" y="115383"/>
                    <a:pt x="20147" y="118153"/>
                    <a:pt x="20221" y="120824"/>
                  </a:cubicBezTo>
                  <a:lnTo>
                    <a:pt x="20417" y="127883"/>
                  </a:lnTo>
                  <a:cubicBezTo>
                    <a:pt x="20662" y="136657"/>
                    <a:pt x="20882" y="145406"/>
                    <a:pt x="21127" y="154181"/>
                  </a:cubicBezTo>
                  <a:cubicBezTo>
                    <a:pt x="21152" y="155161"/>
                    <a:pt x="21176" y="156509"/>
                    <a:pt x="21814" y="157759"/>
                  </a:cubicBezTo>
                  <a:cubicBezTo>
                    <a:pt x="22819" y="159720"/>
                    <a:pt x="24828" y="160602"/>
                    <a:pt x="26250" y="161092"/>
                  </a:cubicBezTo>
                  <a:cubicBezTo>
                    <a:pt x="29411" y="162195"/>
                    <a:pt x="32696" y="162587"/>
                    <a:pt x="35539" y="162857"/>
                  </a:cubicBezTo>
                  <a:cubicBezTo>
                    <a:pt x="43332" y="163641"/>
                    <a:pt x="51102" y="163813"/>
                    <a:pt x="58650" y="163813"/>
                  </a:cubicBezTo>
                  <a:cubicBezTo>
                    <a:pt x="61346" y="163813"/>
                    <a:pt x="64018" y="163788"/>
                    <a:pt x="66640" y="163763"/>
                  </a:cubicBezTo>
                  <a:cubicBezTo>
                    <a:pt x="68429" y="163739"/>
                    <a:pt x="70194" y="163739"/>
                    <a:pt x="71983" y="163714"/>
                  </a:cubicBezTo>
                  <a:cubicBezTo>
                    <a:pt x="80806" y="163616"/>
                    <a:pt x="89924" y="163543"/>
                    <a:pt x="98894" y="163028"/>
                  </a:cubicBezTo>
                  <a:cubicBezTo>
                    <a:pt x="100364" y="162930"/>
                    <a:pt x="102374" y="162832"/>
                    <a:pt x="104065" y="161656"/>
                  </a:cubicBezTo>
                  <a:cubicBezTo>
                    <a:pt x="105952" y="160381"/>
                    <a:pt x="106786" y="158323"/>
                    <a:pt x="107423" y="156288"/>
                  </a:cubicBezTo>
                  <a:cubicBezTo>
                    <a:pt x="110266" y="147245"/>
                    <a:pt x="110658" y="137907"/>
                    <a:pt x="111001" y="128863"/>
                  </a:cubicBezTo>
                  <a:cubicBezTo>
                    <a:pt x="111124" y="125677"/>
                    <a:pt x="111271" y="122393"/>
                    <a:pt x="111491" y="119182"/>
                  </a:cubicBezTo>
                  <a:cubicBezTo>
                    <a:pt x="111638" y="117270"/>
                    <a:pt x="111834" y="115310"/>
                    <a:pt x="112006" y="113422"/>
                  </a:cubicBezTo>
                  <a:cubicBezTo>
                    <a:pt x="112545" y="107663"/>
                    <a:pt x="113133" y="101683"/>
                    <a:pt x="112521" y="95703"/>
                  </a:cubicBezTo>
                  <a:cubicBezTo>
                    <a:pt x="112030" y="90776"/>
                    <a:pt x="110830" y="85728"/>
                    <a:pt x="106295" y="83179"/>
                  </a:cubicBezTo>
                  <a:lnTo>
                    <a:pt x="106295" y="83179"/>
                  </a:lnTo>
                  <a:cubicBezTo>
                    <a:pt x="106590" y="83228"/>
                    <a:pt x="106908" y="83277"/>
                    <a:pt x="107251" y="83301"/>
                  </a:cubicBezTo>
                  <a:cubicBezTo>
                    <a:pt x="110928" y="83620"/>
                    <a:pt x="114677" y="83889"/>
                    <a:pt x="118452" y="84110"/>
                  </a:cubicBezTo>
                  <a:cubicBezTo>
                    <a:pt x="117324" y="85458"/>
                    <a:pt x="116908" y="87223"/>
                    <a:pt x="116663" y="88693"/>
                  </a:cubicBezTo>
                  <a:cubicBezTo>
                    <a:pt x="115315" y="96855"/>
                    <a:pt x="115756" y="105457"/>
                    <a:pt x="116172" y="113766"/>
                  </a:cubicBezTo>
                  <a:cubicBezTo>
                    <a:pt x="116320" y="116437"/>
                    <a:pt x="116442" y="119207"/>
                    <a:pt x="116516" y="121878"/>
                  </a:cubicBezTo>
                  <a:lnTo>
                    <a:pt x="116712" y="129157"/>
                  </a:lnTo>
                  <a:cubicBezTo>
                    <a:pt x="116957" y="137858"/>
                    <a:pt x="117177" y="146534"/>
                    <a:pt x="117422" y="155234"/>
                  </a:cubicBezTo>
                  <a:cubicBezTo>
                    <a:pt x="117447" y="156215"/>
                    <a:pt x="117471" y="157563"/>
                    <a:pt x="118109" y="158813"/>
                  </a:cubicBezTo>
                  <a:cubicBezTo>
                    <a:pt x="119114" y="160773"/>
                    <a:pt x="121123" y="161656"/>
                    <a:pt x="122545" y="162146"/>
                  </a:cubicBezTo>
                  <a:cubicBezTo>
                    <a:pt x="125706" y="163249"/>
                    <a:pt x="128991" y="163641"/>
                    <a:pt x="131834" y="163935"/>
                  </a:cubicBezTo>
                  <a:cubicBezTo>
                    <a:pt x="139627" y="164695"/>
                    <a:pt x="147397" y="164866"/>
                    <a:pt x="154945" y="164866"/>
                  </a:cubicBezTo>
                  <a:cubicBezTo>
                    <a:pt x="157641" y="164866"/>
                    <a:pt x="160313" y="164842"/>
                    <a:pt x="162935" y="164817"/>
                  </a:cubicBezTo>
                  <a:cubicBezTo>
                    <a:pt x="164724" y="164793"/>
                    <a:pt x="166489" y="164793"/>
                    <a:pt x="168254" y="164768"/>
                  </a:cubicBezTo>
                  <a:cubicBezTo>
                    <a:pt x="177101" y="164670"/>
                    <a:pt x="186219" y="164597"/>
                    <a:pt x="195189" y="164082"/>
                  </a:cubicBezTo>
                  <a:cubicBezTo>
                    <a:pt x="196659" y="163984"/>
                    <a:pt x="198644" y="163886"/>
                    <a:pt x="200360" y="162710"/>
                  </a:cubicBezTo>
                  <a:cubicBezTo>
                    <a:pt x="202247" y="161435"/>
                    <a:pt x="203081" y="159376"/>
                    <a:pt x="203718" y="157342"/>
                  </a:cubicBezTo>
                  <a:cubicBezTo>
                    <a:pt x="206561" y="148298"/>
                    <a:pt x="206928" y="138961"/>
                    <a:pt x="207296" y="129917"/>
                  </a:cubicBezTo>
                  <a:cubicBezTo>
                    <a:pt x="207419" y="126731"/>
                    <a:pt x="207541" y="123447"/>
                    <a:pt x="207786" y="120236"/>
                  </a:cubicBezTo>
                  <a:cubicBezTo>
                    <a:pt x="207933" y="118324"/>
                    <a:pt x="208105" y="116364"/>
                    <a:pt x="208301" y="114476"/>
                  </a:cubicBezTo>
                  <a:cubicBezTo>
                    <a:pt x="208840" y="108717"/>
                    <a:pt x="209428" y="102737"/>
                    <a:pt x="208816" y="96757"/>
                  </a:cubicBezTo>
                  <a:cubicBezTo>
                    <a:pt x="208178" y="90237"/>
                    <a:pt x="206242" y="83448"/>
                    <a:pt x="196953" y="82639"/>
                  </a:cubicBezTo>
                  <a:cubicBezTo>
                    <a:pt x="193253" y="82321"/>
                    <a:pt x="189503" y="82051"/>
                    <a:pt x="185728" y="81806"/>
                  </a:cubicBezTo>
                  <a:cubicBezTo>
                    <a:pt x="186856" y="80458"/>
                    <a:pt x="187297" y="78718"/>
                    <a:pt x="187517" y="77248"/>
                  </a:cubicBezTo>
                  <a:cubicBezTo>
                    <a:pt x="188865" y="69086"/>
                    <a:pt x="188424" y="60484"/>
                    <a:pt x="188008" y="52175"/>
                  </a:cubicBezTo>
                  <a:cubicBezTo>
                    <a:pt x="187885" y="49479"/>
                    <a:pt x="187738" y="46710"/>
                    <a:pt x="187665" y="44063"/>
                  </a:cubicBezTo>
                  <a:lnTo>
                    <a:pt x="187468" y="37004"/>
                  </a:lnTo>
                  <a:cubicBezTo>
                    <a:pt x="187248" y="28230"/>
                    <a:pt x="187003" y="19456"/>
                    <a:pt x="186758" y="10706"/>
                  </a:cubicBezTo>
                  <a:cubicBezTo>
                    <a:pt x="186733" y="9726"/>
                    <a:pt x="186709" y="8378"/>
                    <a:pt x="186071" y="7128"/>
                  </a:cubicBezTo>
                  <a:cubicBezTo>
                    <a:pt x="185067" y="5167"/>
                    <a:pt x="183057" y="4260"/>
                    <a:pt x="181635" y="3770"/>
                  </a:cubicBezTo>
                  <a:cubicBezTo>
                    <a:pt x="178474" y="2667"/>
                    <a:pt x="175190" y="2300"/>
                    <a:pt x="172347" y="2006"/>
                  </a:cubicBezTo>
                  <a:cubicBezTo>
                    <a:pt x="164634" y="1254"/>
                    <a:pt x="156909" y="1064"/>
                    <a:pt x="149428" y="1064"/>
                  </a:cubicBezTo>
                  <a:cubicBezTo>
                    <a:pt x="146663" y="1064"/>
                    <a:pt x="143931" y="1090"/>
                    <a:pt x="141245" y="1123"/>
                  </a:cubicBezTo>
                  <a:cubicBezTo>
                    <a:pt x="139456" y="1123"/>
                    <a:pt x="137691" y="1148"/>
                    <a:pt x="135902" y="1172"/>
                  </a:cubicBezTo>
                  <a:cubicBezTo>
                    <a:pt x="127079" y="1246"/>
                    <a:pt x="117962" y="1344"/>
                    <a:pt x="108991" y="1859"/>
                  </a:cubicBezTo>
                  <a:cubicBezTo>
                    <a:pt x="107521" y="1932"/>
                    <a:pt x="105536" y="2055"/>
                    <a:pt x="103820" y="3231"/>
                  </a:cubicBezTo>
                  <a:cubicBezTo>
                    <a:pt x="101957" y="4505"/>
                    <a:pt x="101100" y="6564"/>
                    <a:pt x="100462" y="8574"/>
                  </a:cubicBezTo>
                  <a:cubicBezTo>
                    <a:pt x="97619" y="17618"/>
                    <a:pt x="97252" y="26980"/>
                    <a:pt x="96884" y="36024"/>
                  </a:cubicBezTo>
                  <a:cubicBezTo>
                    <a:pt x="96762" y="39210"/>
                    <a:pt x="96639" y="42494"/>
                    <a:pt x="96394" y="45705"/>
                  </a:cubicBezTo>
                  <a:cubicBezTo>
                    <a:pt x="96247" y="47616"/>
                    <a:pt x="96075" y="49553"/>
                    <a:pt x="95879" y="51440"/>
                  </a:cubicBezTo>
                  <a:cubicBezTo>
                    <a:pt x="95340" y="57224"/>
                    <a:pt x="94752" y="63204"/>
                    <a:pt x="95365" y="69184"/>
                  </a:cubicBezTo>
                  <a:cubicBezTo>
                    <a:pt x="95855" y="74086"/>
                    <a:pt x="97056" y="79159"/>
                    <a:pt x="101590" y="81684"/>
                  </a:cubicBezTo>
                  <a:cubicBezTo>
                    <a:pt x="101296" y="81659"/>
                    <a:pt x="100977" y="81610"/>
                    <a:pt x="100658" y="81586"/>
                  </a:cubicBezTo>
                  <a:cubicBezTo>
                    <a:pt x="97448" y="81316"/>
                    <a:pt x="94188" y="81071"/>
                    <a:pt x="90879" y="80850"/>
                  </a:cubicBezTo>
                  <a:cubicBezTo>
                    <a:pt x="92080" y="79502"/>
                    <a:pt x="92521" y="77689"/>
                    <a:pt x="92767" y="76194"/>
                  </a:cubicBezTo>
                  <a:cubicBezTo>
                    <a:pt x="94090" y="68032"/>
                    <a:pt x="93673" y="59430"/>
                    <a:pt x="93257" y="51121"/>
                  </a:cubicBezTo>
                  <a:cubicBezTo>
                    <a:pt x="93110" y="48425"/>
                    <a:pt x="92963" y="45656"/>
                    <a:pt x="92889" y="43009"/>
                  </a:cubicBezTo>
                  <a:lnTo>
                    <a:pt x="92693" y="35705"/>
                  </a:lnTo>
                  <a:cubicBezTo>
                    <a:pt x="92472" y="27029"/>
                    <a:pt x="92227" y="18328"/>
                    <a:pt x="92007" y="9652"/>
                  </a:cubicBezTo>
                  <a:cubicBezTo>
                    <a:pt x="91982" y="8672"/>
                    <a:pt x="91933" y="7324"/>
                    <a:pt x="91296" y="6074"/>
                  </a:cubicBezTo>
                  <a:cubicBezTo>
                    <a:pt x="90291" y="4089"/>
                    <a:pt x="88306" y="3207"/>
                    <a:pt x="86884" y="2716"/>
                  </a:cubicBezTo>
                  <a:cubicBezTo>
                    <a:pt x="83723" y="1613"/>
                    <a:pt x="80414" y="1221"/>
                    <a:pt x="77571" y="952"/>
                  </a:cubicBezTo>
                  <a:cubicBezTo>
                    <a:pt x="69649" y="180"/>
                    <a:pt x="61712" y="0"/>
                    <a:pt x="54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4" name="Google Shape;2424;p56"/>
            <p:cNvSpPr/>
            <p:nvPr/>
          </p:nvSpPr>
          <p:spPr>
            <a:xfrm>
              <a:off x="4344275" y="3056475"/>
              <a:ext cx="1794675" cy="1606100"/>
            </a:xfrm>
            <a:custGeom>
              <a:avLst/>
              <a:gdLst/>
              <a:ahLst/>
              <a:cxnLst/>
              <a:rect l="l" t="t" r="r" b="b"/>
              <a:pathLst>
                <a:path w="71787" h="64244" extrusionOk="0">
                  <a:moveTo>
                    <a:pt x="24526" y="4093"/>
                  </a:moveTo>
                  <a:cubicBezTo>
                    <a:pt x="26984" y="4093"/>
                    <a:pt x="29435" y="4119"/>
                    <a:pt x="31862" y="4148"/>
                  </a:cubicBezTo>
                  <a:lnTo>
                    <a:pt x="34288" y="4173"/>
                  </a:lnTo>
                  <a:cubicBezTo>
                    <a:pt x="43675" y="4271"/>
                    <a:pt x="52842" y="4712"/>
                    <a:pt x="61591" y="5447"/>
                  </a:cubicBezTo>
                  <a:cubicBezTo>
                    <a:pt x="65366" y="5790"/>
                    <a:pt x="66738" y="7580"/>
                    <a:pt x="67253" y="12873"/>
                  </a:cubicBezTo>
                  <a:cubicBezTo>
                    <a:pt x="67669" y="17015"/>
                    <a:pt x="67277" y="21133"/>
                    <a:pt x="66861" y="25495"/>
                  </a:cubicBezTo>
                  <a:cubicBezTo>
                    <a:pt x="66738" y="26941"/>
                    <a:pt x="66591" y="28412"/>
                    <a:pt x="66468" y="29907"/>
                  </a:cubicBezTo>
                  <a:cubicBezTo>
                    <a:pt x="66297" y="32382"/>
                    <a:pt x="66199" y="34882"/>
                    <a:pt x="66101" y="37309"/>
                  </a:cubicBezTo>
                  <a:cubicBezTo>
                    <a:pt x="65831" y="44171"/>
                    <a:pt x="65562" y="50666"/>
                    <a:pt x="63576" y="57014"/>
                  </a:cubicBezTo>
                  <a:cubicBezTo>
                    <a:pt x="63282" y="57921"/>
                    <a:pt x="62964" y="58803"/>
                    <a:pt x="62449" y="59146"/>
                  </a:cubicBezTo>
                  <a:cubicBezTo>
                    <a:pt x="61983" y="59465"/>
                    <a:pt x="61052" y="59514"/>
                    <a:pt x="60366" y="59563"/>
                  </a:cubicBezTo>
                  <a:cubicBezTo>
                    <a:pt x="53699" y="59930"/>
                    <a:pt x="46886" y="60004"/>
                    <a:pt x="40293" y="60077"/>
                  </a:cubicBezTo>
                  <a:cubicBezTo>
                    <a:pt x="38945" y="60077"/>
                    <a:pt x="37622" y="60102"/>
                    <a:pt x="36274" y="60102"/>
                  </a:cubicBezTo>
                  <a:cubicBezTo>
                    <a:pt x="34193" y="60130"/>
                    <a:pt x="32075" y="60151"/>
                    <a:pt x="29932" y="60151"/>
                  </a:cubicBezTo>
                  <a:cubicBezTo>
                    <a:pt x="24478" y="60151"/>
                    <a:pt x="18862" y="60010"/>
                    <a:pt x="13284" y="59465"/>
                  </a:cubicBezTo>
                  <a:cubicBezTo>
                    <a:pt x="11348" y="59269"/>
                    <a:pt x="9118" y="58999"/>
                    <a:pt x="7108" y="58313"/>
                  </a:cubicBezTo>
                  <a:cubicBezTo>
                    <a:pt x="6103" y="57945"/>
                    <a:pt x="5858" y="57651"/>
                    <a:pt x="5809" y="57553"/>
                  </a:cubicBezTo>
                  <a:cubicBezTo>
                    <a:pt x="5687" y="57332"/>
                    <a:pt x="5687" y="56793"/>
                    <a:pt x="5662" y="56401"/>
                  </a:cubicBezTo>
                  <a:cubicBezTo>
                    <a:pt x="5491" y="49539"/>
                    <a:pt x="5295" y="42701"/>
                    <a:pt x="5123" y="35863"/>
                  </a:cubicBezTo>
                  <a:lnTo>
                    <a:pt x="5000" y="31304"/>
                  </a:lnTo>
                  <a:cubicBezTo>
                    <a:pt x="4951" y="29270"/>
                    <a:pt x="4829" y="27162"/>
                    <a:pt x="4731" y="25103"/>
                  </a:cubicBezTo>
                  <a:cubicBezTo>
                    <a:pt x="4412" y="19050"/>
                    <a:pt x="4118" y="12775"/>
                    <a:pt x="5049" y="7016"/>
                  </a:cubicBezTo>
                  <a:cubicBezTo>
                    <a:pt x="5221" y="6011"/>
                    <a:pt x="5442" y="5423"/>
                    <a:pt x="5711" y="5202"/>
                  </a:cubicBezTo>
                  <a:cubicBezTo>
                    <a:pt x="5956" y="5031"/>
                    <a:pt x="6520" y="4957"/>
                    <a:pt x="6741" y="4933"/>
                  </a:cubicBezTo>
                  <a:cubicBezTo>
                    <a:pt x="6839" y="4908"/>
                    <a:pt x="6961" y="4908"/>
                    <a:pt x="7059" y="4884"/>
                  </a:cubicBezTo>
                  <a:cubicBezTo>
                    <a:pt x="12773" y="4245"/>
                    <a:pt x="18670" y="4093"/>
                    <a:pt x="24526" y="4093"/>
                  </a:cubicBezTo>
                  <a:close/>
                  <a:moveTo>
                    <a:pt x="24549" y="0"/>
                  </a:moveTo>
                  <a:cubicBezTo>
                    <a:pt x="18569" y="0"/>
                    <a:pt x="12526" y="156"/>
                    <a:pt x="6594" y="815"/>
                  </a:cubicBezTo>
                  <a:cubicBezTo>
                    <a:pt x="6471" y="840"/>
                    <a:pt x="6324" y="864"/>
                    <a:pt x="6201" y="864"/>
                  </a:cubicBezTo>
                  <a:cubicBezTo>
                    <a:pt x="5344" y="987"/>
                    <a:pt x="4241" y="1207"/>
                    <a:pt x="3285" y="1918"/>
                  </a:cubicBezTo>
                  <a:cubicBezTo>
                    <a:pt x="1716" y="3045"/>
                    <a:pt x="1251" y="4884"/>
                    <a:pt x="1006" y="6354"/>
                  </a:cubicBezTo>
                  <a:cubicBezTo>
                    <a:pt x="1" y="12555"/>
                    <a:pt x="319" y="19050"/>
                    <a:pt x="638" y="25324"/>
                  </a:cubicBezTo>
                  <a:cubicBezTo>
                    <a:pt x="736" y="27334"/>
                    <a:pt x="858" y="29417"/>
                    <a:pt x="907" y="31402"/>
                  </a:cubicBezTo>
                  <a:lnTo>
                    <a:pt x="1030" y="35961"/>
                  </a:lnTo>
                  <a:cubicBezTo>
                    <a:pt x="1202" y="42799"/>
                    <a:pt x="1398" y="49661"/>
                    <a:pt x="1569" y="56499"/>
                  </a:cubicBezTo>
                  <a:cubicBezTo>
                    <a:pt x="1594" y="57283"/>
                    <a:pt x="1618" y="58362"/>
                    <a:pt x="2157" y="59416"/>
                  </a:cubicBezTo>
                  <a:cubicBezTo>
                    <a:pt x="2991" y="61058"/>
                    <a:pt x="4633" y="61768"/>
                    <a:pt x="5785" y="62161"/>
                  </a:cubicBezTo>
                  <a:cubicBezTo>
                    <a:pt x="8211" y="63018"/>
                    <a:pt x="10711" y="63313"/>
                    <a:pt x="12892" y="63533"/>
                  </a:cubicBezTo>
                  <a:cubicBezTo>
                    <a:pt x="18750" y="64097"/>
                    <a:pt x="24632" y="64244"/>
                    <a:pt x="30293" y="64244"/>
                  </a:cubicBezTo>
                  <a:cubicBezTo>
                    <a:pt x="32328" y="64244"/>
                    <a:pt x="34362" y="64219"/>
                    <a:pt x="36323" y="64195"/>
                  </a:cubicBezTo>
                  <a:cubicBezTo>
                    <a:pt x="37671" y="64195"/>
                    <a:pt x="38994" y="64170"/>
                    <a:pt x="40342" y="64170"/>
                  </a:cubicBezTo>
                  <a:cubicBezTo>
                    <a:pt x="46984" y="64097"/>
                    <a:pt x="53846" y="64023"/>
                    <a:pt x="60611" y="63656"/>
                  </a:cubicBezTo>
                  <a:cubicBezTo>
                    <a:pt x="61689" y="63582"/>
                    <a:pt x="63356" y="63484"/>
                    <a:pt x="64753" y="62528"/>
                  </a:cubicBezTo>
                  <a:cubicBezTo>
                    <a:pt x="66297" y="61474"/>
                    <a:pt x="66983" y="59832"/>
                    <a:pt x="67473" y="58239"/>
                  </a:cubicBezTo>
                  <a:cubicBezTo>
                    <a:pt x="69630" y="51352"/>
                    <a:pt x="69924" y="44294"/>
                    <a:pt x="70194" y="37456"/>
                  </a:cubicBezTo>
                  <a:cubicBezTo>
                    <a:pt x="70292" y="35078"/>
                    <a:pt x="70390" y="32603"/>
                    <a:pt x="70561" y="30201"/>
                  </a:cubicBezTo>
                  <a:cubicBezTo>
                    <a:pt x="70659" y="28780"/>
                    <a:pt x="70806" y="27309"/>
                    <a:pt x="70929" y="25888"/>
                  </a:cubicBezTo>
                  <a:cubicBezTo>
                    <a:pt x="71346" y="21525"/>
                    <a:pt x="71787" y="16991"/>
                    <a:pt x="71346" y="12457"/>
                  </a:cubicBezTo>
                  <a:cubicBezTo>
                    <a:pt x="70831" y="7334"/>
                    <a:pt x="69311" y="2016"/>
                    <a:pt x="61934" y="1379"/>
                  </a:cubicBezTo>
                  <a:cubicBezTo>
                    <a:pt x="53087" y="619"/>
                    <a:pt x="43822" y="178"/>
                    <a:pt x="34337" y="80"/>
                  </a:cubicBezTo>
                  <a:lnTo>
                    <a:pt x="31911" y="55"/>
                  </a:lnTo>
                  <a:cubicBezTo>
                    <a:pt x="29476" y="27"/>
                    <a:pt x="27018" y="0"/>
                    <a:pt x="245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5" name="Google Shape;2425;p56"/>
            <p:cNvSpPr/>
            <p:nvPr/>
          </p:nvSpPr>
          <p:spPr>
            <a:xfrm>
              <a:off x="3829600" y="1062600"/>
              <a:ext cx="1794675" cy="1606200"/>
            </a:xfrm>
            <a:custGeom>
              <a:avLst/>
              <a:gdLst/>
              <a:ahLst/>
              <a:cxnLst/>
              <a:rect l="l" t="t" r="r" b="b"/>
              <a:pathLst>
                <a:path w="71787" h="64248" extrusionOk="0">
                  <a:moveTo>
                    <a:pt x="41469" y="4103"/>
                  </a:moveTo>
                  <a:cubicBezTo>
                    <a:pt x="47057" y="4103"/>
                    <a:pt x="52817" y="4225"/>
                    <a:pt x="58503" y="4789"/>
                  </a:cubicBezTo>
                  <a:cubicBezTo>
                    <a:pt x="60439" y="4985"/>
                    <a:pt x="62669" y="5255"/>
                    <a:pt x="64679" y="5941"/>
                  </a:cubicBezTo>
                  <a:cubicBezTo>
                    <a:pt x="65684" y="6309"/>
                    <a:pt x="65929" y="6603"/>
                    <a:pt x="66002" y="6701"/>
                  </a:cubicBezTo>
                  <a:cubicBezTo>
                    <a:pt x="66100" y="6921"/>
                    <a:pt x="66125" y="7460"/>
                    <a:pt x="66125" y="7853"/>
                  </a:cubicBezTo>
                  <a:cubicBezTo>
                    <a:pt x="66297" y="14225"/>
                    <a:pt x="66468" y="20573"/>
                    <a:pt x="66640" y="26920"/>
                  </a:cubicBezTo>
                  <a:lnTo>
                    <a:pt x="66787" y="32950"/>
                  </a:lnTo>
                  <a:cubicBezTo>
                    <a:pt x="66860" y="34984"/>
                    <a:pt x="66958" y="37092"/>
                    <a:pt x="67056" y="39126"/>
                  </a:cubicBezTo>
                  <a:cubicBezTo>
                    <a:pt x="67375" y="45204"/>
                    <a:pt x="67694" y="51478"/>
                    <a:pt x="66738" y="57238"/>
                  </a:cubicBezTo>
                  <a:cubicBezTo>
                    <a:pt x="66566" y="58218"/>
                    <a:pt x="66370" y="58831"/>
                    <a:pt x="66076" y="59027"/>
                  </a:cubicBezTo>
                  <a:cubicBezTo>
                    <a:pt x="65855" y="59223"/>
                    <a:pt x="65267" y="59297"/>
                    <a:pt x="65071" y="59321"/>
                  </a:cubicBezTo>
                  <a:cubicBezTo>
                    <a:pt x="64949" y="59321"/>
                    <a:pt x="64826" y="59346"/>
                    <a:pt x="64728" y="59346"/>
                  </a:cubicBezTo>
                  <a:cubicBezTo>
                    <a:pt x="58955" y="60008"/>
                    <a:pt x="52996" y="60150"/>
                    <a:pt x="47081" y="60150"/>
                  </a:cubicBezTo>
                  <a:cubicBezTo>
                    <a:pt x="44683" y="60150"/>
                    <a:pt x="42293" y="60127"/>
                    <a:pt x="39925" y="60105"/>
                  </a:cubicBezTo>
                  <a:lnTo>
                    <a:pt x="37499" y="60081"/>
                  </a:lnTo>
                  <a:cubicBezTo>
                    <a:pt x="28136" y="59983"/>
                    <a:pt x="18946" y="59542"/>
                    <a:pt x="10196" y="58782"/>
                  </a:cubicBezTo>
                  <a:cubicBezTo>
                    <a:pt x="6446" y="58463"/>
                    <a:pt x="5049" y="56674"/>
                    <a:pt x="4534" y="51380"/>
                  </a:cubicBezTo>
                  <a:cubicBezTo>
                    <a:pt x="4118" y="47238"/>
                    <a:pt x="4510" y="43121"/>
                    <a:pt x="4927" y="38758"/>
                  </a:cubicBezTo>
                  <a:cubicBezTo>
                    <a:pt x="5074" y="37312"/>
                    <a:pt x="5196" y="35817"/>
                    <a:pt x="5319" y="34347"/>
                  </a:cubicBezTo>
                  <a:cubicBezTo>
                    <a:pt x="5490" y="31871"/>
                    <a:pt x="5588" y="29371"/>
                    <a:pt x="5686" y="26945"/>
                  </a:cubicBezTo>
                  <a:cubicBezTo>
                    <a:pt x="5956" y="20082"/>
                    <a:pt x="6226" y="13588"/>
                    <a:pt x="8211" y="7240"/>
                  </a:cubicBezTo>
                  <a:cubicBezTo>
                    <a:pt x="8505" y="6333"/>
                    <a:pt x="8848" y="5451"/>
                    <a:pt x="9338" y="5108"/>
                  </a:cubicBezTo>
                  <a:cubicBezTo>
                    <a:pt x="9804" y="4789"/>
                    <a:pt x="10735" y="4740"/>
                    <a:pt x="11421" y="4691"/>
                  </a:cubicBezTo>
                  <a:cubicBezTo>
                    <a:pt x="18088" y="4299"/>
                    <a:pt x="24901" y="4250"/>
                    <a:pt x="31494" y="4176"/>
                  </a:cubicBezTo>
                  <a:cubicBezTo>
                    <a:pt x="32842" y="4176"/>
                    <a:pt x="34166" y="4152"/>
                    <a:pt x="35513" y="4127"/>
                  </a:cubicBezTo>
                  <a:cubicBezTo>
                    <a:pt x="37474" y="4103"/>
                    <a:pt x="39459" y="4103"/>
                    <a:pt x="41469" y="4103"/>
                  </a:cubicBezTo>
                  <a:close/>
                  <a:moveTo>
                    <a:pt x="41243" y="0"/>
                  </a:moveTo>
                  <a:cubicBezTo>
                    <a:pt x="39292" y="0"/>
                    <a:pt x="37363" y="16"/>
                    <a:pt x="35464" y="34"/>
                  </a:cubicBezTo>
                  <a:cubicBezTo>
                    <a:pt x="34116" y="59"/>
                    <a:pt x="32793" y="83"/>
                    <a:pt x="31445" y="83"/>
                  </a:cubicBezTo>
                  <a:cubicBezTo>
                    <a:pt x="24803" y="157"/>
                    <a:pt x="17941" y="206"/>
                    <a:pt x="11176" y="598"/>
                  </a:cubicBezTo>
                  <a:cubicBezTo>
                    <a:pt x="10098" y="672"/>
                    <a:pt x="8431" y="770"/>
                    <a:pt x="7034" y="1725"/>
                  </a:cubicBezTo>
                  <a:cubicBezTo>
                    <a:pt x="5490" y="2779"/>
                    <a:pt x="4829" y="4397"/>
                    <a:pt x="4314" y="6014"/>
                  </a:cubicBezTo>
                  <a:cubicBezTo>
                    <a:pt x="2157" y="12877"/>
                    <a:pt x="1863" y="19960"/>
                    <a:pt x="1593" y="26798"/>
                  </a:cubicBezTo>
                  <a:cubicBezTo>
                    <a:pt x="1520" y="29175"/>
                    <a:pt x="1422" y="31651"/>
                    <a:pt x="1226" y="34052"/>
                  </a:cubicBezTo>
                  <a:cubicBezTo>
                    <a:pt x="1128" y="35474"/>
                    <a:pt x="981" y="36945"/>
                    <a:pt x="858" y="38366"/>
                  </a:cubicBezTo>
                  <a:cubicBezTo>
                    <a:pt x="441" y="42729"/>
                    <a:pt x="0" y="47238"/>
                    <a:pt x="466" y="51797"/>
                  </a:cubicBezTo>
                  <a:cubicBezTo>
                    <a:pt x="981" y="56919"/>
                    <a:pt x="2476" y="62238"/>
                    <a:pt x="9853" y="62875"/>
                  </a:cubicBezTo>
                  <a:cubicBezTo>
                    <a:pt x="18700" y="63635"/>
                    <a:pt x="27989" y="64076"/>
                    <a:pt x="37450" y="64174"/>
                  </a:cubicBezTo>
                  <a:lnTo>
                    <a:pt x="39876" y="64198"/>
                  </a:lnTo>
                  <a:cubicBezTo>
                    <a:pt x="42351" y="64223"/>
                    <a:pt x="44851" y="64247"/>
                    <a:pt x="47376" y="64247"/>
                  </a:cubicBezTo>
                  <a:cubicBezTo>
                    <a:pt x="53307" y="64247"/>
                    <a:pt x="59312" y="64100"/>
                    <a:pt x="65194" y="63414"/>
                  </a:cubicBezTo>
                  <a:cubicBezTo>
                    <a:pt x="65316" y="63414"/>
                    <a:pt x="65463" y="63389"/>
                    <a:pt x="65586" y="63365"/>
                  </a:cubicBezTo>
                  <a:lnTo>
                    <a:pt x="65610" y="63365"/>
                  </a:lnTo>
                  <a:cubicBezTo>
                    <a:pt x="66444" y="63267"/>
                    <a:pt x="67546" y="63046"/>
                    <a:pt x="68502" y="62336"/>
                  </a:cubicBezTo>
                  <a:cubicBezTo>
                    <a:pt x="70071" y="61184"/>
                    <a:pt x="70537" y="59370"/>
                    <a:pt x="70782" y="57900"/>
                  </a:cubicBezTo>
                  <a:cubicBezTo>
                    <a:pt x="71786" y="51699"/>
                    <a:pt x="71468" y="45204"/>
                    <a:pt x="71149" y="38930"/>
                  </a:cubicBezTo>
                  <a:cubicBezTo>
                    <a:pt x="71051" y="36920"/>
                    <a:pt x="70953" y="34837"/>
                    <a:pt x="70880" y="32827"/>
                  </a:cubicBezTo>
                  <a:lnTo>
                    <a:pt x="70733" y="26822"/>
                  </a:lnTo>
                  <a:cubicBezTo>
                    <a:pt x="70561" y="20475"/>
                    <a:pt x="70389" y="14102"/>
                    <a:pt x="70218" y="7755"/>
                  </a:cubicBezTo>
                  <a:cubicBezTo>
                    <a:pt x="70193" y="6970"/>
                    <a:pt x="70169" y="5892"/>
                    <a:pt x="69630" y="4838"/>
                  </a:cubicBezTo>
                  <a:cubicBezTo>
                    <a:pt x="68796" y="3196"/>
                    <a:pt x="67179" y="2485"/>
                    <a:pt x="66027" y="2069"/>
                  </a:cubicBezTo>
                  <a:cubicBezTo>
                    <a:pt x="63601" y="1235"/>
                    <a:pt x="61076" y="941"/>
                    <a:pt x="58919" y="721"/>
                  </a:cubicBezTo>
                  <a:cubicBezTo>
                    <a:pt x="52952" y="135"/>
                    <a:pt x="46999" y="0"/>
                    <a:pt x="412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6" name="Google Shape;2426;p56"/>
            <p:cNvSpPr/>
            <p:nvPr/>
          </p:nvSpPr>
          <p:spPr>
            <a:xfrm>
              <a:off x="1460825" y="1036250"/>
              <a:ext cx="1794675" cy="1606200"/>
            </a:xfrm>
            <a:custGeom>
              <a:avLst/>
              <a:gdLst/>
              <a:ahLst/>
              <a:cxnLst/>
              <a:rect l="l" t="t" r="r" b="b"/>
              <a:pathLst>
                <a:path w="71787" h="64248" extrusionOk="0">
                  <a:moveTo>
                    <a:pt x="41469" y="4103"/>
                  </a:moveTo>
                  <a:cubicBezTo>
                    <a:pt x="47033" y="4103"/>
                    <a:pt x="52792" y="4225"/>
                    <a:pt x="58503" y="4789"/>
                  </a:cubicBezTo>
                  <a:cubicBezTo>
                    <a:pt x="60439" y="4985"/>
                    <a:pt x="62669" y="5230"/>
                    <a:pt x="64655" y="5941"/>
                  </a:cubicBezTo>
                  <a:cubicBezTo>
                    <a:pt x="65684" y="6284"/>
                    <a:pt x="65929" y="6578"/>
                    <a:pt x="65978" y="6701"/>
                  </a:cubicBezTo>
                  <a:cubicBezTo>
                    <a:pt x="66101" y="6921"/>
                    <a:pt x="66101" y="7461"/>
                    <a:pt x="66125" y="7853"/>
                  </a:cubicBezTo>
                  <a:cubicBezTo>
                    <a:pt x="66297" y="14691"/>
                    <a:pt x="66468" y="21553"/>
                    <a:pt x="66664" y="28391"/>
                  </a:cubicBezTo>
                  <a:lnTo>
                    <a:pt x="66787" y="32950"/>
                  </a:lnTo>
                  <a:cubicBezTo>
                    <a:pt x="66836" y="34984"/>
                    <a:pt x="66958" y="37092"/>
                    <a:pt x="67056" y="39126"/>
                  </a:cubicBezTo>
                  <a:cubicBezTo>
                    <a:pt x="67350" y="45204"/>
                    <a:pt x="67669" y="51454"/>
                    <a:pt x="66738" y="57238"/>
                  </a:cubicBezTo>
                  <a:cubicBezTo>
                    <a:pt x="66566" y="58218"/>
                    <a:pt x="66346" y="58831"/>
                    <a:pt x="66076" y="59027"/>
                  </a:cubicBezTo>
                  <a:cubicBezTo>
                    <a:pt x="65831" y="59199"/>
                    <a:pt x="65267" y="59272"/>
                    <a:pt x="65047" y="59321"/>
                  </a:cubicBezTo>
                  <a:cubicBezTo>
                    <a:pt x="64924" y="59321"/>
                    <a:pt x="64826" y="59346"/>
                    <a:pt x="64704" y="59346"/>
                  </a:cubicBezTo>
                  <a:cubicBezTo>
                    <a:pt x="58931" y="60008"/>
                    <a:pt x="52972" y="60150"/>
                    <a:pt x="47065" y="60150"/>
                  </a:cubicBezTo>
                  <a:cubicBezTo>
                    <a:pt x="44671" y="60150"/>
                    <a:pt x="42286" y="60127"/>
                    <a:pt x="39925" y="60105"/>
                  </a:cubicBezTo>
                  <a:lnTo>
                    <a:pt x="37474" y="60056"/>
                  </a:lnTo>
                  <a:cubicBezTo>
                    <a:pt x="28112" y="59983"/>
                    <a:pt x="18921" y="59542"/>
                    <a:pt x="10196" y="58782"/>
                  </a:cubicBezTo>
                  <a:cubicBezTo>
                    <a:pt x="6422" y="58463"/>
                    <a:pt x="5049" y="56650"/>
                    <a:pt x="4510" y="51380"/>
                  </a:cubicBezTo>
                  <a:cubicBezTo>
                    <a:pt x="4093" y="47238"/>
                    <a:pt x="4485" y="43121"/>
                    <a:pt x="4927" y="38758"/>
                  </a:cubicBezTo>
                  <a:cubicBezTo>
                    <a:pt x="5049" y="37312"/>
                    <a:pt x="5196" y="35817"/>
                    <a:pt x="5294" y="34347"/>
                  </a:cubicBezTo>
                  <a:cubicBezTo>
                    <a:pt x="5490" y="31871"/>
                    <a:pt x="5588" y="29371"/>
                    <a:pt x="5686" y="26945"/>
                  </a:cubicBezTo>
                  <a:cubicBezTo>
                    <a:pt x="5956" y="20083"/>
                    <a:pt x="6201" y="13588"/>
                    <a:pt x="8211" y="7240"/>
                  </a:cubicBezTo>
                  <a:cubicBezTo>
                    <a:pt x="8480" y="6333"/>
                    <a:pt x="8824" y="5451"/>
                    <a:pt x="9338" y="5108"/>
                  </a:cubicBezTo>
                  <a:cubicBezTo>
                    <a:pt x="9804" y="4789"/>
                    <a:pt x="10735" y="4716"/>
                    <a:pt x="11397" y="4691"/>
                  </a:cubicBezTo>
                  <a:cubicBezTo>
                    <a:pt x="18063" y="4299"/>
                    <a:pt x="24901" y="4250"/>
                    <a:pt x="31494" y="4176"/>
                  </a:cubicBezTo>
                  <a:cubicBezTo>
                    <a:pt x="32818" y="4152"/>
                    <a:pt x="34166" y="4152"/>
                    <a:pt x="35489" y="4127"/>
                  </a:cubicBezTo>
                  <a:cubicBezTo>
                    <a:pt x="37450" y="4103"/>
                    <a:pt x="39459" y="4103"/>
                    <a:pt x="41469" y="4103"/>
                  </a:cubicBezTo>
                  <a:close/>
                  <a:moveTo>
                    <a:pt x="41222" y="0"/>
                  </a:moveTo>
                  <a:cubicBezTo>
                    <a:pt x="39269" y="0"/>
                    <a:pt x="37339" y="16"/>
                    <a:pt x="35440" y="34"/>
                  </a:cubicBezTo>
                  <a:cubicBezTo>
                    <a:pt x="34117" y="59"/>
                    <a:pt x="32793" y="59"/>
                    <a:pt x="31445" y="83"/>
                  </a:cubicBezTo>
                  <a:cubicBezTo>
                    <a:pt x="24803" y="157"/>
                    <a:pt x="17941" y="206"/>
                    <a:pt x="11176" y="598"/>
                  </a:cubicBezTo>
                  <a:cubicBezTo>
                    <a:pt x="10073" y="672"/>
                    <a:pt x="8431" y="770"/>
                    <a:pt x="7034" y="1726"/>
                  </a:cubicBezTo>
                  <a:cubicBezTo>
                    <a:pt x="5490" y="2755"/>
                    <a:pt x="4804" y="4397"/>
                    <a:pt x="4289" y="6015"/>
                  </a:cubicBezTo>
                  <a:cubicBezTo>
                    <a:pt x="2133" y="12877"/>
                    <a:pt x="1863" y="19960"/>
                    <a:pt x="1593" y="26798"/>
                  </a:cubicBezTo>
                  <a:cubicBezTo>
                    <a:pt x="1495" y="29175"/>
                    <a:pt x="1397" y="31651"/>
                    <a:pt x="1226" y="34053"/>
                  </a:cubicBezTo>
                  <a:cubicBezTo>
                    <a:pt x="1128" y="35474"/>
                    <a:pt x="981" y="36945"/>
                    <a:pt x="834" y="38366"/>
                  </a:cubicBezTo>
                  <a:cubicBezTo>
                    <a:pt x="417" y="42729"/>
                    <a:pt x="0" y="47238"/>
                    <a:pt x="442" y="51797"/>
                  </a:cubicBezTo>
                  <a:cubicBezTo>
                    <a:pt x="956" y="56895"/>
                    <a:pt x="2476" y="62213"/>
                    <a:pt x="9828" y="62875"/>
                  </a:cubicBezTo>
                  <a:cubicBezTo>
                    <a:pt x="18676" y="63635"/>
                    <a:pt x="27965" y="64076"/>
                    <a:pt x="37450" y="64149"/>
                  </a:cubicBezTo>
                  <a:lnTo>
                    <a:pt x="39876" y="64174"/>
                  </a:lnTo>
                  <a:cubicBezTo>
                    <a:pt x="42352" y="64223"/>
                    <a:pt x="44851" y="64247"/>
                    <a:pt x="47376" y="64247"/>
                  </a:cubicBezTo>
                  <a:cubicBezTo>
                    <a:pt x="53307" y="64247"/>
                    <a:pt x="59312" y="64076"/>
                    <a:pt x="65169" y="63414"/>
                  </a:cubicBezTo>
                  <a:cubicBezTo>
                    <a:pt x="65316" y="63414"/>
                    <a:pt x="65439" y="63390"/>
                    <a:pt x="65586" y="63365"/>
                  </a:cubicBezTo>
                  <a:cubicBezTo>
                    <a:pt x="66444" y="63267"/>
                    <a:pt x="67547" y="63046"/>
                    <a:pt x="68502" y="62336"/>
                  </a:cubicBezTo>
                  <a:cubicBezTo>
                    <a:pt x="70046" y="61184"/>
                    <a:pt x="70537" y="59370"/>
                    <a:pt x="70757" y="57900"/>
                  </a:cubicBezTo>
                  <a:cubicBezTo>
                    <a:pt x="71787" y="51699"/>
                    <a:pt x="71468" y="45204"/>
                    <a:pt x="71149" y="38930"/>
                  </a:cubicBezTo>
                  <a:cubicBezTo>
                    <a:pt x="71027" y="36920"/>
                    <a:pt x="70929" y="34837"/>
                    <a:pt x="70880" y="32827"/>
                  </a:cubicBezTo>
                  <a:lnTo>
                    <a:pt x="70757" y="28269"/>
                  </a:lnTo>
                  <a:cubicBezTo>
                    <a:pt x="70561" y="21431"/>
                    <a:pt x="70390" y="14593"/>
                    <a:pt x="70218" y="7755"/>
                  </a:cubicBezTo>
                  <a:cubicBezTo>
                    <a:pt x="70193" y="6970"/>
                    <a:pt x="70169" y="5892"/>
                    <a:pt x="69630" y="4838"/>
                  </a:cubicBezTo>
                  <a:cubicBezTo>
                    <a:pt x="68796" y="3196"/>
                    <a:pt x="67154" y="2485"/>
                    <a:pt x="66002" y="2069"/>
                  </a:cubicBezTo>
                  <a:cubicBezTo>
                    <a:pt x="63576" y="1235"/>
                    <a:pt x="61076" y="941"/>
                    <a:pt x="58895" y="721"/>
                  </a:cubicBezTo>
                  <a:cubicBezTo>
                    <a:pt x="52946" y="135"/>
                    <a:pt x="46984" y="0"/>
                    <a:pt x="412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7" name="Google Shape;2427;p56"/>
            <p:cNvSpPr/>
            <p:nvPr/>
          </p:nvSpPr>
          <p:spPr>
            <a:xfrm>
              <a:off x="1898925" y="1279725"/>
              <a:ext cx="979150" cy="1139075"/>
            </a:xfrm>
            <a:custGeom>
              <a:avLst/>
              <a:gdLst/>
              <a:ahLst/>
              <a:cxnLst/>
              <a:rect l="l" t="t" r="r" b="b"/>
              <a:pathLst>
                <a:path w="39166" h="45563" extrusionOk="0">
                  <a:moveTo>
                    <a:pt x="27082" y="4094"/>
                  </a:moveTo>
                  <a:lnTo>
                    <a:pt x="27082" y="4094"/>
                  </a:lnTo>
                  <a:cubicBezTo>
                    <a:pt x="28822" y="4118"/>
                    <a:pt x="30563" y="4216"/>
                    <a:pt x="32278" y="4388"/>
                  </a:cubicBezTo>
                  <a:cubicBezTo>
                    <a:pt x="32842" y="4437"/>
                    <a:pt x="33087" y="4511"/>
                    <a:pt x="33185" y="4560"/>
                  </a:cubicBezTo>
                  <a:cubicBezTo>
                    <a:pt x="33283" y="4756"/>
                    <a:pt x="33308" y="5368"/>
                    <a:pt x="33332" y="5564"/>
                  </a:cubicBezTo>
                  <a:lnTo>
                    <a:pt x="34852" y="33651"/>
                  </a:lnTo>
                  <a:cubicBezTo>
                    <a:pt x="34901" y="34215"/>
                    <a:pt x="34974" y="35539"/>
                    <a:pt x="34582" y="35931"/>
                  </a:cubicBezTo>
                  <a:cubicBezTo>
                    <a:pt x="34312" y="36200"/>
                    <a:pt x="33406" y="36323"/>
                    <a:pt x="32891" y="36396"/>
                  </a:cubicBezTo>
                  <a:lnTo>
                    <a:pt x="20048" y="38210"/>
                  </a:lnTo>
                  <a:cubicBezTo>
                    <a:pt x="19828" y="37279"/>
                    <a:pt x="19656" y="36347"/>
                    <a:pt x="19460" y="35367"/>
                  </a:cubicBezTo>
                  <a:cubicBezTo>
                    <a:pt x="19215" y="34117"/>
                    <a:pt x="18970" y="32843"/>
                    <a:pt x="18627" y="31568"/>
                  </a:cubicBezTo>
                  <a:cubicBezTo>
                    <a:pt x="17695" y="28039"/>
                    <a:pt x="16249" y="25466"/>
                    <a:pt x="14240" y="23652"/>
                  </a:cubicBezTo>
                  <a:cubicBezTo>
                    <a:pt x="13856" y="23303"/>
                    <a:pt x="13362" y="23116"/>
                    <a:pt x="12852" y="23116"/>
                  </a:cubicBezTo>
                  <a:cubicBezTo>
                    <a:pt x="12645" y="23116"/>
                    <a:pt x="12435" y="23147"/>
                    <a:pt x="12230" y="23211"/>
                  </a:cubicBezTo>
                  <a:cubicBezTo>
                    <a:pt x="11544" y="23456"/>
                    <a:pt x="11029" y="24020"/>
                    <a:pt x="10882" y="24755"/>
                  </a:cubicBezTo>
                  <a:cubicBezTo>
                    <a:pt x="9877" y="29608"/>
                    <a:pt x="9191" y="34583"/>
                    <a:pt x="8897" y="39509"/>
                  </a:cubicBezTo>
                  <a:cubicBezTo>
                    <a:pt x="8774" y="41102"/>
                    <a:pt x="8554" y="41323"/>
                    <a:pt x="8505" y="41347"/>
                  </a:cubicBezTo>
                  <a:cubicBezTo>
                    <a:pt x="8480" y="41372"/>
                    <a:pt x="8333" y="41421"/>
                    <a:pt x="7818" y="41445"/>
                  </a:cubicBezTo>
                  <a:cubicBezTo>
                    <a:pt x="7578" y="41461"/>
                    <a:pt x="7337" y="41469"/>
                    <a:pt x="7096" y="41469"/>
                  </a:cubicBezTo>
                  <a:cubicBezTo>
                    <a:pt x="6227" y="41469"/>
                    <a:pt x="5353" y="41367"/>
                    <a:pt x="4510" y="41176"/>
                  </a:cubicBezTo>
                  <a:cubicBezTo>
                    <a:pt x="4142" y="39975"/>
                    <a:pt x="4240" y="38725"/>
                    <a:pt x="4338" y="37279"/>
                  </a:cubicBezTo>
                  <a:cubicBezTo>
                    <a:pt x="4387" y="36470"/>
                    <a:pt x="4461" y="35661"/>
                    <a:pt x="4436" y="34779"/>
                  </a:cubicBezTo>
                  <a:cubicBezTo>
                    <a:pt x="4412" y="32034"/>
                    <a:pt x="4412" y="29142"/>
                    <a:pt x="4485" y="25931"/>
                  </a:cubicBezTo>
                  <a:cubicBezTo>
                    <a:pt x="4632" y="20098"/>
                    <a:pt x="4951" y="14167"/>
                    <a:pt x="5245" y="8432"/>
                  </a:cubicBezTo>
                  <a:lnTo>
                    <a:pt x="12818" y="7403"/>
                  </a:lnTo>
                  <a:cubicBezTo>
                    <a:pt x="15392" y="13726"/>
                    <a:pt x="18798" y="19681"/>
                    <a:pt x="22940" y="25098"/>
                  </a:cubicBezTo>
                  <a:cubicBezTo>
                    <a:pt x="23337" y="25627"/>
                    <a:pt x="23938" y="25908"/>
                    <a:pt x="24563" y="25908"/>
                  </a:cubicBezTo>
                  <a:cubicBezTo>
                    <a:pt x="24749" y="25908"/>
                    <a:pt x="24936" y="25884"/>
                    <a:pt x="25122" y="25833"/>
                  </a:cubicBezTo>
                  <a:cubicBezTo>
                    <a:pt x="25930" y="25588"/>
                    <a:pt x="26519" y="24902"/>
                    <a:pt x="26617" y="24069"/>
                  </a:cubicBezTo>
                  <a:cubicBezTo>
                    <a:pt x="27229" y="17451"/>
                    <a:pt x="27401" y="10736"/>
                    <a:pt x="27082" y="4094"/>
                  </a:cubicBezTo>
                  <a:close/>
                  <a:moveTo>
                    <a:pt x="26102" y="1"/>
                  </a:moveTo>
                  <a:cubicBezTo>
                    <a:pt x="25808" y="1"/>
                    <a:pt x="25293" y="1"/>
                    <a:pt x="24705" y="246"/>
                  </a:cubicBezTo>
                  <a:cubicBezTo>
                    <a:pt x="24019" y="565"/>
                    <a:pt x="22842" y="1422"/>
                    <a:pt x="22965" y="3726"/>
                  </a:cubicBezTo>
                  <a:cubicBezTo>
                    <a:pt x="23210" y="8456"/>
                    <a:pt x="23210" y="13260"/>
                    <a:pt x="22965" y="18015"/>
                  </a:cubicBezTo>
                  <a:cubicBezTo>
                    <a:pt x="20391" y="14069"/>
                    <a:pt x="18210" y="9853"/>
                    <a:pt x="16446" y="5466"/>
                  </a:cubicBezTo>
                  <a:cubicBezTo>
                    <a:pt x="16249" y="5025"/>
                    <a:pt x="15833" y="3971"/>
                    <a:pt x="14730" y="3481"/>
                  </a:cubicBezTo>
                  <a:cubicBezTo>
                    <a:pt x="14284" y="3286"/>
                    <a:pt x="13854" y="3234"/>
                    <a:pt x="13499" y="3234"/>
                  </a:cubicBezTo>
                  <a:cubicBezTo>
                    <a:pt x="13229" y="3234"/>
                    <a:pt x="13001" y="3264"/>
                    <a:pt x="12843" y="3285"/>
                  </a:cubicBezTo>
                  <a:lnTo>
                    <a:pt x="4265" y="4437"/>
                  </a:lnTo>
                  <a:cubicBezTo>
                    <a:pt x="3995" y="4462"/>
                    <a:pt x="3505" y="4535"/>
                    <a:pt x="3015" y="4780"/>
                  </a:cubicBezTo>
                  <a:cubicBezTo>
                    <a:pt x="1299" y="5638"/>
                    <a:pt x="1201" y="7574"/>
                    <a:pt x="1177" y="8211"/>
                  </a:cubicBezTo>
                  <a:cubicBezTo>
                    <a:pt x="858" y="13971"/>
                    <a:pt x="539" y="19927"/>
                    <a:pt x="392" y="25833"/>
                  </a:cubicBezTo>
                  <a:cubicBezTo>
                    <a:pt x="319" y="29093"/>
                    <a:pt x="319" y="32058"/>
                    <a:pt x="343" y="34852"/>
                  </a:cubicBezTo>
                  <a:cubicBezTo>
                    <a:pt x="368" y="35539"/>
                    <a:pt x="319" y="36225"/>
                    <a:pt x="270" y="36985"/>
                  </a:cubicBezTo>
                  <a:cubicBezTo>
                    <a:pt x="147" y="38602"/>
                    <a:pt x="0" y="40465"/>
                    <a:pt x="588" y="42401"/>
                  </a:cubicBezTo>
                  <a:cubicBezTo>
                    <a:pt x="784" y="43038"/>
                    <a:pt x="1103" y="43847"/>
                    <a:pt x="1863" y="44435"/>
                  </a:cubicBezTo>
                  <a:cubicBezTo>
                    <a:pt x="2476" y="44901"/>
                    <a:pt x="3137" y="45073"/>
                    <a:pt x="3456" y="45146"/>
                  </a:cubicBezTo>
                  <a:cubicBezTo>
                    <a:pt x="4657" y="45440"/>
                    <a:pt x="5882" y="45563"/>
                    <a:pt x="7132" y="45563"/>
                  </a:cubicBezTo>
                  <a:cubicBezTo>
                    <a:pt x="7426" y="45563"/>
                    <a:pt x="7745" y="45563"/>
                    <a:pt x="8064" y="45538"/>
                  </a:cubicBezTo>
                  <a:cubicBezTo>
                    <a:pt x="8848" y="45489"/>
                    <a:pt x="9779" y="45367"/>
                    <a:pt x="10637" y="44827"/>
                  </a:cubicBezTo>
                  <a:cubicBezTo>
                    <a:pt x="12745" y="43553"/>
                    <a:pt x="12892" y="41004"/>
                    <a:pt x="12965" y="39779"/>
                  </a:cubicBezTo>
                  <a:cubicBezTo>
                    <a:pt x="13161" y="36691"/>
                    <a:pt x="13504" y="33578"/>
                    <a:pt x="13995" y="30514"/>
                  </a:cubicBezTo>
                  <a:cubicBezTo>
                    <a:pt x="14240" y="31152"/>
                    <a:pt x="14460" y="31838"/>
                    <a:pt x="14656" y="32622"/>
                  </a:cubicBezTo>
                  <a:cubicBezTo>
                    <a:pt x="14975" y="33749"/>
                    <a:pt x="15196" y="34926"/>
                    <a:pt x="15441" y="36151"/>
                  </a:cubicBezTo>
                  <a:cubicBezTo>
                    <a:pt x="15710" y="37573"/>
                    <a:pt x="16004" y="39019"/>
                    <a:pt x="16397" y="40440"/>
                  </a:cubicBezTo>
                  <a:cubicBezTo>
                    <a:pt x="16740" y="41641"/>
                    <a:pt x="17475" y="42131"/>
                    <a:pt x="18014" y="42328"/>
                  </a:cubicBezTo>
                  <a:cubicBezTo>
                    <a:pt x="18340" y="42450"/>
                    <a:pt x="18643" y="42482"/>
                    <a:pt x="18887" y="42482"/>
                  </a:cubicBezTo>
                  <a:cubicBezTo>
                    <a:pt x="19082" y="42482"/>
                    <a:pt x="19239" y="42461"/>
                    <a:pt x="19338" y="42450"/>
                  </a:cubicBezTo>
                  <a:lnTo>
                    <a:pt x="33455" y="40465"/>
                  </a:lnTo>
                  <a:cubicBezTo>
                    <a:pt x="34558" y="40293"/>
                    <a:pt x="36224" y="40073"/>
                    <a:pt x="37474" y="38823"/>
                  </a:cubicBezTo>
                  <a:cubicBezTo>
                    <a:pt x="39165" y="37156"/>
                    <a:pt x="39018" y="34730"/>
                    <a:pt x="38945" y="33431"/>
                  </a:cubicBezTo>
                  <a:lnTo>
                    <a:pt x="37401" y="5344"/>
                  </a:lnTo>
                  <a:cubicBezTo>
                    <a:pt x="37352" y="4412"/>
                    <a:pt x="37278" y="2868"/>
                    <a:pt x="36126" y="1692"/>
                  </a:cubicBezTo>
                  <a:cubicBezTo>
                    <a:pt x="34999" y="540"/>
                    <a:pt x="33479" y="393"/>
                    <a:pt x="32670" y="320"/>
                  </a:cubicBezTo>
                  <a:cubicBezTo>
                    <a:pt x="30489" y="99"/>
                    <a:pt x="28283" y="1"/>
                    <a:pt x="26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8" name="Google Shape;2428;p56"/>
            <p:cNvSpPr/>
            <p:nvPr/>
          </p:nvSpPr>
          <p:spPr>
            <a:xfrm>
              <a:off x="4265250" y="1350450"/>
              <a:ext cx="992625" cy="1000950"/>
            </a:xfrm>
            <a:custGeom>
              <a:avLst/>
              <a:gdLst/>
              <a:ahLst/>
              <a:cxnLst/>
              <a:rect l="l" t="t" r="r" b="b"/>
              <a:pathLst>
                <a:path w="39705" h="40038" extrusionOk="0">
                  <a:moveTo>
                    <a:pt x="21847" y="4089"/>
                  </a:moveTo>
                  <a:cubicBezTo>
                    <a:pt x="23020" y="4089"/>
                    <a:pt x="24238" y="4290"/>
                    <a:pt x="25661" y="4672"/>
                  </a:cubicBezTo>
                  <a:cubicBezTo>
                    <a:pt x="30146" y="5873"/>
                    <a:pt x="33332" y="8691"/>
                    <a:pt x="34655" y="12612"/>
                  </a:cubicBezTo>
                  <a:cubicBezTo>
                    <a:pt x="35513" y="15137"/>
                    <a:pt x="35538" y="18078"/>
                    <a:pt x="34778" y="21117"/>
                  </a:cubicBezTo>
                  <a:cubicBezTo>
                    <a:pt x="34141" y="23715"/>
                    <a:pt x="32891" y="26411"/>
                    <a:pt x="30979" y="29401"/>
                  </a:cubicBezTo>
                  <a:cubicBezTo>
                    <a:pt x="29827" y="31215"/>
                    <a:pt x="28381" y="33224"/>
                    <a:pt x="26371" y="34425"/>
                  </a:cubicBezTo>
                  <a:cubicBezTo>
                    <a:pt x="25048" y="35210"/>
                    <a:pt x="23406" y="35675"/>
                    <a:pt x="21323" y="35871"/>
                  </a:cubicBezTo>
                  <a:cubicBezTo>
                    <a:pt x="20696" y="35931"/>
                    <a:pt x="20070" y="35960"/>
                    <a:pt x="19445" y="35960"/>
                  </a:cubicBezTo>
                  <a:cubicBezTo>
                    <a:pt x="17747" y="35960"/>
                    <a:pt x="16060" y="35744"/>
                    <a:pt x="14411" y="35332"/>
                  </a:cubicBezTo>
                  <a:cubicBezTo>
                    <a:pt x="12475" y="34842"/>
                    <a:pt x="10833" y="34107"/>
                    <a:pt x="9485" y="33151"/>
                  </a:cubicBezTo>
                  <a:cubicBezTo>
                    <a:pt x="6152" y="30798"/>
                    <a:pt x="4117" y="26582"/>
                    <a:pt x="4167" y="22171"/>
                  </a:cubicBezTo>
                  <a:cubicBezTo>
                    <a:pt x="4216" y="18004"/>
                    <a:pt x="6078" y="13740"/>
                    <a:pt x="9264" y="10431"/>
                  </a:cubicBezTo>
                  <a:cubicBezTo>
                    <a:pt x="11053" y="8593"/>
                    <a:pt x="13235" y="7024"/>
                    <a:pt x="15759" y="5799"/>
                  </a:cubicBezTo>
                  <a:cubicBezTo>
                    <a:pt x="18132" y="4628"/>
                    <a:pt x="19929" y="4089"/>
                    <a:pt x="21847" y="4089"/>
                  </a:cubicBezTo>
                  <a:close/>
                  <a:moveTo>
                    <a:pt x="21848" y="0"/>
                  </a:moveTo>
                  <a:cubicBezTo>
                    <a:pt x="19298" y="0"/>
                    <a:pt x="16885" y="684"/>
                    <a:pt x="13946" y="2123"/>
                  </a:cubicBezTo>
                  <a:cubicBezTo>
                    <a:pt x="11004" y="3569"/>
                    <a:pt x="8431" y="5407"/>
                    <a:pt x="6323" y="7588"/>
                  </a:cubicBezTo>
                  <a:cubicBezTo>
                    <a:pt x="2402" y="11632"/>
                    <a:pt x="123" y="16926"/>
                    <a:pt x="74" y="22122"/>
                  </a:cubicBezTo>
                  <a:cubicBezTo>
                    <a:pt x="0" y="27857"/>
                    <a:pt x="2696" y="33371"/>
                    <a:pt x="7108" y="36484"/>
                  </a:cubicBezTo>
                  <a:cubicBezTo>
                    <a:pt x="8872" y="37734"/>
                    <a:pt x="10980" y="38665"/>
                    <a:pt x="13382" y="39278"/>
                  </a:cubicBezTo>
                  <a:cubicBezTo>
                    <a:pt x="15367" y="39793"/>
                    <a:pt x="17377" y="40038"/>
                    <a:pt x="19435" y="40038"/>
                  </a:cubicBezTo>
                  <a:cubicBezTo>
                    <a:pt x="20195" y="40038"/>
                    <a:pt x="20931" y="40013"/>
                    <a:pt x="21690" y="39940"/>
                  </a:cubicBezTo>
                  <a:cubicBezTo>
                    <a:pt x="24386" y="39695"/>
                    <a:pt x="26617" y="39033"/>
                    <a:pt x="28479" y="37930"/>
                  </a:cubicBezTo>
                  <a:cubicBezTo>
                    <a:pt x="31224" y="36312"/>
                    <a:pt x="33111" y="33690"/>
                    <a:pt x="34435" y="31607"/>
                  </a:cubicBezTo>
                  <a:cubicBezTo>
                    <a:pt x="36567" y="28249"/>
                    <a:pt x="37989" y="25136"/>
                    <a:pt x="38748" y="22122"/>
                  </a:cubicBezTo>
                  <a:cubicBezTo>
                    <a:pt x="39704" y="18323"/>
                    <a:pt x="39631" y="14573"/>
                    <a:pt x="38528" y="11313"/>
                  </a:cubicBezTo>
                  <a:cubicBezTo>
                    <a:pt x="36788" y="6118"/>
                    <a:pt x="32499" y="2270"/>
                    <a:pt x="26739" y="726"/>
                  </a:cubicBezTo>
                  <a:cubicBezTo>
                    <a:pt x="24963" y="247"/>
                    <a:pt x="23381" y="0"/>
                    <a:pt x="218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29" name="Google Shape;2429;p56"/>
            <p:cNvSpPr/>
            <p:nvPr/>
          </p:nvSpPr>
          <p:spPr>
            <a:xfrm>
              <a:off x="4543425" y="1633075"/>
              <a:ext cx="433200" cy="435875"/>
            </a:xfrm>
            <a:custGeom>
              <a:avLst/>
              <a:gdLst/>
              <a:ahLst/>
              <a:cxnLst/>
              <a:rect l="l" t="t" r="r" b="b"/>
              <a:pathLst>
                <a:path w="17328" h="17435" extrusionOk="0">
                  <a:moveTo>
                    <a:pt x="9386" y="4096"/>
                  </a:moveTo>
                  <a:cubicBezTo>
                    <a:pt x="9714" y="4096"/>
                    <a:pt x="10059" y="4158"/>
                    <a:pt x="10490" y="4273"/>
                  </a:cubicBezTo>
                  <a:cubicBezTo>
                    <a:pt x="11201" y="4445"/>
                    <a:pt x="12450" y="4984"/>
                    <a:pt x="12916" y="6381"/>
                  </a:cubicBezTo>
                  <a:cubicBezTo>
                    <a:pt x="13235" y="7263"/>
                    <a:pt x="13112" y="8194"/>
                    <a:pt x="12941" y="8807"/>
                  </a:cubicBezTo>
                  <a:cubicBezTo>
                    <a:pt x="12745" y="9640"/>
                    <a:pt x="12328" y="10523"/>
                    <a:pt x="11691" y="11503"/>
                  </a:cubicBezTo>
                  <a:cubicBezTo>
                    <a:pt x="11372" y="12018"/>
                    <a:pt x="10931" y="12655"/>
                    <a:pt x="10416" y="12949"/>
                  </a:cubicBezTo>
                  <a:cubicBezTo>
                    <a:pt x="10098" y="13145"/>
                    <a:pt x="9656" y="13268"/>
                    <a:pt x="9093" y="13317"/>
                  </a:cubicBezTo>
                  <a:cubicBezTo>
                    <a:pt x="8901" y="13336"/>
                    <a:pt x="8710" y="13345"/>
                    <a:pt x="8521" y="13345"/>
                  </a:cubicBezTo>
                  <a:cubicBezTo>
                    <a:pt x="7988" y="13345"/>
                    <a:pt x="7467" y="13272"/>
                    <a:pt x="6960" y="13145"/>
                  </a:cubicBezTo>
                  <a:cubicBezTo>
                    <a:pt x="6397" y="12998"/>
                    <a:pt x="5931" y="12802"/>
                    <a:pt x="5539" y="12532"/>
                  </a:cubicBezTo>
                  <a:cubicBezTo>
                    <a:pt x="4657" y="11920"/>
                    <a:pt x="4117" y="10743"/>
                    <a:pt x="4117" y="9518"/>
                  </a:cubicBezTo>
                  <a:cubicBezTo>
                    <a:pt x="4142" y="8317"/>
                    <a:pt x="4706" y="7042"/>
                    <a:pt x="5662" y="6062"/>
                  </a:cubicBezTo>
                  <a:cubicBezTo>
                    <a:pt x="6201" y="5474"/>
                    <a:pt x="6887" y="4984"/>
                    <a:pt x="7696" y="4592"/>
                  </a:cubicBezTo>
                  <a:cubicBezTo>
                    <a:pt x="8398" y="4248"/>
                    <a:pt x="8872" y="4096"/>
                    <a:pt x="9386" y="4096"/>
                  </a:cubicBezTo>
                  <a:close/>
                  <a:moveTo>
                    <a:pt x="9413" y="1"/>
                  </a:moveTo>
                  <a:cubicBezTo>
                    <a:pt x="8264" y="1"/>
                    <a:pt x="7173" y="298"/>
                    <a:pt x="5907" y="915"/>
                  </a:cubicBezTo>
                  <a:cubicBezTo>
                    <a:pt x="4681" y="1528"/>
                    <a:pt x="3603" y="2288"/>
                    <a:pt x="2720" y="3195"/>
                  </a:cubicBezTo>
                  <a:lnTo>
                    <a:pt x="2720" y="3219"/>
                  </a:lnTo>
                  <a:cubicBezTo>
                    <a:pt x="1029" y="4935"/>
                    <a:pt x="49" y="7239"/>
                    <a:pt x="25" y="9469"/>
                  </a:cubicBezTo>
                  <a:cubicBezTo>
                    <a:pt x="0" y="12018"/>
                    <a:pt x="1201" y="14469"/>
                    <a:pt x="3186" y="15890"/>
                  </a:cubicBezTo>
                  <a:cubicBezTo>
                    <a:pt x="3970" y="16429"/>
                    <a:pt x="4902" y="16846"/>
                    <a:pt x="5931" y="17116"/>
                  </a:cubicBezTo>
                  <a:cubicBezTo>
                    <a:pt x="6764" y="17336"/>
                    <a:pt x="7622" y="17434"/>
                    <a:pt x="8505" y="17434"/>
                  </a:cubicBezTo>
                  <a:cubicBezTo>
                    <a:pt x="8823" y="17434"/>
                    <a:pt x="9142" y="17410"/>
                    <a:pt x="9460" y="17385"/>
                  </a:cubicBezTo>
                  <a:cubicBezTo>
                    <a:pt x="10661" y="17287"/>
                    <a:pt x="11642" y="16969"/>
                    <a:pt x="12499" y="16478"/>
                  </a:cubicBezTo>
                  <a:cubicBezTo>
                    <a:pt x="13749" y="15719"/>
                    <a:pt x="14583" y="14591"/>
                    <a:pt x="15146" y="13709"/>
                  </a:cubicBezTo>
                  <a:cubicBezTo>
                    <a:pt x="16029" y="12336"/>
                    <a:pt x="16592" y="11062"/>
                    <a:pt x="16911" y="9812"/>
                  </a:cubicBezTo>
                  <a:cubicBezTo>
                    <a:pt x="17328" y="8170"/>
                    <a:pt x="17303" y="6528"/>
                    <a:pt x="16813" y="5082"/>
                  </a:cubicBezTo>
                  <a:cubicBezTo>
                    <a:pt x="16029" y="2729"/>
                    <a:pt x="14093" y="989"/>
                    <a:pt x="11544" y="303"/>
                  </a:cubicBezTo>
                  <a:cubicBezTo>
                    <a:pt x="10782" y="103"/>
                    <a:pt x="10088" y="1"/>
                    <a:pt x="94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30" name="Google Shape;2430;p56"/>
            <p:cNvSpPr/>
            <p:nvPr/>
          </p:nvSpPr>
          <p:spPr>
            <a:xfrm>
              <a:off x="2316800" y="3289975"/>
              <a:ext cx="863325" cy="1152650"/>
            </a:xfrm>
            <a:custGeom>
              <a:avLst/>
              <a:gdLst/>
              <a:ahLst/>
              <a:cxnLst/>
              <a:rect l="l" t="t" r="r" b="b"/>
              <a:pathLst>
                <a:path w="34533" h="46106" extrusionOk="0">
                  <a:moveTo>
                    <a:pt x="21908" y="4097"/>
                  </a:moveTo>
                  <a:cubicBezTo>
                    <a:pt x="24121" y="4097"/>
                    <a:pt x="26365" y="4179"/>
                    <a:pt x="28528" y="4416"/>
                  </a:cubicBezTo>
                  <a:cubicBezTo>
                    <a:pt x="28896" y="4465"/>
                    <a:pt x="28994" y="4563"/>
                    <a:pt x="29068" y="4710"/>
                  </a:cubicBezTo>
                  <a:cubicBezTo>
                    <a:pt x="29607" y="5568"/>
                    <a:pt x="29435" y="7945"/>
                    <a:pt x="28700" y="9930"/>
                  </a:cubicBezTo>
                  <a:cubicBezTo>
                    <a:pt x="28357" y="10911"/>
                    <a:pt x="27867" y="11548"/>
                    <a:pt x="27401" y="11719"/>
                  </a:cubicBezTo>
                  <a:cubicBezTo>
                    <a:pt x="27107" y="11842"/>
                    <a:pt x="26617" y="11842"/>
                    <a:pt x="26151" y="11842"/>
                  </a:cubicBezTo>
                  <a:cubicBezTo>
                    <a:pt x="24166" y="11768"/>
                    <a:pt x="22205" y="11450"/>
                    <a:pt x="20318" y="10886"/>
                  </a:cubicBezTo>
                  <a:lnTo>
                    <a:pt x="20195" y="10837"/>
                  </a:lnTo>
                  <a:cubicBezTo>
                    <a:pt x="19391" y="10593"/>
                    <a:pt x="18419" y="10298"/>
                    <a:pt x="17386" y="10298"/>
                  </a:cubicBezTo>
                  <a:cubicBezTo>
                    <a:pt x="16657" y="10298"/>
                    <a:pt x="15898" y="10445"/>
                    <a:pt x="15147" y="10862"/>
                  </a:cubicBezTo>
                  <a:cubicBezTo>
                    <a:pt x="13333" y="11866"/>
                    <a:pt x="12451" y="14097"/>
                    <a:pt x="12818" y="16817"/>
                  </a:cubicBezTo>
                  <a:cubicBezTo>
                    <a:pt x="13039" y="18410"/>
                    <a:pt x="13504" y="19930"/>
                    <a:pt x="14191" y="21376"/>
                  </a:cubicBezTo>
                  <a:cubicBezTo>
                    <a:pt x="14387" y="21768"/>
                    <a:pt x="14828" y="22650"/>
                    <a:pt x="15735" y="23214"/>
                  </a:cubicBezTo>
                  <a:cubicBezTo>
                    <a:pt x="16477" y="23667"/>
                    <a:pt x="17273" y="23745"/>
                    <a:pt x="17846" y="23745"/>
                  </a:cubicBezTo>
                  <a:cubicBezTo>
                    <a:pt x="18048" y="23745"/>
                    <a:pt x="18223" y="23735"/>
                    <a:pt x="18357" y="23729"/>
                  </a:cubicBezTo>
                  <a:cubicBezTo>
                    <a:pt x="20220" y="23606"/>
                    <a:pt x="22058" y="23263"/>
                    <a:pt x="23823" y="22724"/>
                  </a:cubicBezTo>
                  <a:cubicBezTo>
                    <a:pt x="24187" y="22610"/>
                    <a:pt x="25081" y="22327"/>
                    <a:pt x="25520" y="22327"/>
                  </a:cubicBezTo>
                  <a:cubicBezTo>
                    <a:pt x="25553" y="22327"/>
                    <a:pt x="25584" y="22328"/>
                    <a:pt x="25612" y="22332"/>
                  </a:cubicBezTo>
                  <a:cubicBezTo>
                    <a:pt x="25636" y="22479"/>
                    <a:pt x="25685" y="22846"/>
                    <a:pt x="25514" y="23753"/>
                  </a:cubicBezTo>
                  <a:cubicBezTo>
                    <a:pt x="25342" y="24783"/>
                    <a:pt x="25171" y="25763"/>
                    <a:pt x="24778" y="26547"/>
                  </a:cubicBezTo>
                  <a:cubicBezTo>
                    <a:pt x="24484" y="27160"/>
                    <a:pt x="24043" y="27601"/>
                    <a:pt x="23602" y="27724"/>
                  </a:cubicBezTo>
                  <a:cubicBezTo>
                    <a:pt x="23482" y="27755"/>
                    <a:pt x="23345" y="27769"/>
                    <a:pt x="23193" y="27769"/>
                  </a:cubicBezTo>
                  <a:cubicBezTo>
                    <a:pt x="22755" y="27769"/>
                    <a:pt x="22199" y="27655"/>
                    <a:pt x="21617" y="27528"/>
                  </a:cubicBezTo>
                  <a:lnTo>
                    <a:pt x="21421" y="27479"/>
                  </a:lnTo>
                  <a:cubicBezTo>
                    <a:pt x="19730" y="27111"/>
                    <a:pt x="17990" y="26866"/>
                    <a:pt x="16274" y="26743"/>
                  </a:cubicBezTo>
                  <a:cubicBezTo>
                    <a:pt x="16112" y="26729"/>
                    <a:pt x="15955" y="26722"/>
                    <a:pt x="15803" y="26722"/>
                  </a:cubicBezTo>
                  <a:cubicBezTo>
                    <a:pt x="14623" y="26722"/>
                    <a:pt x="13753" y="27143"/>
                    <a:pt x="13210" y="27969"/>
                  </a:cubicBezTo>
                  <a:cubicBezTo>
                    <a:pt x="12598" y="28851"/>
                    <a:pt x="12696" y="29782"/>
                    <a:pt x="12745" y="30199"/>
                  </a:cubicBezTo>
                  <a:cubicBezTo>
                    <a:pt x="12892" y="31522"/>
                    <a:pt x="13112" y="32870"/>
                    <a:pt x="13406" y="34194"/>
                  </a:cubicBezTo>
                  <a:cubicBezTo>
                    <a:pt x="13553" y="34905"/>
                    <a:pt x="14044" y="37037"/>
                    <a:pt x="16053" y="37748"/>
                  </a:cubicBezTo>
                  <a:cubicBezTo>
                    <a:pt x="16501" y="37893"/>
                    <a:pt x="16927" y="37938"/>
                    <a:pt x="17302" y="37938"/>
                  </a:cubicBezTo>
                  <a:cubicBezTo>
                    <a:pt x="17625" y="37938"/>
                    <a:pt x="17910" y="37904"/>
                    <a:pt x="18137" y="37870"/>
                  </a:cubicBezTo>
                  <a:lnTo>
                    <a:pt x="24729" y="37061"/>
                  </a:lnTo>
                  <a:cubicBezTo>
                    <a:pt x="25612" y="36949"/>
                    <a:pt x="26566" y="36829"/>
                    <a:pt x="27483" y="36829"/>
                  </a:cubicBezTo>
                  <a:cubicBezTo>
                    <a:pt x="28170" y="36829"/>
                    <a:pt x="28836" y="36897"/>
                    <a:pt x="29435" y="37086"/>
                  </a:cubicBezTo>
                  <a:cubicBezTo>
                    <a:pt x="29337" y="38704"/>
                    <a:pt x="29141" y="40321"/>
                    <a:pt x="28798" y="41890"/>
                  </a:cubicBezTo>
                  <a:cubicBezTo>
                    <a:pt x="26642" y="41978"/>
                    <a:pt x="24473" y="42023"/>
                    <a:pt x="22304" y="42023"/>
                  </a:cubicBezTo>
                  <a:cubicBezTo>
                    <a:pt x="19074" y="42023"/>
                    <a:pt x="15843" y="41923"/>
                    <a:pt x="12647" y="41718"/>
                  </a:cubicBezTo>
                  <a:cubicBezTo>
                    <a:pt x="10343" y="41571"/>
                    <a:pt x="7916" y="41375"/>
                    <a:pt x="5637" y="40689"/>
                  </a:cubicBezTo>
                  <a:cubicBezTo>
                    <a:pt x="5319" y="40591"/>
                    <a:pt x="5147" y="40542"/>
                    <a:pt x="5073" y="40493"/>
                  </a:cubicBezTo>
                  <a:cubicBezTo>
                    <a:pt x="5024" y="40321"/>
                    <a:pt x="5024" y="39904"/>
                    <a:pt x="5024" y="39733"/>
                  </a:cubicBezTo>
                  <a:lnTo>
                    <a:pt x="4363" y="19905"/>
                  </a:lnTo>
                  <a:cubicBezTo>
                    <a:pt x="4240" y="16033"/>
                    <a:pt x="4093" y="12038"/>
                    <a:pt x="4363" y="8166"/>
                  </a:cubicBezTo>
                  <a:cubicBezTo>
                    <a:pt x="4436" y="7406"/>
                    <a:pt x="4510" y="6548"/>
                    <a:pt x="4828" y="6107"/>
                  </a:cubicBezTo>
                  <a:cubicBezTo>
                    <a:pt x="5270" y="5519"/>
                    <a:pt x="6397" y="5274"/>
                    <a:pt x="7451" y="5102"/>
                  </a:cubicBezTo>
                  <a:cubicBezTo>
                    <a:pt x="9804" y="4685"/>
                    <a:pt x="12279" y="4440"/>
                    <a:pt x="15024" y="4293"/>
                  </a:cubicBezTo>
                  <a:cubicBezTo>
                    <a:pt x="17193" y="4192"/>
                    <a:pt x="19533" y="4097"/>
                    <a:pt x="21908" y="4097"/>
                  </a:cubicBezTo>
                  <a:close/>
                  <a:moveTo>
                    <a:pt x="22077" y="0"/>
                  </a:moveTo>
                  <a:cubicBezTo>
                    <a:pt x="19560" y="0"/>
                    <a:pt x="17100" y="109"/>
                    <a:pt x="14828" y="225"/>
                  </a:cubicBezTo>
                  <a:cubicBezTo>
                    <a:pt x="11936" y="347"/>
                    <a:pt x="9289" y="641"/>
                    <a:pt x="6789" y="1058"/>
                  </a:cubicBezTo>
                  <a:cubicBezTo>
                    <a:pt x="4926" y="1377"/>
                    <a:pt x="2843" y="1916"/>
                    <a:pt x="1544" y="3681"/>
                  </a:cubicBezTo>
                  <a:cubicBezTo>
                    <a:pt x="564" y="5004"/>
                    <a:pt x="392" y="6524"/>
                    <a:pt x="294" y="7872"/>
                  </a:cubicBezTo>
                  <a:cubicBezTo>
                    <a:pt x="0" y="11940"/>
                    <a:pt x="123" y="16057"/>
                    <a:pt x="270" y="20028"/>
                  </a:cubicBezTo>
                  <a:lnTo>
                    <a:pt x="931" y="39855"/>
                  </a:lnTo>
                  <a:cubicBezTo>
                    <a:pt x="956" y="40640"/>
                    <a:pt x="980" y="41939"/>
                    <a:pt x="1838" y="43042"/>
                  </a:cubicBezTo>
                  <a:cubicBezTo>
                    <a:pt x="2574" y="43973"/>
                    <a:pt x="3578" y="44365"/>
                    <a:pt x="4485" y="44635"/>
                  </a:cubicBezTo>
                  <a:cubicBezTo>
                    <a:pt x="7157" y="45419"/>
                    <a:pt x="9951" y="45640"/>
                    <a:pt x="12377" y="45787"/>
                  </a:cubicBezTo>
                  <a:cubicBezTo>
                    <a:pt x="15759" y="46007"/>
                    <a:pt x="19141" y="46105"/>
                    <a:pt x="22548" y="46105"/>
                  </a:cubicBezTo>
                  <a:cubicBezTo>
                    <a:pt x="24778" y="46105"/>
                    <a:pt x="27009" y="46081"/>
                    <a:pt x="29239" y="45983"/>
                  </a:cubicBezTo>
                  <a:cubicBezTo>
                    <a:pt x="29705" y="45958"/>
                    <a:pt x="30612" y="45909"/>
                    <a:pt x="31420" y="45321"/>
                  </a:cubicBezTo>
                  <a:cubicBezTo>
                    <a:pt x="32401" y="44586"/>
                    <a:pt x="32646" y="43458"/>
                    <a:pt x="32768" y="42968"/>
                  </a:cubicBezTo>
                  <a:cubicBezTo>
                    <a:pt x="33160" y="41056"/>
                    <a:pt x="33430" y="39120"/>
                    <a:pt x="33528" y="37159"/>
                  </a:cubicBezTo>
                  <a:cubicBezTo>
                    <a:pt x="33553" y="36669"/>
                    <a:pt x="33602" y="35689"/>
                    <a:pt x="33013" y="34782"/>
                  </a:cubicBezTo>
                  <a:cubicBezTo>
                    <a:pt x="32499" y="33949"/>
                    <a:pt x="31714" y="33581"/>
                    <a:pt x="31175" y="33361"/>
                  </a:cubicBezTo>
                  <a:cubicBezTo>
                    <a:pt x="29949" y="32885"/>
                    <a:pt x="28691" y="32735"/>
                    <a:pt x="27482" y="32735"/>
                  </a:cubicBezTo>
                  <a:cubicBezTo>
                    <a:pt x="26324" y="32735"/>
                    <a:pt x="25210" y="32873"/>
                    <a:pt x="24215" y="32993"/>
                  </a:cubicBezTo>
                  <a:lnTo>
                    <a:pt x="17646" y="33802"/>
                  </a:lnTo>
                  <a:cubicBezTo>
                    <a:pt x="17622" y="33802"/>
                    <a:pt x="17573" y="33802"/>
                    <a:pt x="17548" y="33826"/>
                  </a:cubicBezTo>
                  <a:cubicBezTo>
                    <a:pt x="17499" y="33704"/>
                    <a:pt x="17450" y="33532"/>
                    <a:pt x="17401" y="33287"/>
                  </a:cubicBezTo>
                  <a:cubicBezTo>
                    <a:pt x="17205" y="32503"/>
                    <a:pt x="17058" y="31719"/>
                    <a:pt x="16960" y="30910"/>
                  </a:cubicBezTo>
                  <a:lnTo>
                    <a:pt x="16960" y="30910"/>
                  </a:lnTo>
                  <a:cubicBezTo>
                    <a:pt x="18161" y="31032"/>
                    <a:pt x="19362" y="31228"/>
                    <a:pt x="20538" y="31473"/>
                  </a:cubicBezTo>
                  <a:lnTo>
                    <a:pt x="20759" y="31522"/>
                  </a:lnTo>
                  <a:cubicBezTo>
                    <a:pt x="21474" y="31681"/>
                    <a:pt x="22301" y="31861"/>
                    <a:pt x="23182" y="31861"/>
                  </a:cubicBezTo>
                  <a:cubicBezTo>
                    <a:pt x="23661" y="31861"/>
                    <a:pt x="24155" y="31808"/>
                    <a:pt x="24656" y="31670"/>
                  </a:cubicBezTo>
                  <a:cubicBezTo>
                    <a:pt x="26249" y="31253"/>
                    <a:pt x="27622" y="30027"/>
                    <a:pt x="28455" y="28336"/>
                  </a:cubicBezTo>
                  <a:cubicBezTo>
                    <a:pt x="29092" y="27037"/>
                    <a:pt x="29337" y="25665"/>
                    <a:pt x="29558" y="24464"/>
                  </a:cubicBezTo>
                  <a:cubicBezTo>
                    <a:pt x="29729" y="23410"/>
                    <a:pt x="30170" y="20935"/>
                    <a:pt x="28381" y="19293"/>
                  </a:cubicBezTo>
                  <a:cubicBezTo>
                    <a:pt x="27507" y="18498"/>
                    <a:pt x="26502" y="18245"/>
                    <a:pt x="25533" y="18245"/>
                  </a:cubicBezTo>
                  <a:cubicBezTo>
                    <a:pt x="24438" y="18245"/>
                    <a:pt x="23389" y="18568"/>
                    <a:pt x="22622" y="18802"/>
                  </a:cubicBezTo>
                  <a:cubicBezTo>
                    <a:pt x="21151" y="19268"/>
                    <a:pt x="19632" y="19538"/>
                    <a:pt x="18088" y="19636"/>
                  </a:cubicBezTo>
                  <a:lnTo>
                    <a:pt x="17916" y="19636"/>
                  </a:lnTo>
                  <a:cubicBezTo>
                    <a:pt x="17892" y="19611"/>
                    <a:pt x="17892" y="19587"/>
                    <a:pt x="17867" y="19562"/>
                  </a:cubicBezTo>
                  <a:cubicBezTo>
                    <a:pt x="17352" y="18533"/>
                    <a:pt x="17034" y="17430"/>
                    <a:pt x="16862" y="16278"/>
                  </a:cubicBezTo>
                  <a:cubicBezTo>
                    <a:pt x="16740" y="15224"/>
                    <a:pt x="16960" y="14538"/>
                    <a:pt x="17132" y="14440"/>
                  </a:cubicBezTo>
                  <a:cubicBezTo>
                    <a:pt x="17191" y="14405"/>
                    <a:pt x="17279" y="14391"/>
                    <a:pt x="17387" y="14391"/>
                  </a:cubicBezTo>
                  <a:cubicBezTo>
                    <a:pt x="17814" y="14391"/>
                    <a:pt x="18549" y="14621"/>
                    <a:pt x="19019" y="14758"/>
                  </a:cubicBezTo>
                  <a:lnTo>
                    <a:pt x="19141" y="14807"/>
                  </a:lnTo>
                  <a:cubicBezTo>
                    <a:pt x="21372" y="15469"/>
                    <a:pt x="23676" y="15837"/>
                    <a:pt x="26004" y="15910"/>
                  </a:cubicBezTo>
                  <a:cubicBezTo>
                    <a:pt x="26216" y="15922"/>
                    <a:pt x="26430" y="15929"/>
                    <a:pt x="26647" y="15929"/>
                  </a:cubicBezTo>
                  <a:cubicBezTo>
                    <a:pt x="27358" y="15929"/>
                    <a:pt x="28095" y="15849"/>
                    <a:pt x="28847" y="15567"/>
                  </a:cubicBezTo>
                  <a:cubicBezTo>
                    <a:pt x="30489" y="14955"/>
                    <a:pt x="31763" y="13484"/>
                    <a:pt x="32548" y="11352"/>
                  </a:cubicBezTo>
                  <a:cubicBezTo>
                    <a:pt x="32744" y="10788"/>
                    <a:pt x="34533" y="5739"/>
                    <a:pt x="32572" y="2553"/>
                  </a:cubicBezTo>
                  <a:cubicBezTo>
                    <a:pt x="31763" y="1279"/>
                    <a:pt x="30538" y="519"/>
                    <a:pt x="28994" y="347"/>
                  </a:cubicBezTo>
                  <a:cubicBezTo>
                    <a:pt x="26706" y="90"/>
                    <a:pt x="24368" y="0"/>
                    <a:pt x="2207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31" name="Google Shape;2431;p56"/>
            <p:cNvSpPr/>
            <p:nvPr/>
          </p:nvSpPr>
          <p:spPr>
            <a:xfrm>
              <a:off x="4830175" y="3303075"/>
              <a:ext cx="933175" cy="1129750"/>
            </a:xfrm>
            <a:custGeom>
              <a:avLst/>
              <a:gdLst/>
              <a:ahLst/>
              <a:cxnLst/>
              <a:rect l="l" t="t" r="r" b="b"/>
              <a:pathLst>
                <a:path w="37327" h="45190" extrusionOk="0">
                  <a:moveTo>
                    <a:pt x="8725" y="4097"/>
                  </a:moveTo>
                  <a:cubicBezTo>
                    <a:pt x="10743" y="4097"/>
                    <a:pt x="13302" y="4624"/>
                    <a:pt x="14509" y="4872"/>
                  </a:cubicBezTo>
                  <a:cubicBezTo>
                    <a:pt x="14803" y="4921"/>
                    <a:pt x="15098" y="4995"/>
                    <a:pt x="15343" y="5044"/>
                  </a:cubicBezTo>
                  <a:cubicBezTo>
                    <a:pt x="15563" y="5068"/>
                    <a:pt x="16200" y="5215"/>
                    <a:pt x="16347" y="5338"/>
                  </a:cubicBezTo>
                  <a:cubicBezTo>
                    <a:pt x="16445" y="5436"/>
                    <a:pt x="16593" y="5779"/>
                    <a:pt x="16544" y="7151"/>
                  </a:cubicBezTo>
                  <a:lnTo>
                    <a:pt x="16176" y="14234"/>
                  </a:lnTo>
                  <a:cubicBezTo>
                    <a:pt x="15931" y="19553"/>
                    <a:pt x="15661" y="25067"/>
                    <a:pt x="14681" y="30312"/>
                  </a:cubicBezTo>
                  <a:cubicBezTo>
                    <a:pt x="14583" y="30851"/>
                    <a:pt x="14313" y="32224"/>
                    <a:pt x="15294" y="33327"/>
                  </a:cubicBezTo>
                  <a:cubicBezTo>
                    <a:pt x="16147" y="34315"/>
                    <a:pt x="17331" y="34357"/>
                    <a:pt x="17918" y="34357"/>
                  </a:cubicBezTo>
                  <a:cubicBezTo>
                    <a:pt x="17972" y="34357"/>
                    <a:pt x="18020" y="34356"/>
                    <a:pt x="18063" y="34356"/>
                  </a:cubicBezTo>
                  <a:cubicBezTo>
                    <a:pt x="20195" y="34283"/>
                    <a:pt x="22303" y="34062"/>
                    <a:pt x="24337" y="33817"/>
                  </a:cubicBezTo>
                  <a:cubicBezTo>
                    <a:pt x="26627" y="33558"/>
                    <a:pt x="28806" y="33314"/>
                    <a:pt x="30968" y="33314"/>
                  </a:cubicBezTo>
                  <a:cubicBezTo>
                    <a:pt x="31675" y="33314"/>
                    <a:pt x="32380" y="33340"/>
                    <a:pt x="33087" y="33400"/>
                  </a:cubicBezTo>
                  <a:cubicBezTo>
                    <a:pt x="33209" y="35949"/>
                    <a:pt x="33111" y="38523"/>
                    <a:pt x="32768" y="41047"/>
                  </a:cubicBezTo>
                  <a:cubicBezTo>
                    <a:pt x="31472" y="41067"/>
                    <a:pt x="30173" y="41077"/>
                    <a:pt x="28873" y="41077"/>
                  </a:cubicBezTo>
                  <a:cubicBezTo>
                    <a:pt x="20642" y="41077"/>
                    <a:pt x="12365" y="40675"/>
                    <a:pt x="4216" y="39871"/>
                  </a:cubicBezTo>
                  <a:lnTo>
                    <a:pt x="4167" y="39871"/>
                  </a:lnTo>
                  <a:cubicBezTo>
                    <a:pt x="4118" y="36758"/>
                    <a:pt x="4436" y="33547"/>
                    <a:pt x="4730" y="30435"/>
                  </a:cubicBezTo>
                  <a:cubicBezTo>
                    <a:pt x="4779" y="29920"/>
                    <a:pt x="4853" y="29405"/>
                    <a:pt x="4902" y="28891"/>
                  </a:cubicBezTo>
                  <a:cubicBezTo>
                    <a:pt x="5196" y="25754"/>
                    <a:pt x="5441" y="22567"/>
                    <a:pt x="5637" y="19406"/>
                  </a:cubicBezTo>
                  <a:cubicBezTo>
                    <a:pt x="5809" y="16587"/>
                    <a:pt x="5931" y="13720"/>
                    <a:pt x="6005" y="10877"/>
                  </a:cubicBezTo>
                  <a:cubicBezTo>
                    <a:pt x="6029" y="10142"/>
                    <a:pt x="6005" y="9382"/>
                    <a:pt x="5980" y="8646"/>
                  </a:cubicBezTo>
                  <a:cubicBezTo>
                    <a:pt x="5931" y="7397"/>
                    <a:pt x="5882" y="6098"/>
                    <a:pt x="6078" y="5044"/>
                  </a:cubicBezTo>
                  <a:cubicBezTo>
                    <a:pt x="6127" y="4799"/>
                    <a:pt x="6225" y="4676"/>
                    <a:pt x="6397" y="4554"/>
                  </a:cubicBezTo>
                  <a:cubicBezTo>
                    <a:pt x="6907" y="4219"/>
                    <a:pt x="7753" y="4097"/>
                    <a:pt x="8725" y="4097"/>
                  </a:cubicBezTo>
                  <a:close/>
                  <a:moveTo>
                    <a:pt x="8805" y="0"/>
                  </a:moveTo>
                  <a:cubicBezTo>
                    <a:pt x="7029" y="0"/>
                    <a:pt x="5404" y="302"/>
                    <a:pt x="4142" y="1147"/>
                  </a:cubicBezTo>
                  <a:cubicBezTo>
                    <a:pt x="3039" y="1882"/>
                    <a:pt x="2328" y="2936"/>
                    <a:pt x="2059" y="4259"/>
                  </a:cubicBezTo>
                  <a:cubicBezTo>
                    <a:pt x="1765" y="5754"/>
                    <a:pt x="1838" y="7298"/>
                    <a:pt x="1887" y="8794"/>
                  </a:cubicBezTo>
                  <a:cubicBezTo>
                    <a:pt x="1912" y="9504"/>
                    <a:pt x="1936" y="10166"/>
                    <a:pt x="1912" y="10779"/>
                  </a:cubicBezTo>
                  <a:cubicBezTo>
                    <a:pt x="1838" y="13548"/>
                    <a:pt x="1716" y="16367"/>
                    <a:pt x="1544" y="19161"/>
                  </a:cubicBezTo>
                  <a:cubicBezTo>
                    <a:pt x="1373" y="22273"/>
                    <a:pt x="1128" y="25410"/>
                    <a:pt x="809" y="28499"/>
                  </a:cubicBezTo>
                  <a:cubicBezTo>
                    <a:pt x="760" y="29013"/>
                    <a:pt x="711" y="29528"/>
                    <a:pt x="662" y="30043"/>
                  </a:cubicBezTo>
                  <a:cubicBezTo>
                    <a:pt x="343" y="33278"/>
                    <a:pt x="0" y="36635"/>
                    <a:pt x="74" y="40018"/>
                  </a:cubicBezTo>
                  <a:cubicBezTo>
                    <a:pt x="74" y="40557"/>
                    <a:pt x="98" y="41684"/>
                    <a:pt x="882" y="42640"/>
                  </a:cubicBezTo>
                  <a:cubicBezTo>
                    <a:pt x="1814" y="43743"/>
                    <a:pt x="3162" y="43866"/>
                    <a:pt x="3799" y="43939"/>
                  </a:cubicBezTo>
                  <a:cubicBezTo>
                    <a:pt x="12107" y="44772"/>
                    <a:pt x="20563" y="45189"/>
                    <a:pt x="28920" y="45189"/>
                  </a:cubicBezTo>
                  <a:cubicBezTo>
                    <a:pt x="30342" y="45189"/>
                    <a:pt x="31763" y="45165"/>
                    <a:pt x="33185" y="45140"/>
                  </a:cubicBezTo>
                  <a:cubicBezTo>
                    <a:pt x="33724" y="45140"/>
                    <a:pt x="35146" y="45116"/>
                    <a:pt x="36053" y="43964"/>
                  </a:cubicBezTo>
                  <a:cubicBezTo>
                    <a:pt x="36567" y="43302"/>
                    <a:pt x="36665" y="42591"/>
                    <a:pt x="36714" y="42248"/>
                  </a:cubicBezTo>
                  <a:cubicBezTo>
                    <a:pt x="37180" y="39160"/>
                    <a:pt x="37327" y="36023"/>
                    <a:pt x="37155" y="32935"/>
                  </a:cubicBezTo>
                  <a:cubicBezTo>
                    <a:pt x="37131" y="32494"/>
                    <a:pt x="37082" y="31685"/>
                    <a:pt x="36567" y="30900"/>
                  </a:cubicBezTo>
                  <a:cubicBezTo>
                    <a:pt x="35660" y="29503"/>
                    <a:pt x="33969" y="29356"/>
                    <a:pt x="33406" y="29307"/>
                  </a:cubicBezTo>
                  <a:cubicBezTo>
                    <a:pt x="32641" y="29249"/>
                    <a:pt x="31880" y="29224"/>
                    <a:pt x="31122" y="29224"/>
                  </a:cubicBezTo>
                  <a:cubicBezTo>
                    <a:pt x="28671" y="29224"/>
                    <a:pt x="26255" y="29486"/>
                    <a:pt x="23896" y="29749"/>
                  </a:cubicBezTo>
                  <a:cubicBezTo>
                    <a:pt x="22156" y="29945"/>
                    <a:pt x="20514" y="30141"/>
                    <a:pt x="18847" y="30214"/>
                  </a:cubicBezTo>
                  <a:cubicBezTo>
                    <a:pt x="19754" y="24969"/>
                    <a:pt x="20024" y="19602"/>
                    <a:pt x="20269" y="14431"/>
                  </a:cubicBezTo>
                  <a:lnTo>
                    <a:pt x="20612" y="7348"/>
                  </a:lnTo>
                  <a:cubicBezTo>
                    <a:pt x="20686" y="6220"/>
                    <a:pt x="20784" y="3892"/>
                    <a:pt x="19141" y="2348"/>
                  </a:cubicBezTo>
                  <a:cubicBezTo>
                    <a:pt x="18137" y="1416"/>
                    <a:pt x="16813" y="1147"/>
                    <a:pt x="16127" y="1024"/>
                  </a:cubicBezTo>
                  <a:cubicBezTo>
                    <a:pt x="15882" y="975"/>
                    <a:pt x="15612" y="926"/>
                    <a:pt x="15343" y="853"/>
                  </a:cubicBezTo>
                  <a:cubicBezTo>
                    <a:pt x="13185" y="416"/>
                    <a:pt x="10891" y="0"/>
                    <a:pt x="88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dirty="0"/>
            </a:p>
          </p:txBody>
        </p:sp>
      </p:grpSp>
      <p:sp>
        <p:nvSpPr>
          <p:cNvPr id="2432" name="Google Shape;2432;p56"/>
          <p:cNvSpPr/>
          <p:nvPr/>
        </p:nvSpPr>
        <p:spPr>
          <a:xfrm>
            <a:off x="1839104" y="1712102"/>
            <a:ext cx="518070" cy="537518"/>
          </a:xfrm>
          <a:custGeom>
            <a:avLst/>
            <a:gdLst/>
            <a:ahLst/>
            <a:cxnLst/>
            <a:rect l="l" t="t" r="r" b="b"/>
            <a:pathLst>
              <a:path w="200997" h="208745" extrusionOk="0">
                <a:moveTo>
                  <a:pt x="82639" y="30373"/>
                </a:moveTo>
                <a:cubicBezTo>
                  <a:pt x="93926" y="30373"/>
                  <a:pt x="105331" y="31079"/>
                  <a:pt x="116417" y="31766"/>
                </a:cubicBezTo>
                <a:cubicBezTo>
                  <a:pt x="127642" y="32453"/>
                  <a:pt x="139161" y="33163"/>
                  <a:pt x="150631" y="33163"/>
                </a:cubicBezTo>
                <a:cubicBezTo>
                  <a:pt x="152764" y="33163"/>
                  <a:pt x="154896" y="33139"/>
                  <a:pt x="157028" y="33090"/>
                </a:cubicBezTo>
                <a:cubicBezTo>
                  <a:pt x="157224" y="33090"/>
                  <a:pt x="157445" y="33041"/>
                  <a:pt x="157616" y="32992"/>
                </a:cubicBezTo>
                <a:lnTo>
                  <a:pt x="157616" y="32992"/>
                </a:lnTo>
                <a:cubicBezTo>
                  <a:pt x="157469" y="35026"/>
                  <a:pt x="157396" y="37256"/>
                  <a:pt x="157690" y="39536"/>
                </a:cubicBezTo>
                <a:lnTo>
                  <a:pt x="75929" y="39732"/>
                </a:lnTo>
                <a:cubicBezTo>
                  <a:pt x="76492" y="36668"/>
                  <a:pt x="76664" y="33531"/>
                  <a:pt x="76419" y="30418"/>
                </a:cubicBezTo>
                <a:cubicBezTo>
                  <a:pt x="76492" y="30418"/>
                  <a:pt x="76566" y="30443"/>
                  <a:pt x="76639" y="30443"/>
                </a:cubicBezTo>
                <a:lnTo>
                  <a:pt x="76688" y="30443"/>
                </a:lnTo>
                <a:cubicBezTo>
                  <a:pt x="78667" y="30395"/>
                  <a:pt x="80651" y="30373"/>
                  <a:pt x="82639" y="30373"/>
                </a:cubicBezTo>
                <a:close/>
                <a:moveTo>
                  <a:pt x="170223" y="20733"/>
                </a:moveTo>
                <a:cubicBezTo>
                  <a:pt x="170991" y="20733"/>
                  <a:pt x="171753" y="20854"/>
                  <a:pt x="172469" y="21105"/>
                </a:cubicBezTo>
                <a:cubicBezTo>
                  <a:pt x="172665" y="21179"/>
                  <a:pt x="172861" y="21203"/>
                  <a:pt x="173057" y="21203"/>
                </a:cubicBezTo>
                <a:cubicBezTo>
                  <a:pt x="173057" y="21497"/>
                  <a:pt x="173081" y="21791"/>
                  <a:pt x="173081" y="22085"/>
                </a:cubicBezTo>
                <a:cubicBezTo>
                  <a:pt x="173204" y="24977"/>
                  <a:pt x="173327" y="27845"/>
                  <a:pt x="173425" y="30737"/>
                </a:cubicBezTo>
                <a:cubicBezTo>
                  <a:pt x="173670" y="36742"/>
                  <a:pt x="173915" y="42795"/>
                  <a:pt x="174160" y="48898"/>
                </a:cubicBezTo>
                <a:cubicBezTo>
                  <a:pt x="173389" y="49028"/>
                  <a:pt x="172499" y="49126"/>
                  <a:pt x="171558" y="49126"/>
                </a:cubicBezTo>
                <a:cubicBezTo>
                  <a:pt x="170016" y="49126"/>
                  <a:pt x="168339" y="48862"/>
                  <a:pt x="166832" y="48040"/>
                </a:cubicBezTo>
                <a:cubicBezTo>
                  <a:pt x="164699" y="46839"/>
                  <a:pt x="163008" y="44486"/>
                  <a:pt x="162224" y="41570"/>
                </a:cubicBezTo>
                <a:cubicBezTo>
                  <a:pt x="161391" y="38531"/>
                  <a:pt x="161538" y="35296"/>
                  <a:pt x="161758" y="32526"/>
                </a:cubicBezTo>
                <a:cubicBezTo>
                  <a:pt x="162053" y="29070"/>
                  <a:pt x="162763" y="24806"/>
                  <a:pt x="165508" y="22429"/>
                </a:cubicBezTo>
                <a:cubicBezTo>
                  <a:pt x="166793" y="21330"/>
                  <a:pt x="168520" y="20733"/>
                  <a:pt x="170223" y="20733"/>
                </a:cubicBezTo>
                <a:close/>
                <a:moveTo>
                  <a:pt x="47525" y="21307"/>
                </a:moveTo>
                <a:cubicBezTo>
                  <a:pt x="47853" y="21307"/>
                  <a:pt x="48180" y="21329"/>
                  <a:pt x="48503" y="21375"/>
                </a:cubicBezTo>
                <a:cubicBezTo>
                  <a:pt x="50832" y="21693"/>
                  <a:pt x="53013" y="23139"/>
                  <a:pt x="54165" y="25174"/>
                </a:cubicBezTo>
                <a:cubicBezTo>
                  <a:pt x="54827" y="26325"/>
                  <a:pt x="55243" y="27722"/>
                  <a:pt x="55513" y="29585"/>
                </a:cubicBezTo>
                <a:cubicBezTo>
                  <a:pt x="56028" y="33310"/>
                  <a:pt x="55733" y="37354"/>
                  <a:pt x="54606" y="41962"/>
                </a:cubicBezTo>
                <a:cubicBezTo>
                  <a:pt x="54165" y="43702"/>
                  <a:pt x="53626" y="45516"/>
                  <a:pt x="52547" y="46913"/>
                </a:cubicBezTo>
                <a:cubicBezTo>
                  <a:pt x="51395" y="48383"/>
                  <a:pt x="49606" y="49364"/>
                  <a:pt x="47719" y="49511"/>
                </a:cubicBezTo>
                <a:cubicBezTo>
                  <a:pt x="47548" y="49524"/>
                  <a:pt x="47376" y="49531"/>
                  <a:pt x="47204" y="49531"/>
                </a:cubicBezTo>
                <a:cubicBezTo>
                  <a:pt x="45505" y="49531"/>
                  <a:pt x="43794" y="48879"/>
                  <a:pt x="42548" y="47722"/>
                </a:cubicBezTo>
                <a:cubicBezTo>
                  <a:pt x="42499" y="47648"/>
                  <a:pt x="42425" y="47599"/>
                  <a:pt x="42352" y="47550"/>
                </a:cubicBezTo>
                <a:cubicBezTo>
                  <a:pt x="43209" y="45834"/>
                  <a:pt x="43847" y="43727"/>
                  <a:pt x="44214" y="41227"/>
                </a:cubicBezTo>
                <a:cubicBezTo>
                  <a:pt x="45023" y="35982"/>
                  <a:pt x="44925" y="31203"/>
                  <a:pt x="43920" y="26987"/>
                </a:cubicBezTo>
                <a:cubicBezTo>
                  <a:pt x="43651" y="25933"/>
                  <a:pt x="43259" y="24512"/>
                  <a:pt x="42499" y="23139"/>
                </a:cubicBezTo>
                <a:cubicBezTo>
                  <a:pt x="43889" y="21978"/>
                  <a:pt x="45718" y="21307"/>
                  <a:pt x="47525" y="21307"/>
                </a:cubicBezTo>
                <a:close/>
                <a:moveTo>
                  <a:pt x="33092" y="21984"/>
                </a:moveTo>
                <a:cubicBezTo>
                  <a:pt x="33617" y="21984"/>
                  <a:pt x="34151" y="22041"/>
                  <a:pt x="34680" y="22159"/>
                </a:cubicBezTo>
                <a:cubicBezTo>
                  <a:pt x="36224" y="22502"/>
                  <a:pt x="37548" y="23262"/>
                  <a:pt x="38381" y="24291"/>
                </a:cubicBezTo>
                <a:cubicBezTo>
                  <a:pt x="39043" y="25124"/>
                  <a:pt x="39533" y="26252"/>
                  <a:pt x="39925" y="27943"/>
                </a:cubicBezTo>
                <a:cubicBezTo>
                  <a:pt x="40808" y="31644"/>
                  <a:pt x="40906" y="35884"/>
                  <a:pt x="40170" y="40590"/>
                </a:cubicBezTo>
                <a:cubicBezTo>
                  <a:pt x="39558" y="44658"/>
                  <a:pt x="38308" y="47231"/>
                  <a:pt x="36396" y="48408"/>
                </a:cubicBezTo>
                <a:cubicBezTo>
                  <a:pt x="34827" y="49364"/>
                  <a:pt x="32744" y="49486"/>
                  <a:pt x="30710" y="49535"/>
                </a:cubicBezTo>
                <a:cubicBezTo>
                  <a:pt x="30586" y="49538"/>
                  <a:pt x="30456" y="49540"/>
                  <a:pt x="30322" y="49540"/>
                </a:cubicBezTo>
                <a:cubicBezTo>
                  <a:pt x="29346" y="49540"/>
                  <a:pt x="28176" y="49440"/>
                  <a:pt x="27744" y="48923"/>
                </a:cubicBezTo>
                <a:cubicBezTo>
                  <a:pt x="27499" y="48628"/>
                  <a:pt x="27205" y="48408"/>
                  <a:pt x="26887" y="48285"/>
                </a:cubicBezTo>
                <a:cubicBezTo>
                  <a:pt x="27107" y="42403"/>
                  <a:pt x="27328" y="36546"/>
                  <a:pt x="27573" y="30737"/>
                </a:cubicBezTo>
                <a:cubicBezTo>
                  <a:pt x="27646" y="28678"/>
                  <a:pt x="27744" y="26644"/>
                  <a:pt x="27818" y="24610"/>
                </a:cubicBezTo>
                <a:cubicBezTo>
                  <a:pt x="27990" y="24487"/>
                  <a:pt x="28161" y="24340"/>
                  <a:pt x="28284" y="24144"/>
                </a:cubicBezTo>
                <a:cubicBezTo>
                  <a:pt x="29271" y="22789"/>
                  <a:pt x="31116" y="21984"/>
                  <a:pt x="33092" y="21984"/>
                </a:cubicBezTo>
                <a:close/>
                <a:moveTo>
                  <a:pt x="65435" y="19955"/>
                </a:moveTo>
                <a:cubicBezTo>
                  <a:pt x="66409" y="19955"/>
                  <a:pt x="67229" y="20111"/>
                  <a:pt x="67914" y="20419"/>
                </a:cubicBezTo>
                <a:cubicBezTo>
                  <a:pt x="70390" y="21546"/>
                  <a:pt x="71468" y="24830"/>
                  <a:pt x="71934" y="27379"/>
                </a:cubicBezTo>
                <a:cubicBezTo>
                  <a:pt x="72890" y="32722"/>
                  <a:pt x="72497" y="38261"/>
                  <a:pt x="70782" y="43384"/>
                </a:cubicBezTo>
                <a:cubicBezTo>
                  <a:pt x="70022" y="45638"/>
                  <a:pt x="69164" y="47231"/>
                  <a:pt x="68110" y="48334"/>
                </a:cubicBezTo>
                <a:cubicBezTo>
                  <a:pt x="66567" y="49967"/>
                  <a:pt x="64215" y="50826"/>
                  <a:pt x="61768" y="50826"/>
                </a:cubicBezTo>
                <a:cubicBezTo>
                  <a:pt x="60172" y="50826"/>
                  <a:pt x="58537" y="50461"/>
                  <a:pt x="57057" y="49707"/>
                </a:cubicBezTo>
                <a:cubicBezTo>
                  <a:pt x="57032" y="49217"/>
                  <a:pt x="56812" y="48775"/>
                  <a:pt x="56444" y="48408"/>
                </a:cubicBezTo>
                <a:cubicBezTo>
                  <a:pt x="57547" y="46643"/>
                  <a:pt x="58135" y="44682"/>
                  <a:pt x="58576" y="42942"/>
                </a:cubicBezTo>
                <a:cubicBezTo>
                  <a:pt x="59851" y="37820"/>
                  <a:pt x="60170" y="33261"/>
                  <a:pt x="59557" y="28997"/>
                </a:cubicBezTo>
                <a:cubicBezTo>
                  <a:pt x="59263" y="26767"/>
                  <a:pt x="58699" y="24928"/>
                  <a:pt x="57841" y="23384"/>
                </a:cubicBezTo>
                <a:cubicBezTo>
                  <a:pt x="57915" y="23286"/>
                  <a:pt x="57988" y="23164"/>
                  <a:pt x="58037" y="23041"/>
                </a:cubicBezTo>
                <a:cubicBezTo>
                  <a:pt x="58846" y="21350"/>
                  <a:pt x="61150" y="20590"/>
                  <a:pt x="62964" y="20223"/>
                </a:cubicBezTo>
                <a:cubicBezTo>
                  <a:pt x="63880" y="20044"/>
                  <a:pt x="64701" y="19955"/>
                  <a:pt x="65435" y="19955"/>
                </a:cubicBezTo>
                <a:close/>
                <a:moveTo>
                  <a:pt x="158548" y="43580"/>
                </a:moveTo>
                <a:cubicBezTo>
                  <a:pt x="159749" y="47133"/>
                  <a:pt x="162004" y="50025"/>
                  <a:pt x="164847" y="51618"/>
                </a:cubicBezTo>
                <a:cubicBezTo>
                  <a:pt x="167052" y="52844"/>
                  <a:pt x="169405" y="53212"/>
                  <a:pt x="171537" y="53212"/>
                </a:cubicBezTo>
                <a:cubicBezTo>
                  <a:pt x="172518" y="53212"/>
                  <a:pt x="173449" y="53138"/>
                  <a:pt x="174307" y="53015"/>
                </a:cubicBezTo>
                <a:cubicBezTo>
                  <a:pt x="174503" y="58873"/>
                  <a:pt x="174675" y="64755"/>
                  <a:pt x="174822" y="70637"/>
                </a:cubicBezTo>
                <a:cubicBezTo>
                  <a:pt x="174699" y="70613"/>
                  <a:pt x="174552" y="70588"/>
                  <a:pt x="174405" y="70588"/>
                </a:cubicBezTo>
                <a:lnTo>
                  <a:pt x="174380" y="70588"/>
                </a:lnTo>
                <a:cubicBezTo>
                  <a:pt x="154896" y="70760"/>
                  <a:pt x="135142" y="71152"/>
                  <a:pt x="115633" y="71716"/>
                </a:cubicBezTo>
                <a:cubicBezTo>
                  <a:pt x="115584" y="71299"/>
                  <a:pt x="115559" y="70858"/>
                  <a:pt x="115510" y="70417"/>
                </a:cubicBezTo>
                <a:cubicBezTo>
                  <a:pt x="115241" y="67819"/>
                  <a:pt x="114751" y="65098"/>
                  <a:pt x="112961" y="62917"/>
                </a:cubicBezTo>
                <a:cubicBezTo>
                  <a:pt x="111148" y="60682"/>
                  <a:pt x="108101" y="59408"/>
                  <a:pt x="104788" y="59408"/>
                </a:cubicBezTo>
                <a:cubicBezTo>
                  <a:pt x="104250" y="59408"/>
                  <a:pt x="103706" y="59442"/>
                  <a:pt x="103158" y="59510"/>
                </a:cubicBezTo>
                <a:cubicBezTo>
                  <a:pt x="99898" y="59927"/>
                  <a:pt x="96957" y="61373"/>
                  <a:pt x="94359" y="62672"/>
                </a:cubicBezTo>
                <a:cubicBezTo>
                  <a:pt x="93894" y="62280"/>
                  <a:pt x="93428" y="61937"/>
                  <a:pt x="92938" y="61618"/>
                </a:cubicBezTo>
                <a:cubicBezTo>
                  <a:pt x="90866" y="60278"/>
                  <a:pt x="88443" y="59590"/>
                  <a:pt x="86000" y="59590"/>
                </a:cubicBezTo>
                <a:cubicBezTo>
                  <a:pt x="85091" y="59590"/>
                  <a:pt x="84179" y="59685"/>
                  <a:pt x="83281" y="59878"/>
                </a:cubicBezTo>
                <a:cubicBezTo>
                  <a:pt x="80267" y="60564"/>
                  <a:pt x="77546" y="62353"/>
                  <a:pt x="75733" y="64853"/>
                </a:cubicBezTo>
                <a:cubicBezTo>
                  <a:pt x="73723" y="63285"/>
                  <a:pt x="71297" y="62255"/>
                  <a:pt x="68772" y="61986"/>
                </a:cubicBezTo>
                <a:cubicBezTo>
                  <a:pt x="68360" y="61943"/>
                  <a:pt x="67952" y="61922"/>
                  <a:pt x="67548" y="61922"/>
                </a:cubicBezTo>
                <a:cubicBezTo>
                  <a:pt x="64252" y="61922"/>
                  <a:pt x="61266" y="63333"/>
                  <a:pt x="59214" y="65932"/>
                </a:cubicBezTo>
                <a:cubicBezTo>
                  <a:pt x="57449" y="68186"/>
                  <a:pt x="56518" y="70833"/>
                  <a:pt x="56052" y="73333"/>
                </a:cubicBezTo>
                <a:cubicBezTo>
                  <a:pt x="50243" y="73204"/>
                  <a:pt x="44400" y="73143"/>
                  <a:pt x="38568" y="73143"/>
                </a:cubicBezTo>
                <a:cubicBezTo>
                  <a:pt x="34411" y="73143"/>
                  <a:pt x="30258" y="73174"/>
                  <a:pt x="26127" y="73235"/>
                </a:cubicBezTo>
                <a:cubicBezTo>
                  <a:pt x="26274" y="66495"/>
                  <a:pt x="26470" y="59755"/>
                  <a:pt x="26715" y="53040"/>
                </a:cubicBezTo>
                <a:cubicBezTo>
                  <a:pt x="27941" y="53555"/>
                  <a:pt x="29264" y="53628"/>
                  <a:pt x="30220" y="53628"/>
                </a:cubicBezTo>
                <a:lnTo>
                  <a:pt x="30808" y="53628"/>
                </a:lnTo>
                <a:cubicBezTo>
                  <a:pt x="33283" y="53579"/>
                  <a:pt x="36102" y="53383"/>
                  <a:pt x="38528" y="51888"/>
                </a:cubicBezTo>
                <a:cubicBezTo>
                  <a:pt x="39018" y="51594"/>
                  <a:pt x="39484" y="51251"/>
                  <a:pt x="39925" y="50834"/>
                </a:cubicBezTo>
                <a:cubicBezTo>
                  <a:pt x="41911" y="52623"/>
                  <a:pt x="44557" y="53628"/>
                  <a:pt x="47229" y="53628"/>
                </a:cubicBezTo>
                <a:cubicBezTo>
                  <a:pt x="47499" y="53628"/>
                  <a:pt x="47768" y="53628"/>
                  <a:pt x="48062" y="53604"/>
                </a:cubicBezTo>
                <a:cubicBezTo>
                  <a:pt x="49925" y="53457"/>
                  <a:pt x="51763" y="52770"/>
                  <a:pt x="53332" y="51692"/>
                </a:cubicBezTo>
                <a:cubicBezTo>
                  <a:pt x="53724" y="52354"/>
                  <a:pt x="54336" y="52917"/>
                  <a:pt x="55170" y="53334"/>
                </a:cubicBezTo>
                <a:cubicBezTo>
                  <a:pt x="57253" y="54412"/>
                  <a:pt x="59532" y="54927"/>
                  <a:pt x="61763" y="54927"/>
                </a:cubicBezTo>
                <a:cubicBezTo>
                  <a:pt x="65316" y="54927"/>
                  <a:pt x="68723" y="53628"/>
                  <a:pt x="71076" y="51153"/>
                </a:cubicBezTo>
                <a:cubicBezTo>
                  <a:pt x="73037" y="49094"/>
                  <a:pt x="74042" y="46496"/>
                  <a:pt x="74654" y="44707"/>
                </a:cubicBezTo>
                <a:cubicBezTo>
                  <a:pt x="74752" y="44413"/>
                  <a:pt x="74850" y="44119"/>
                  <a:pt x="74924" y="43825"/>
                </a:cubicBezTo>
                <a:lnTo>
                  <a:pt x="158082" y="43629"/>
                </a:lnTo>
                <a:cubicBezTo>
                  <a:pt x="158254" y="43629"/>
                  <a:pt x="158401" y="43604"/>
                  <a:pt x="158548" y="43580"/>
                </a:cubicBezTo>
                <a:close/>
                <a:moveTo>
                  <a:pt x="174920" y="74608"/>
                </a:moveTo>
                <a:cubicBezTo>
                  <a:pt x="174969" y="77230"/>
                  <a:pt x="174993" y="79828"/>
                  <a:pt x="175042" y="82451"/>
                </a:cubicBezTo>
                <a:cubicBezTo>
                  <a:pt x="174871" y="82426"/>
                  <a:pt x="174699" y="82377"/>
                  <a:pt x="174527" y="82377"/>
                </a:cubicBezTo>
                <a:lnTo>
                  <a:pt x="174503" y="82377"/>
                </a:lnTo>
                <a:cubicBezTo>
                  <a:pt x="166793" y="82513"/>
                  <a:pt x="159045" y="82580"/>
                  <a:pt x="151289" y="82580"/>
                </a:cubicBezTo>
                <a:cubicBezTo>
                  <a:pt x="139541" y="82580"/>
                  <a:pt x="127776" y="82427"/>
                  <a:pt x="116099" y="82132"/>
                </a:cubicBezTo>
                <a:cubicBezTo>
                  <a:pt x="115952" y="82132"/>
                  <a:pt x="115780" y="82132"/>
                  <a:pt x="115633" y="82181"/>
                </a:cubicBezTo>
                <a:cubicBezTo>
                  <a:pt x="115804" y="80049"/>
                  <a:pt x="115878" y="77941"/>
                  <a:pt x="115829" y="75809"/>
                </a:cubicBezTo>
                <a:cubicBezTo>
                  <a:pt x="135289" y="75245"/>
                  <a:pt x="154994" y="74853"/>
                  <a:pt x="174429" y="74681"/>
                </a:cubicBezTo>
                <a:cubicBezTo>
                  <a:pt x="174601" y="74681"/>
                  <a:pt x="174748" y="74657"/>
                  <a:pt x="174920" y="74608"/>
                </a:cubicBezTo>
                <a:close/>
                <a:moveTo>
                  <a:pt x="38320" y="77235"/>
                </a:moveTo>
                <a:cubicBezTo>
                  <a:pt x="44074" y="77235"/>
                  <a:pt x="49839" y="77297"/>
                  <a:pt x="55562" y="77426"/>
                </a:cubicBezTo>
                <a:cubicBezTo>
                  <a:pt x="55537" y="77794"/>
                  <a:pt x="55513" y="78161"/>
                  <a:pt x="55513" y="78505"/>
                </a:cubicBezTo>
                <a:cubicBezTo>
                  <a:pt x="55439" y="80710"/>
                  <a:pt x="55537" y="82696"/>
                  <a:pt x="55782" y="84485"/>
                </a:cubicBezTo>
                <a:lnTo>
                  <a:pt x="25931" y="85294"/>
                </a:lnTo>
                <a:cubicBezTo>
                  <a:pt x="25955" y="82647"/>
                  <a:pt x="26004" y="79975"/>
                  <a:pt x="26053" y="77328"/>
                </a:cubicBezTo>
                <a:cubicBezTo>
                  <a:pt x="30123" y="77267"/>
                  <a:pt x="34219" y="77235"/>
                  <a:pt x="38320" y="77235"/>
                </a:cubicBezTo>
                <a:close/>
                <a:moveTo>
                  <a:pt x="67498" y="66005"/>
                </a:moveTo>
                <a:cubicBezTo>
                  <a:pt x="67792" y="66005"/>
                  <a:pt x="68086" y="66030"/>
                  <a:pt x="68331" y="66054"/>
                </a:cubicBezTo>
                <a:cubicBezTo>
                  <a:pt x="71444" y="66397"/>
                  <a:pt x="74483" y="68481"/>
                  <a:pt x="75831" y="71275"/>
                </a:cubicBezTo>
                <a:cubicBezTo>
                  <a:pt x="77497" y="74657"/>
                  <a:pt x="77497" y="78848"/>
                  <a:pt x="77252" y="82475"/>
                </a:cubicBezTo>
                <a:cubicBezTo>
                  <a:pt x="77032" y="85955"/>
                  <a:pt x="76590" y="89509"/>
                  <a:pt x="74703" y="92180"/>
                </a:cubicBezTo>
                <a:cubicBezTo>
                  <a:pt x="74164" y="92916"/>
                  <a:pt x="73576" y="93528"/>
                  <a:pt x="72939" y="93970"/>
                </a:cubicBezTo>
                <a:cubicBezTo>
                  <a:pt x="71945" y="94641"/>
                  <a:pt x="70711" y="94978"/>
                  <a:pt x="69427" y="94978"/>
                </a:cubicBezTo>
                <a:cubicBezTo>
                  <a:pt x="68178" y="94978"/>
                  <a:pt x="66881" y="94659"/>
                  <a:pt x="65709" y="94019"/>
                </a:cubicBezTo>
                <a:cubicBezTo>
                  <a:pt x="63478" y="92793"/>
                  <a:pt x="61689" y="90514"/>
                  <a:pt x="60684" y="87622"/>
                </a:cubicBezTo>
                <a:cubicBezTo>
                  <a:pt x="59826" y="85195"/>
                  <a:pt x="59483" y="82328"/>
                  <a:pt x="59606" y="78627"/>
                </a:cubicBezTo>
                <a:cubicBezTo>
                  <a:pt x="59753" y="73970"/>
                  <a:pt x="60660" y="70735"/>
                  <a:pt x="62424" y="68456"/>
                </a:cubicBezTo>
                <a:cubicBezTo>
                  <a:pt x="63968" y="66520"/>
                  <a:pt x="65929" y="66005"/>
                  <a:pt x="67498" y="66005"/>
                </a:cubicBezTo>
                <a:close/>
                <a:moveTo>
                  <a:pt x="104815" y="63502"/>
                </a:moveTo>
                <a:cubicBezTo>
                  <a:pt x="106601" y="63502"/>
                  <a:pt x="108600" y="64035"/>
                  <a:pt x="109800" y="65515"/>
                </a:cubicBezTo>
                <a:cubicBezTo>
                  <a:pt x="110903" y="66863"/>
                  <a:pt x="111221" y="68873"/>
                  <a:pt x="111442" y="70833"/>
                </a:cubicBezTo>
                <a:cubicBezTo>
                  <a:pt x="111932" y="75539"/>
                  <a:pt x="111859" y="80294"/>
                  <a:pt x="111221" y="84975"/>
                </a:cubicBezTo>
                <a:cubicBezTo>
                  <a:pt x="110976" y="86862"/>
                  <a:pt x="110609" y="88847"/>
                  <a:pt x="109677" y="90416"/>
                </a:cubicBezTo>
                <a:cubicBezTo>
                  <a:pt x="108967" y="91617"/>
                  <a:pt x="107839" y="92720"/>
                  <a:pt x="106393" y="93577"/>
                </a:cubicBezTo>
                <a:cubicBezTo>
                  <a:pt x="104820" y="94540"/>
                  <a:pt x="103201" y="95076"/>
                  <a:pt x="101646" y="95076"/>
                </a:cubicBezTo>
                <a:cubicBezTo>
                  <a:pt x="101578" y="95076"/>
                  <a:pt x="101510" y="95075"/>
                  <a:pt x="101442" y="95073"/>
                </a:cubicBezTo>
                <a:cubicBezTo>
                  <a:pt x="99776" y="95073"/>
                  <a:pt x="98183" y="94411"/>
                  <a:pt x="97202" y="93332"/>
                </a:cubicBezTo>
                <a:cubicBezTo>
                  <a:pt x="97178" y="93308"/>
                  <a:pt x="97153" y="93283"/>
                  <a:pt x="97129" y="93259"/>
                </a:cubicBezTo>
                <a:cubicBezTo>
                  <a:pt x="98648" y="90489"/>
                  <a:pt x="99139" y="87377"/>
                  <a:pt x="99531" y="84411"/>
                </a:cubicBezTo>
                <a:cubicBezTo>
                  <a:pt x="99972" y="80759"/>
                  <a:pt x="100413" y="76519"/>
                  <a:pt x="99653" y="72426"/>
                </a:cubicBezTo>
                <a:cubicBezTo>
                  <a:pt x="99188" y="69976"/>
                  <a:pt x="98305" y="67770"/>
                  <a:pt x="97104" y="65883"/>
                </a:cubicBezTo>
                <a:cubicBezTo>
                  <a:pt x="99237" y="64829"/>
                  <a:pt x="101418" y="63848"/>
                  <a:pt x="103648" y="63579"/>
                </a:cubicBezTo>
                <a:cubicBezTo>
                  <a:pt x="104018" y="63529"/>
                  <a:pt x="104411" y="63502"/>
                  <a:pt x="104815" y="63502"/>
                </a:cubicBezTo>
                <a:close/>
                <a:moveTo>
                  <a:pt x="85988" y="63701"/>
                </a:moveTo>
                <a:cubicBezTo>
                  <a:pt x="87653" y="63701"/>
                  <a:pt x="89336" y="64172"/>
                  <a:pt x="90732" y="65049"/>
                </a:cubicBezTo>
                <a:cubicBezTo>
                  <a:pt x="93158" y="66618"/>
                  <a:pt x="94948" y="69583"/>
                  <a:pt x="95609" y="73162"/>
                </a:cubicBezTo>
                <a:cubicBezTo>
                  <a:pt x="96271" y="76691"/>
                  <a:pt x="95903" y="80392"/>
                  <a:pt x="95462" y="83897"/>
                </a:cubicBezTo>
                <a:cubicBezTo>
                  <a:pt x="95119" y="86568"/>
                  <a:pt x="94727" y="89141"/>
                  <a:pt x="93551" y="91274"/>
                </a:cubicBezTo>
                <a:cubicBezTo>
                  <a:pt x="92104" y="93872"/>
                  <a:pt x="89360" y="95759"/>
                  <a:pt x="86394" y="96175"/>
                </a:cubicBezTo>
                <a:cubicBezTo>
                  <a:pt x="85971" y="96235"/>
                  <a:pt x="85543" y="96264"/>
                  <a:pt x="85116" y="96264"/>
                </a:cubicBezTo>
                <a:cubicBezTo>
                  <a:pt x="82721" y="96264"/>
                  <a:pt x="80319" y="95354"/>
                  <a:pt x="78551" y="93774"/>
                </a:cubicBezTo>
                <a:cubicBezTo>
                  <a:pt x="80585" y="90440"/>
                  <a:pt x="81100" y="86519"/>
                  <a:pt x="81345" y="82745"/>
                </a:cubicBezTo>
                <a:cubicBezTo>
                  <a:pt x="81615" y="78554"/>
                  <a:pt x="81590" y="73725"/>
                  <a:pt x="79507" y="69485"/>
                </a:cubicBezTo>
                <a:cubicBezTo>
                  <a:pt x="79237" y="68922"/>
                  <a:pt x="78943" y="68407"/>
                  <a:pt x="78576" y="67892"/>
                </a:cubicBezTo>
                <a:cubicBezTo>
                  <a:pt x="78625" y="67843"/>
                  <a:pt x="78674" y="67770"/>
                  <a:pt x="78723" y="67721"/>
                </a:cubicBezTo>
                <a:cubicBezTo>
                  <a:pt x="79924" y="65809"/>
                  <a:pt x="81982" y="64363"/>
                  <a:pt x="84164" y="63897"/>
                </a:cubicBezTo>
                <a:cubicBezTo>
                  <a:pt x="84759" y="63765"/>
                  <a:pt x="85372" y="63701"/>
                  <a:pt x="85988" y="63701"/>
                </a:cubicBezTo>
                <a:close/>
                <a:moveTo>
                  <a:pt x="115216" y="86053"/>
                </a:moveTo>
                <a:cubicBezTo>
                  <a:pt x="115461" y="86151"/>
                  <a:pt x="115706" y="86225"/>
                  <a:pt x="116001" y="86225"/>
                </a:cubicBezTo>
                <a:cubicBezTo>
                  <a:pt x="127716" y="86519"/>
                  <a:pt x="139529" y="86666"/>
                  <a:pt x="151318" y="86666"/>
                </a:cubicBezTo>
                <a:cubicBezTo>
                  <a:pt x="159087" y="86666"/>
                  <a:pt x="166856" y="86617"/>
                  <a:pt x="174577" y="86470"/>
                </a:cubicBezTo>
                <a:cubicBezTo>
                  <a:pt x="174748" y="86470"/>
                  <a:pt x="174920" y="86445"/>
                  <a:pt x="175067" y="86396"/>
                </a:cubicBezTo>
                <a:lnTo>
                  <a:pt x="175067" y="86396"/>
                </a:lnTo>
                <a:cubicBezTo>
                  <a:pt x="175165" y="98675"/>
                  <a:pt x="174993" y="110954"/>
                  <a:pt x="174356" y="123135"/>
                </a:cubicBezTo>
                <a:lnTo>
                  <a:pt x="166096" y="122743"/>
                </a:lnTo>
                <a:cubicBezTo>
                  <a:pt x="165974" y="122743"/>
                  <a:pt x="165876" y="122743"/>
                  <a:pt x="165753" y="122767"/>
                </a:cubicBezTo>
                <a:cubicBezTo>
                  <a:pt x="165729" y="122449"/>
                  <a:pt x="165704" y="122130"/>
                  <a:pt x="165680" y="121836"/>
                </a:cubicBezTo>
                <a:cubicBezTo>
                  <a:pt x="165410" y="119214"/>
                  <a:pt x="164920" y="116518"/>
                  <a:pt x="163131" y="114336"/>
                </a:cubicBezTo>
                <a:cubicBezTo>
                  <a:pt x="161325" y="112110"/>
                  <a:pt x="158295" y="110820"/>
                  <a:pt x="154998" y="110820"/>
                </a:cubicBezTo>
                <a:cubicBezTo>
                  <a:pt x="154447" y="110820"/>
                  <a:pt x="153889" y="110856"/>
                  <a:pt x="153327" y="110930"/>
                </a:cubicBezTo>
                <a:cubicBezTo>
                  <a:pt x="150068" y="111322"/>
                  <a:pt x="147127" y="112792"/>
                  <a:pt x="144529" y="114091"/>
                </a:cubicBezTo>
                <a:cubicBezTo>
                  <a:pt x="144063" y="113699"/>
                  <a:pt x="143597" y="113332"/>
                  <a:pt x="143107" y="113037"/>
                </a:cubicBezTo>
                <a:cubicBezTo>
                  <a:pt x="141039" y="111700"/>
                  <a:pt x="138620" y="110999"/>
                  <a:pt x="136182" y="110999"/>
                </a:cubicBezTo>
                <a:cubicBezTo>
                  <a:pt x="135269" y="110999"/>
                  <a:pt x="134352" y="111097"/>
                  <a:pt x="133451" y="111297"/>
                </a:cubicBezTo>
                <a:cubicBezTo>
                  <a:pt x="130436" y="111959"/>
                  <a:pt x="127716" y="113773"/>
                  <a:pt x="125902" y="116273"/>
                </a:cubicBezTo>
                <a:cubicBezTo>
                  <a:pt x="123892" y="114704"/>
                  <a:pt x="121466" y="113675"/>
                  <a:pt x="118942" y="113405"/>
                </a:cubicBezTo>
                <a:cubicBezTo>
                  <a:pt x="118514" y="113358"/>
                  <a:pt x="118090" y="113335"/>
                  <a:pt x="117672" y="113335"/>
                </a:cubicBezTo>
                <a:cubicBezTo>
                  <a:pt x="114394" y="113335"/>
                  <a:pt x="111426" y="114762"/>
                  <a:pt x="109383" y="117326"/>
                </a:cubicBezTo>
                <a:cubicBezTo>
                  <a:pt x="107521" y="119704"/>
                  <a:pt x="106614" y="122522"/>
                  <a:pt x="106148" y="125145"/>
                </a:cubicBezTo>
                <a:lnTo>
                  <a:pt x="84948" y="124630"/>
                </a:lnTo>
                <a:cubicBezTo>
                  <a:pt x="84801" y="124630"/>
                  <a:pt x="84678" y="124630"/>
                  <a:pt x="84556" y="124655"/>
                </a:cubicBezTo>
                <a:cubicBezTo>
                  <a:pt x="84360" y="122841"/>
                  <a:pt x="84090" y="121027"/>
                  <a:pt x="83698" y="119238"/>
                </a:cubicBezTo>
                <a:cubicBezTo>
                  <a:pt x="83355" y="117621"/>
                  <a:pt x="82889" y="115929"/>
                  <a:pt x="81835" y="114483"/>
                </a:cubicBezTo>
                <a:cubicBezTo>
                  <a:pt x="80216" y="112283"/>
                  <a:pt x="77367" y="110997"/>
                  <a:pt x="74285" y="110997"/>
                </a:cubicBezTo>
                <a:cubicBezTo>
                  <a:pt x="73727" y="110997"/>
                  <a:pt x="73162" y="111039"/>
                  <a:pt x="72596" y="111126"/>
                </a:cubicBezTo>
                <a:cubicBezTo>
                  <a:pt x="69581" y="111591"/>
                  <a:pt x="66909" y="113135"/>
                  <a:pt x="64459" y="114729"/>
                </a:cubicBezTo>
                <a:cubicBezTo>
                  <a:pt x="64336" y="114802"/>
                  <a:pt x="64214" y="114900"/>
                  <a:pt x="64115" y="114998"/>
                </a:cubicBezTo>
                <a:cubicBezTo>
                  <a:pt x="63380" y="114263"/>
                  <a:pt x="62571" y="113675"/>
                  <a:pt x="61665" y="113234"/>
                </a:cubicBezTo>
                <a:cubicBezTo>
                  <a:pt x="60295" y="112571"/>
                  <a:pt x="58764" y="112252"/>
                  <a:pt x="57228" y="112252"/>
                </a:cubicBezTo>
                <a:cubicBezTo>
                  <a:pt x="54503" y="112252"/>
                  <a:pt x="51766" y="113255"/>
                  <a:pt x="49900" y="115121"/>
                </a:cubicBezTo>
                <a:cubicBezTo>
                  <a:pt x="47915" y="117155"/>
                  <a:pt x="47033" y="119826"/>
                  <a:pt x="46494" y="121934"/>
                </a:cubicBezTo>
                <a:cubicBezTo>
                  <a:pt x="46445" y="122179"/>
                  <a:pt x="46371" y="122424"/>
                  <a:pt x="46322" y="122669"/>
                </a:cubicBezTo>
                <a:cubicBezTo>
                  <a:pt x="46126" y="122620"/>
                  <a:pt x="45930" y="122571"/>
                  <a:pt x="45734" y="122571"/>
                </a:cubicBezTo>
                <a:lnTo>
                  <a:pt x="26789" y="122253"/>
                </a:lnTo>
                <a:cubicBezTo>
                  <a:pt x="26740" y="122253"/>
                  <a:pt x="26666" y="122277"/>
                  <a:pt x="26593" y="122277"/>
                </a:cubicBezTo>
                <a:cubicBezTo>
                  <a:pt x="26053" y="111346"/>
                  <a:pt x="25857" y="100366"/>
                  <a:pt x="25906" y="89386"/>
                </a:cubicBezTo>
                <a:lnTo>
                  <a:pt x="56493" y="88553"/>
                </a:lnTo>
                <a:cubicBezTo>
                  <a:pt x="56542" y="88553"/>
                  <a:pt x="56616" y="88529"/>
                  <a:pt x="56689" y="88529"/>
                </a:cubicBezTo>
                <a:cubicBezTo>
                  <a:pt x="56714" y="88676"/>
                  <a:pt x="56763" y="88823"/>
                  <a:pt x="56812" y="88970"/>
                </a:cubicBezTo>
                <a:cubicBezTo>
                  <a:pt x="58160" y="92842"/>
                  <a:pt x="60635" y="95906"/>
                  <a:pt x="63748" y="97621"/>
                </a:cubicBezTo>
                <a:cubicBezTo>
                  <a:pt x="65537" y="98602"/>
                  <a:pt x="67498" y="99092"/>
                  <a:pt x="69409" y="99092"/>
                </a:cubicBezTo>
                <a:cubicBezTo>
                  <a:pt x="71517" y="99092"/>
                  <a:pt x="73551" y="98504"/>
                  <a:pt x="75242" y="97327"/>
                </a:cubicBezTo>
                <a:cubicBezTo>
                  <a:pt x="75463" y="97180"/>
                  <a:pt x="75659" y="97033"/>
                  <a:pt x="75880" y="96862"/>
                </a:cubicBezTo>
                <a:cubicBezTo>
                  <a:pt x="78404" y="99092"/>
                  <a:pt x="81762" y="100342"/>
                  <a:pt x="85144" y="100342"/>
                </a:cubicBezTo>
                <a:cubicBezTo>
                  <a:pt x="85732" y="100342"/>
                  <a:pt x="86345" y="100317"/>
                  <a:pt x="86958" y="100219"/>
                </a:cubicBezTo>
                <a:cubicBezTo>
                  <a:pt x="89801" y="99827"/>
                  <a:pt x="92497" y="98479"/>
                  <a:pt x="94580" y="96494"/>
                </a:cubicBezTo>
                <a:cubicBezTo>
                  <a:pt x="96320" y="98185"/>
                  <a:pt x="98771" y="99141"/>
                  <a:pt x="101393" y="99190"/>
                </a:cubicBezTo>
                <a:lnTo>
                  <a:pt x="101540" y="99190"/>
                </a:lnTo>
                <a:cubicBezTo>
                  <a:pt x="103869" y="99190"/>
                  <a:pt x="106271" y="98455"/>
                  <a:pt x="108525" y="97082"/>
                </a:cubicBezTo>
                <a:cubicBezTo>
                  <a:pt x="110535" y="95857"/>
                  <a:pt x="112153" y="94264"/>
                  <a:pt x="113207" y="92499"/>
                </a:cubicBezTo>
                <a:cubicBezTo>
                  <a:pt x="114407" y="90465"/>
                  <a:pt x="114898" y="88210"/>
                  <a:pt x="115216" y="86053"/>
                </a:cubicBezTo>
                <a:close/>
                <a:moveTo>
                  <a:pt x="26813" y="126346"/>
                </a:moveTo>
                <a:lnTo>
                  <a:pt x="45611" y="126664"/>
                </a:lnTo>
                <a:cubicBezTo>
                  <a:pt x="45293" y="129140"/>
                  <a:pt x="45219" y="131640"/>
                  <a:pt x="45391" y="134140"/>
                </a:cubicBezTo>
                <a:lnTo>
                  <a:pt x="27254" y="133429"/>
                </a:lnTo>
                <a:cubicBezTo>
                  <a:pt x="27083" y="131076"/>
                  <a:pt x="26936" y="128699"/>
                  <a:pt x="26813" y="126346"/>
                </a:cubicBezTo>
                <a:close/>
                <a:moveTo>
                  <a:pt x="84850" y="128723"/>
                </a:moveTo>
                <a:lnTo>
                  <a:pt x="105707" y="129238"/>
                </a:lnTo>
                <a:cubicBezTo>
                  <a:pt x="105707" y="129458"/>
                  <a:pt x="105682" y="129703"/>
                  <a:pt x="105682" y="129924"/>
                </a:cubicBezTo>
                <a:cubicBezTo>
                  <a:pt x="105609" y="132032"/>
                  <a:pt x="105682" y="133919"/>
                  <a:pt x="105903" y="135635"/>
                </a:cubicBezTo>
                <a:lnTo>
                  <a:pt x="84433" y="135512"/>
                </a:lnTo>
                <a:cubicBezTo>
                  <a:pt x="84703" y="133257"/>
                  <a:pt x="84825" y="131002"/>
                  <a:pt x="84776" y="128723"/>
                </a:cubicBezTo>
                <a:close/>
                <a:moveTo>
                  <a:pt x="165998" y="126836"/>
                </a:moveTo>
                <a:lnTo>
                  <a:pt x="174135" y="127228"/>
                </a:lnTo>
                <a:cubicBezTo>
                  <a:pt x="173964" y="130439"/>
                  <a:pt x="173743" y="133674"/>
                  <a:pt x="173523" y="136884"/>
                </a:cubicBezTo>
                <a:cubicBezTo>
                  <a:pt x="172078" y="136832"/>
                  <a:pt x="170633" y="136808"/>
                  <a:pt x="169192" y="136808"/>
                </a:cubicBezTo>
                <a:cubicBezTo>
                  <a:pt x="167944" y="136808"/>
                  <a:pt x="166699" y="136826"/>
                  <a:pt x="165459" y="136860"/>
                </a:cubicBezTo>
                <a:cubicBezTo>
                  <a:pt x="165900" y="133527"/>
                  <a:pt x="166072" y="130169"/>
                  <a:pt x="165998" y="126836"/>
                </a:cubicBezTo>
                <a:close/>
                <a:moveTo>
                  <a:pt x="57227" y="116338"/>
                </a:moveTo>
                <a:cubicBezTo>
                  <a:pt x="58155" y="116338"/>
                  <a:pt x="59075" y="116523"/>
                  <a:pt x="59875" y="116910"/>
                </a:cubicBezTo>
                <a:cubicBezTo>
                  <a:pt x="61346" y="117645"/>
                  <a:pt x="62547" y="119165"/>
                  <a:pt x="63160" y="121125"/>
                </a:cubicBezTo>
                <a:cubicBezTo>
                  <a:pt x="63821" y="123209"/>
                  <a:pt x="63797" y="125488"/>
                  <a:pt x="63699" y="127449"/>
                </a:cubicBezTo>
                <a:cubicBezTo>
                  <a:pt x="63552" y="130194"/>
                  <a:pt x="63184" y="133135"/>
                  <a:pt x="62473" y="136983"/>
                </a:cubicBezTo>
                <a:cubicBezTo>
                  <a:pt x="62155" y="138747"/>
                  <a:pt x="61836" y="140316"/>
                  <a:pt x="61101" y="141615"/>
                </a:cubicBezTo>
                <a:cubicBezTo>
                  <a:pt x="60537" y="142620"/>
                  <a:pt x="59753" y="143330"/>
                  <a:pt x="58920" y="143600"/>
                </a:cubicBezTo>
                <a:cubicBezTo>
                  <a:pt x="58578" y="143703"/>
                  <a:pt x="58201" y="143741"/>
                  <a:pt x="57806" y="143741"/>
                </a:cubicBezTo>
                <a:cubicBezTo>
                  <a:pt x="57266" y="143741"/>
                  <a:pt x="56692" y="143671"/>
                  <a:pt x="56126" y="143600"/>
                </a:cubicBezTo>
                <a:cubicBezTo>
                  <a:pt x="54435" y="143355"/>
                  <a:pt x="53087" y="143036"/>
                  <a:pt x="52155" y="142325"/>
                </a:cubicBezTo>
                <a:cubicBezTo>
                  <a:pt x="51003" y="141419"/>
                  <a:pt x="50244" y="139777"/>
                  <a:pt x="49827" y="137081"/>
                </a:cubicBezTo>
                <a:cubicBezTo>
                  <a:pt x="49067" y="132424"/>
                  <a:pt x="49288" y="127522"/>
                  <a:pt x="50464" y="122939"/>
                </a:cubicBezTo>
                <a:cubicBezTo>
                  <a:pt x="50881" y="121346"/>
                  <a:pt x="51518" y="119336"/>
                  <a:pt x="52817" y="118013"/>
                </a:cubicBezTo>
                <a:cubicBezTo>
                  <a:pt x="53885" y="116928"/>
                  <a:pt x="55569" y="116338"/>
                  <a:pt x="57227" y="116338"/>
                </a:cubicBezTo>
                <a:close/>
                <a:moveTo>
                  <a:pt x="74244" y="115096"/>
                </a:moveTo>
                <a:cubicBezTo>
                  <a:pt x="75831" y="115096"/>
                  <a:pt x="77582" y="115624"/>
                  <a:pt x="78527" y="116910"/>
                </a:cubicBezTo>
                <a:cubicBezTo>
                  <a:pt x="79115" y="117694"/>
                  <a:pt x="79409" y="118748"/>
                  <a:pt x="79703" y="120096"/>
                </a:cubicBezTo>
                <a:cubicBezTo>
                  <a:pt x="80928" y="125782"/>
                  <a:pt x="81027" y="131787"/>
                  <a:pt x="79997" y="137497"/>
                </a:cubicBezTo>
                <a:cubicBezTo>
                  <a:pt x="79311" y="141321"/>
                  <a:pt x="78012" y="143673"/>
                  <a:pt x="76100" y="144507"/>
                </a:cubicBezTo>
                <a:cubicBezTo>
                  <a:pt x="75226" y="144891"/>
                  <a:pt x="74129" y="144978"/>
                  <a:pt x="73117" y="144978"/>
                </a:cubicBezTo>
                <a:cubicBezTo>
                  <a:pt x="72965" y="144978"/>
                  <a:pt x="72816" y="144976"/>
                  <a:pt x="72669" y="144972"/>
                </a:cubicBezTo>
                <a:cubicBezTo>
                  <a:pt x="69287" y="144899"/>
                  <a:pt x="66738" y="144188"/>
                  <a:pt x="65071" y="142840"/>
                </a:cubicBezTo>
                <a:cubicBezTo>
                  <a:pt x="65831" y="141198"/>
                  <a:pt x="66199" y="139482"/>
                  <a:pt x="66517" y="137693"/>
                </a:cubicBezTo>
                <a:cubicBezTo>
                  <a:pt x="67228" y="133674"/>
                  <a:pt x="67620" y="130586"/>
                  <a:pt x="67792" y="127669"/>
                </a:cubicBezTo>
                <a:cubicBezTo>
                  <a:pt x="67890" y="125463"/>
                  <a:pt x="67914" y="122620"/>
                  <a:pt x="67057" y="119875"/>
                </a:cubicBezTo>
                <a:cubicBezTo>
                  <a:pt x="66885" y="119336"/>
                  <a:pt x="66664" y="118797"/>
                  <a:pt x="66444" y="118282"/>
                </a:cubicBezTo>
                <a:cubicBezTo>
                  <a:pt x="66517" y="118233"/>
                  <a:pt x="66615" y="118209"/>
                  <a:pt x="66689" y="118160"/>
                </a:cubicBezTo>
                <a:cubicBezTo>
                  <a:pt x="69066" y="116616"/>
                  <a:pt x="71076" y="115513"/>
                  <a:pt x="73233" y="115170"/>
                </a:cubicBezTo>
                <a:cubicBezTo>
                  <a:pt x="73555" y="115121"/>
                  <a:pt x="73896" y="115096"/>
                  <a:pt x="74244" y="115096"/>
                </a:cubicBezTo>
                <a:close/>
                <a:moveTo>
                  <a:pt x="117683" y="117431"/>
                </a:moveTo>
                <a:cubicBezTo>
                  <a:pt x="117969" y="117431"/>
                  <a:pt x="118243" y="117447"/>
                  <a:pt x="118500" y="117474"/>
                </a:cubicBezTo>
                <a:cubicBezTo>
                  <a:pt x="121613" y="117792"/>
                  <a:pt x="124652" y="119900"/>
                  <a:pt x="126000" y="122694"/>
                </a:cubicBezTo>
                <a:cubicBezTo>
                  <a:pt x="127667" y="126052"/>
                  <a:pt x="127667" y="130071"/>
                  <a:pt x="127422" y="133894"/>
                </a:cubicBezTo>
                <a:cubicBezTo>
                  <a:pt x="127201" y="137350"/>
                  <a:pt x="126760" y="140928"/>
                  <a:pt x="124873" y="143575"/>
                </a:cubicBezTo>
                <a:cubicBezTo>
                  <a:pt x="124334" y="144335"/>
                  <a:pt x="123745" y="144923"/>
                  <a:pt x="123108" y="145365"/>
                </a:cubicBezTo>
                <a:cubicBezTo>
                  <a:pt x="122110" y="146051"/>
                  <a:pt x="120870" y="146394"/>
                  <a:pt x="119579" y="146394"/>
                </a:cubicBezTo>
                <a:cubicBezTo>
                  <a:pt x="118335" y="146394"/>
                  <a:pt x="117045" y="146076"/>
                  <a:pt x="115878" y="145438"/>
                </a:cubicBezTo>
                <a:cubicBezTo>
                  <a:pt x="113648" y="144213"/>
                  <a:pt x="111859" y="141933"/>
                  <a:pt x="110854" y="139017"/>
                </a:cubicBezTo>
                <a:cubicBezTo>
                  <a:pt x="109996" y="136590"/>
                  <a:pt x="109653" y="133747"/>
                  <a:pt x="109775" y="130047"/>
                </a:cubicBezTo>
                <a:cubicBezTo>
                  <a:pt x="109922" y="125365"/>
                  <a:pt x="110829" y="122130"/>
                  <a:pt x="112594" y="119875"/>
                </a:cubicBezTo>
                <a:cubicBezTo>
                  <a:pt x="114152" y="117923"/>
                  <a:pt x="116097" y="117431"/>
                  <a:pt x="117683" y="117431"/>
                </a:cubicBezTo>
                <a:close/>
                <a:moveTo>
                  <a:pt x="154946" y="114906"/>
                </a:moveTo>
                <a:cubicBezTo>
                  <a:pt x="156742" y="114906"/>
                  <a:pt x="158761" y="115420"/>
                  <a:pt x="159969" y="116910"/>
                </a:cubicBezTo>
                <a:cubicBezTo>
                  <a:pt x="161072" y="118258"/>
                  <a:pt x="161391" y="120268"/>
                  <a:pt x="161611" y="122253"/>
                </a:cubicBezTo>
                <a:cubicBezTo>
                  <a:pt x="162102" y="126958"/>
                  <a:pt x="162028" y="131713"/>
                  <a:pt x="161391" y="136394"/>
                </a:cubicBezTo>
                <a:cubicBezTo>
                  <a:pt x="161146" y="138281"/>
                  <a:pt x="160778" y="140242"/>
                  <a:pt x="159847" y="141811"/>
                </a:cubicBezTo>
                <a:cubicBezTo>
                  <a:pt x="159136" y="143012"/>
                  <a:pt x="158009" y="144115"/>
                  <a:pt x="156563" y="144997"/>
                </a:cubicBezTo>
                <a:cubicBezTo>
                  <a:pt x="154958" y="145979"/>
                  <a:pt x="153306" y="146493"/>
                  <a:pt x="151722" y="146493"/>
                </a:cubicBezTo>
                <a:cubicBezTo>
                  <a:pt x="151685" y="146493"/>
                  <a:pt x="151649" y="146492"/>
                  <a:pt x="151612" y="146492"/>
                </a:cubicBezTo>
                <a:cubicBezTo>
                  <a:pt x="149945" y="146467"/>
                  <a:pt x="148352" y="145830"/>
                  <a:pt x="147372" y="144752"/>
                </a:cubicBezTo>
                <a:cubicBezTo>
                  <a:pt x="147347" y="144703"/>
                  <a:pt x="147323" y="144678"/>
                  <a:pt x="147298" y="144654"/>
                </a:cubicBezTo>
                <a:cubicBezTo>
                  <a:pt x="148818" y="141909"/>
                  <a:pt x="149308" y="138772"/>
                  <a:pt x="149700" y="135806"/>
                </a:cubicBezTo>
                <a:cubicBezTo>
                  <a:pt x="150141" y="132179"/>
                  <a:pt x="150582" y="127939"/>
                  <a:pt x="149823" y="123821"/>
                </a:cubicBezTo>
                <a:cubicBezTo>
                  <a:pt x="149357" y="121395"/>
                  <a:pt x="148475" y="119165"/>
                  <a:pt x="147274" y="117277"/>
                </a:cubicBezTo>
                <a:cubicBezTo>
                  <a:pt x="149406" y="116248"/>
                  <a:pt x="151587" y="115268"/>
                  <a:pt x="153818" y="114974"/>
                </a:cubicBezTo>
                <a:cubicBezTo>
                  <a:pt x="154176" y="114930"/>
                  <a:pt x="154556" y="114906"/>
                  <a:pt x="154946" y="114906"/>
                </a:cubicBezTo>
                <a:close/>
                <a:moveTo>
                  <a:pt x="136150" y="115096"/>
                </a:moveTo>
                <a:cubicBezTo>
                  <a:pt x="137818" y="115096"/>
                  <a:pt x="139504" y="115573"/>
                  <a:pt x="140901" y="116469"/>
                </a:cubicBezTo>
                <a:cubicBezTo>
                  <a:pt x="143328" y="118037"/>
                  <a:pt x="145117" y="121003"/>
                  <a:pt x="145779" y="124581"/>
                </a:cubicBezTo>
                <a:cubicBezTo>
                  <a:pt x="146440" y="128110"/>
                  <a:pt x="146073" y="131811"/>
                  <a:pt x="145632" y="135291"/>
                </a:cubicBezTo>
                <a:cubicBezTo>
                  <a:pt x="145289" y="137987"/>
                  <a:pt x="144896" y="140561"/>
                  <a:pt x="143720" y="142669"/>
                </a:cubicBezTo>
                <a:cubicBezTo>
                  <a:pt x="142249" y="145291"/>
                  <a:pt x="139529" y="147178"/>
                  <a:pt x="136563" y="147570"/>
                </a:cubicBezTo>
                <a:cubicBezTo>
                  <a:pt x="136134" y="147631"/>
                  <a:pt x="135700" y="147660"/>
                  <a:pt x="135266" y="147660"/>
                </a:cubicBezTo>
                <a:cubicBezTo>
                  <a:pt x="132878" y="147660"/>
                  <a:pt x="130483" y="146765"/>
                  <a:pt x="128721" y="145168"/>
                </a:cubicBezTo>
                <a:cubicBezTo>
                  <a:pt x="130755" y="141835"/>
                  <a:pt x="131270" y="137914"/>
                  <a:pt x="131515" y="134164"/>
                </a:cubicBezTo>
                <a:cubicBezTo>
                  <a:pt x="131784" y="129973"/>
                  <a:pt x="131760" y="125120"/>
                  <a:pt x="129676" y="120880"/>
                </a:cubicBezTo>
                <a:cubicBezTo>
                  <a:pt x="129407" y="120341"/>
                  <a:pt x="129113" y="119802"/>
                  <a:pt x="128745" y="119312"/>
                </a:cubicBezTo>
                <a:cubicBezTo>
                  <a:pt x="128794" y="119238"/>
                  <a:pt x="128843" y="119189"/>
                  <a:pt x="128892" y="119116"/>
                </a:cubicBezTo>
                <a:cubicBezTo>
                  <a:pt x="130093" y="117204"/>
                  <a:pt x="132127" y="115782"/>
                  <a:pt x="134333" y="115292"/>
                </a:cubicBezTo>
                <a:cubicBezTo>
                  <a:pt x="134926" y="115160"/>
                  <a:pt x="135537" y="115096"/>
                  <a:pt x="136150" y="115096"/>
                </a:cubicBezTo>
                <a:close/>
                <a:moveTo>
                  <a:pt x="27548" y="137546"/>
                </a:moveTo>
                <a:lnTo>
                  <a:pt x="45881" y="138257"/>
                </a:lnTo>
                <a:cubicBezTo>
                  <a:pt x="46273" y="140585"/>
                  <a:pt x="47155" y="143649"/>
                  <a:pt x="49655" y="145561"/>
                </a:cubicBezTo>
                <a:cubicBezTo>
                  <a:pt x="51420" y="146909"/>
                  <a:pt x="53528" y="147350"/>
                  <a:pt x="55562" y="147644"/>
                </a:cubicBezTo>
                <a:cubicBezTo>
                  <a:pt x="56248" y="147742"/>
                  <a:pt x="57008" y="147840"/>
                  <a:pt x="57792" y="147840"/>
                </a:cubicBezTo>
                <a:cubicBezTo>
                  <a:pt x="58552" y="147840"/>
                  <a:pt x="59336" y="147742"/>
                  <a:pt x="60121" y="147497"/>
                </a:cubicBezTo>
                <a:cubicBezTo>
                  <a:pt x="61027" y="147227"/>
                  <a:pt x="61885" y="146762"/>
                  <a:pt x="62620" y="146124"/>
                </a:cubicBezTo>
                <a:cubicBezTo>
                  <a:pt x="65022" y="147987"/>
                  <a:pt x="68355" y="148967"/>
                  <a:pt x="72596" y="149065"/>
                </a:cubicBezTo>
                <a:lnTo>
                  <a:pt x="73135" y="149065"/>
                </a:lnTo>
                <a:cubicBezTo>
                  <a:pt x="74581" y="149065"/>
                  <a:pt x="76198" y="148943"/>
                  <a:pt x="77718" y="148257"/>
                </a:cubicBezTo>
                <a:cubicBezTo>
                  <a:pt x="80683" y="146982"/>
                  <a:pt x="82718" y="144041"/>
                  <a:pt x="83747" y="139531"/>
                </a:cubicBezTo>
                <a:cubicBezTo>
                  <a:pt x="83919" y="139580"/>
                  <a:pt x="84115" y="139605"/>
                  <a:pt x="84286" y="139605"/>
                </a:cubicBezTo>
                <a:lnTo>
                  <a:pt x="106540" y="139728"/>
                </a:lnTo>
                <a:lnTo>
                  <a:pt x="106565" y="139728"/>
                </a:lnTo>
                <a:cubicBezTo>
                  <a:pt x="106638" y="139728"/>
                  <a:pt x="106712" y="139728"/>
                  <a:pt x="106785" y="139703"/>
                </a:cubicBezTo>
                <a:cubicBezTo>
                  <a:pt x="106834" y="139924"/>
                  <a:pt x="106908" y="140144"/>
                  <a:pt x="106981" y="140365"/>
                </a:cubicBezTo>
                <a:cubicBezTo>
                  <a:pt x="108329" y="144237"/>
                  <a:pt x="110805" y="147325"/>
                  <a:pt x="113917" y="149016"/>
                </a:cubicBezTo>
                <a:cubicBezTo>
                  <a:pt x="115706" y="149997"/>
                  <a:pt x="117667" y="150487"/>
                  <a:pt x="119579" y="150487"/>
                </a:cubicBezTo>
                <a:cubicBezTo>
                  <a:pt x="121687" y="150487"/>
                  <a:pt x="123721" y="149899"/>
                  <a:pt x="125412" y="148747"/>
                </a:cubicBezTo>
                <a:cubicBezTo>
                  <a:pt x="125632" y="148600"/>
                  <a:pt x="125829" y="148453"/>
                  <a:pt x="126049" y="148281"/>
                </a:cubicBezTo>
                <a:cubicBezTo>
                  <a:pt x="128549" y="150511"/>
                  <a:pt x="131931" y="151761"/>
                  <a:pt x="135313" y="151761"/>
                </a:cubicBezTo>
                <a:cubicBezTo>
                  <a:pt x="135902" y="151761"/>
                  <a:pt x="136514" y="151712"/>
                  <a:pt x="137127" y="151639"/>
                </a:cubicBezTo>
                <a:cubicBezTo>
                  <a:pt x="139970" y="151247"/>
                  <a:pt x="142666" y="149899"/>
                  <a:pt x="144749" y="147913"/>
                </a:cubicBezTo>
                <a:cubicBezTo>
                  <a:pt x="146489" y="149580"/>
                  <a:pt x="148940" y="150560"/>
                  <a:pt x="151563" y="150585"/>
                </a:cubicBezTo>
                <a:lnTo>
                  <a:pt x="151710" y="150585"/>
                </a:lnTo>
                <a:cubicBezTo>
                  <a:pt x="154038" y="150585"/>
                  <a:pt x="156440" y="149874"/>
                  <a:pt x="158695" y="148477"/>
                </a:cubicBezTo>
                <a:cubicBezTo>
                  <a:pt x="160705" y="147276"/>
                  <a:pt x="162322" y="145683"/>
                  <a:pt x="163376" y="143894"/>
                </a:cubicBezTo>
                <a:cubicBezTo>
                  <a:pt x="163940" y="142963"/>
                  <a:pt x="164332" y="141982"/>
                  <a:pt x="164626" y="140977"/>
                </a:cubicBezTo>
                <a:lnTo>
                  <a:pt x="164650" y="140977"/>
                </a:lnTo>
                <a:cubicBezTo>
                  <a:pt x="166072" y="140928"/>
                  <a:pt x="167500" y="140904"/>
                  <a:pt x="168930" y="140904"/>
                </a:cubicBezTo>
                <a:cubicBezTo>
                  <a:pt x="170361" y="140904"/>
                  <a:pt x="171795" y="140928"/>
                  <a:pt x="173229" y="140977"/>
                </a:cubicBezTo>
                <a:cubicBezTo>
                  <a:pt x="173204" y="141100"/>
                  <a:pt x="173204" y="141198"/>
                  <a:pt x="173204" y="141321"/>
                </a:cubicBezTo>
                <a:cubicBezTo>
                  <a:pt x="172910" y="145266"/>
                  <a:pt x="172616" y="149237"/>
                  <a:pt x="172371" y="153207"/>
                </a:cubicBezTo>
                <a:cubicBezTo>
                  <a:pt x="171436" y="152974"/>
                  <a:pt x="170463" y="152859"/>
                  <a:pt x="169478" y="152859"/>
                </a:cubicBezTo>
                <a:cubicBezTo>
                  <a:pt x="166744" y="152859"/>
                  <a:pt x="163916" y="153744"/>
                  <a:pt x="161538" y="155438"/>
                </a:cubicBezTo>
                <a:cubicBezTo>
                  <a:pt x="160582" y="156148"/>
                  <a:pt x="159724" y="156908"/>
                  <a:pt x="159013" y="157717"/>
                </a:cubicBezTo>
                <a:cubicBezTo>
                  <a:pt x="156145" y="155713"/>
                  <a:pt x="152740" y="154622"/>
                  <a:pt x="149368" y="154622"/>
                </a:cubicBezTo>
                <a:cubicBezTo>
                  <a:pt x="148535" y="154622"/>
                  <a:pt x="147703" y="154689"/>
                  <a:pt x="146882" y="154825"/>
                </a:cubicBezTo>
                <a:cubicBezTo>
                  <a:pt x="144259" y="155242"/>
                  <a:pt x="141784" y="156393"/>
                  <a:pt x="139774" y="158060"/>
                </a:cubicBezTo>
                <a:cubicBezTo>
                  <a:pt x="139602" y="157521"/>
                  <a:pt x="139210" y="157055"/>
                  <a:pt x="138671" y="156810"/>
                </a:cubicBezTo>
                <a:cubicBezTo>
                  <a:pt x="135750" y="155484"/>
                  <a:pt x="133100" y="154821"/>
                  <a:pt x="130651" y="154821"/>
                </a:cubicBezTo>
                <a:cubicBezTo>
                  <a:pt x="129976" y="154821"/>
                  <a:pt x="129317" y="154871"/>
                  <a:pt x="128672" y="154972"/>
                </a:cubicBezTo>
                <a:cubicBezTo>
                  <a:pt x="125853" y="155389"/>
                  <a:pt x="123255" y="156810"/>
                  <a:pt x="121147" y="158893"/>
                </a:cubicBezTo>
                <a:cubicBezTo>
                  <a:pt x="121074" y="158820"/>
                  <a:pt x="121000" y="158722"/>
                  <a:pt x="120927" y="158648"/>
                </a:cubicBezTo>
                <a:cubicBezTo>
                  <a:pt x="119115" y="156820"/>
                  <a:pt x="116181" y="155462"/>
                  <a:pt x="112754" y="155462"/>
                </a:cubicBezTo>
                <a:cubicBezTo>
                  <a:pt x="110989" y="155462"/>
                  <a:pt x="109094" y="155822"/>
                  <a:pt x="107153" y="156663"/>
                </a:cubicBezTo>
                <a:cubicBezTo>
                  <a:pt x="105829" y="157251"/>
                  <a:pt x="104776" y="157913"/>
                  <a:pt x="103918" y="158746"/>
                </a:cubicBezTo>
                <a:cubicBezTo>
                  <a:pt x="102080" y="160560"/>
                  <a:pt x="101295" y="162986"/>
                  <a:pt x="100903" y="165388"/>
                </a:cubicBezTo>
                <a:lnTo>
                  <a:pt x="100781" y="165388"/>
                </a:lnTo>
                <a:cubicBezTo>
                  <a:pt x="86737" y="165217"/>
                  <a:pt x="72473" y="164972"/>
                  <a:pt x="58405" y="164653"/>
                </a:cubicBezTo>
                <a:cubicBezTo>
                  <a:pt x="58282" y="164653"/>
                  <a:pt x="58160" y="164677"/>
                  <a:pt x="58037" y="164702"/>
                </a:cubicBezTo>
                <a:cubicBezTo>
                  <a:pt x="57768" y="163820"/>
                  <a:pt x="57474" y="162962"/>
                  <a:pt x="57155" y="162153"/>
                </a:cubicBezTo>
                <a:cubicBezTo>
                  <a:pt x="56248" y="160021"/>
                  <a:pt x="55145" y="158428"/>
                  <a:pt x="53773" y="157325"/>
                </a:cubicBezTo>
                <a:cubicBezTo>
                  <a:pt x="52400" y="156197"/>
                  <a:pt x="50685" y="155438"/>
                  <a:pt x="48479" y="155021"/>
                </a:cubicBezTo>
                <a:cubicBezTo>
                  <a:pt x="47575" y="154846"/>
                  <a:pt x="46490" y="154710"/>
                  <a:pt x="45303" y="154710"/>
                </a:cubicBezTo>
                <a:cubicBezTo>
                  <a:pt x="43497" y="154710"/>
                  <a:pt x="41456" y="155025"/>
                  <a:pt x="39460" y="156001"/>
                </a:cubicBezTo>
                <a:cubicBezTo>
                  <a:pt x="39239" y="156124"/>
                  <a:pt x="39068" y="156271"/>
                  <a:pt x="38896" y="156442"/>
                </a:cubicBezTo>
                <a:cubicBezTo>
                  <a:pt x="37695" y="155609"/>
                  <a:pt x="36274" y="154996"/>
                  <a:pt x="34754" y="154678"/>
                </a:cubicBezTo>
                <a:cubicBezTo>
                  <a:pt x="33916" y="154501"/>
                  <a:pt x="33038" y="154414"/>
                  <a:pt x="32133" y="154414"/>
                </a:cubicBezTo>
                <a:cubicBezTo>
                  <a:pt x="31028" y="154414"/>
                  <a:pt x="29884" y="154544"/>
                  <a:pt x="28725" y="154800"/>
                </a:cubicBezTo>
                <a:cubicBezTo>
                  <a:pt x="28455" y="150266"/>
                  <a:pt x="28137" y="145781"/>
                  <a:pt x="27818" y="141321"/>
                </a:cubicBezTo>
                <a:cubicBezTo>
                  <a:pt x="27720" y="140071"/>
                  <a:pt x="27622" y="138796"/>
                  <a:pt x="27548" y="137546"/>
                </a:cubicBezTo>
                <a:close/>
                <a:moveTo>
                  <a:pt x="58920" y="168770"/>
                </a:moveTo>
                <a:lnTo>
                  <a:pt x="58920" y="168770"/>
                </a:lnTo>
                <a:cubicBezTo>
                  <a:pt x="72743" y="169065"/>
                  <a:pt x="86713" y="169310"/>
                  <a:pt x="100511" y="169457"/>
                </a:cubicBezTo>
                <a:cubicBezTo>
                  <a:pt x="100364" y="171883"/>
                  <a:pt x="100339" y="174334"/>
                  <a:pt x="100413" y="176760"/>
                </a:cubicBezTo>
                <a:cubicBezTo>
                  <a:pt x="92891" y="176464"/>
                  <a:pt x="85318" y="176315"/>
                  <a:pt x="77749" y="176315"/>
                </a:cubicBezTo>
                <a:cubicBezTo>
                  <a:pt x="71557" y="176315"/>
                  <a:pt x="65368" y="176415"/>
                  <a:pt x="59214" y="176613"/>
                </a:cubicBezTo>
                <a:cubicBezTo>
                  <a:pt x="59214" y="176368"/>
                  <a:pt x="59238" y="176123"/>
                  <a:pt x="59238" y="175878"/>
                </a:cubicBezTo>
                <a:cubicBezTo>
                  <a:pt x="59336" y="173305"/>
                  <a:pt x="59214" y="170952"/>
                  <a:pt x="58920" y="168770"/>
                </a:cubicBezTo>
                <a:close/>
                <a:moveTo>
                  <a:pt x="32083" y="158499"/>
                </a:moveTo>
                <a:cubicBezTo>
                  <a:pt x="32721" y="158499"/>
                  <a:pt x="33338" y="158558"/>
                  <a:pt x="33921" y="158673"/>
                </a:cubicBezTo>
                <a:cubicBezTo>
                  <a:pt x="35710" y="159065"/>
                  <a:pt x="37229" y="160021"/>
                  <a:pt x="38136" y="161344"/>
                </a:cubicBezTo>
                <a:cubicBezTo>
                  <a:pt x="38969" y="162594"/>
                  <a:pt x="39313" y="164285"/>
                  <a:pt x="39558" y="165927"/>
                </a:cubicBezTo>
                <a:cubicBezTo>
                  <a:pt x="39974" y="168623"/>
                  <a:pt x="40170" y="171393"/>
                  <a:pt x="40121" y="174138"/>
                </a:cubicBezTo>
                <a:cubicBezTo>
                  <a:pt x="40048" y="178770"/>
                  <a:pt x="39190" y="181907"/>
                  <a:pt x="37401" y="184064"/>
                </a:cubicBezTo>
                <a:cubicBezTo>
                  <a:pt x="35784" y="186000"/>
                  <a:pt x="33273" y="187107"/>
                  <a:pt x="30769" y="187107"/>
                </a:cubicBezTo>
                <a:cubicBezTo>
                  <a:pt x="30198" y="187107"/>
                  <a:pt x="29627" y="187050"/>
                  <a:pt x="29068" y="186931"/>
                </a:cubicBezTo>
                <a:cubicBezTo>
                  <a:pt x="29632" y="177618"/>
                  <a:pt x="29436" y="168231"/>
                  <a:pt x="28970" y="158942"/>
                </a:cubicBezTo>
                <a:cubicBezTo>
                  <a:pt x="30032" y="158643"/>
                  <a:pt x="31084" y="158499"/>
                  <a:pt x="32083" y="158499"/>
                </a:cubicBezTo>
                <a:close/>
                <a:moveTo>
                  <a:pt x="45354" y="158808"/>
                </a:moveTo>
                <a:cubicBezTo>
                  <a:pt x="46122" y="158808"/>
                  <a:pt x="46916" y="158885"/>
                  <a:pt x="47719" y="159040"/>
                </a:cubicBezTo>
                <a:cubicBezTo>
                  <a:pt x="49190" y="159310"/>
                  <a:pt x="50366" y="159800"/>
                  <a:pt x="51175" y="160486"/>
                </a:cubicBezTo>
                <a:cubicBezTo>
                  <a:pt x="52008" y="161173"/>
                  <a:pt x="52743" y="162227"/>
                  <a:pt x="53381" y="163746"/>
                </a:cubicBezTo>
                <a:cubicBezTo>
                  <a:pt x="54753" y="167006"/>
                  <a:pt x="55317" y="170927"/>
                  <a:pt x="55145" y="175731"/>
                </a:cubicBezTo>
                <a:cubicBezTo>
                  <a:pt x="55072" y="177814"/>
                  <a:pt x="54851" y="180216"/>
                  <a:pt x="53895" y="182275"/>
                </a:cubicBezTo>
                <a:cubicBezTo>
                  <a:pt x="52743" y="184701"/>
                  <a:pt x="50513" y="186564"/>
                  <a:pt x="47915" y="187275"/>
                </a:cubicBezTo>
                <a:cubicBezTo>
                  <a:pt x="47143" y="187482"/>
                  <a:pt x="46348" y="187582"/>
                  <a:pt x="45553" y="187582"/>
                </a:cubicBezTo>
                <a:cubicBezTo>
                  <a:pt x="43902" y="187582"/>
                  <a:pt x="42255" y="187146"/>
                  <a:pt x="40832" y="186319"/>
                </a:cubicBezTo>
                <a:cubicBezTo>
                  <a:pt x="43749" y="182520"/>
                  <a:pt x="44165" y="177618"/>
                  <a:pt x="44214" y="174211"/>
                </a:cubicBezTo>
                <a:cubicBezTo>
                  <a:pt x="44263" y="171246"/>
                  <a:pt x="44067" y="168256"/>
                  <a:pt x="43626" y="165315"/>
                </a:cubicBezTo>
                <a:cubicBezTo>
                  <a:pt x="43332" y="163354"/>
                  <a:pt x="42891" y="161295"/>
                  <a:pt x="41763" y="159457"/>
                </a:cubicBezTo>
                <a:cubicBezTo>
                  <a:pt x="42840" y="159027"/>
                  <a:pt x="44061" y="158808"/>
                  <a:pt x="45354" y="158808"/>
                </a:cubicBezTo>
                <a:close/>
                <a:moveTo>
                  <a:pt x="169455" y="156945"/>
                </a:moveTo>
                <a:cubicBezTo>
                  <a:pt x="170286" y="156945"/>
                  <a:pt x="171097" y="157069"/>
                  <a:pt x="171856" y="157325"/>
                </a:cubicBezTo>
                <a:cubicBezTo>
                  <a:pt x="171954" y="157349"/>
                  <a:pt x="172028" y="157374"/>
                  <a:pt x="172126" y="157374"/>
                </a:cubicBezTo>
                <a:cubicBezTo>
                  <a:pt x="171562" y="167790"/>
                  <a:pt x="171317" y="178280"/>
                  <a:pt x="172052" y="188696"/>
                </a:cubicBezTo>
                <a:cubicBezTo>
                  <a:pt x="171906" y="188698"/>
                  <a:pt x="171761" y="188700"/>
                  <a:pt x="171617" y="188700"/>
                </a:cubicBezTo>
                <a:cubicBezTo>
                  <a:pt x="168884" y="188700"/>
                  <a:pt x="166503" y="188259"/>
                  <a:pt x="164454" y="187397"/>
                </a:cubicBezTo>
                <a:cubicBezTo>
                  <a:pt x="161856" y="186270"/>
                  <a:pt x="159798" y="184382"/>
                  <a:pt x="158793" y="182152"/>
                </a:cubicBezTo>
                <a:cubicBezTo>
                  <a:pt x="157886" y="180142"/>
                  <a:pt x="157739" y="177716"/>
                  <a:pt x="157714" y="175584"/>
                </a:cubicBezTo>
                <a:cubicBezTo>
                  <a:pt x="157665" y="171711"/>
                  <a:pt x="158058" y="168697"/>
                  <a:pt x="158915" y="166074"/>
                </a:cubicBezTo>
                <a:cubicBezTo>
                  <a:pt x="159920" y="162962"/>
                  <a:pt x="161709" y="160364"/>
                  <a:pt x="163915" y="158771"/>
                </a:cubicBezTo>
                <a:cubicBezTo>
                  <a:pt x="165598" y="157581"/>
                  <a:pt x="167575" y="156945"/>
                  <a:pt x="169455" y="156945"/>
                </a:cubicBezTo>
                <a:close/>
                <a:moveTo>
                  <a:pt x="149353" y="158719"/>
                </a:moveTo>
                <a:cubicBezTo>
                  <a:pt x="151875" y="158719"/>
                  <a:pt x="154486" y="159556"/>
                  <a:pt x="156636" y="161075"/>
                </a:cubicBezTo>
                <a:cubicBezTo>
                  <a:pt x="155901" y="162398"/>
                  <a:pt x="155386" y="163673"/>
                  <a:pt x="155019" y="164800"/>
                </a:cubicBezTo>
                <a:cubicBezTo>
                  <a:pt x="154014" y="167864"/>
                  <a:pt x="153572" y="171295"/>
                  <a:pt x="153622" y="175633"/>
                </a:cubicBezTo>
                <a:cubicBezTo>
                  <a:pt x="153646" y="178182"/>
                  <a:pt x="153842" y="181147"/>
                  <a:pt x="155068" y="183868"/>
                </a:cubicBezTo>
                <a:cubicBezTo>
                  <a:pt x="155386" y="184554"/>
                  <a:pt x="155778" y="185240"/>
                  <a:pt x="156219" y="185878"/>
                </a:cubicBezTo>
                <a:cubicBezTo>
                  <a:pt x="156072" y="186000"/>
                  <a:pt x="155901" y="186123"/>
                  <a:pt x="155778" y="186294"/>
                </a:cubicBezTo>
                <a:cubicBezTo>
                  <a:pt x="153991" y="188512"/>
                  <a:pt x="151096" y="189852"/>
                  <a:pt x="148252" y="189852"/>
                </a:cubicBezTo>
                <a:cubicBezTo>
                  <a:pt x="148015" y="189852"/>
                  <a:pt x="147779" y="189842"/>
                  <a:pt x="147543" y="189823"/>
                </a:cubicBezTo>
                <a:cubicBezTo>
                  <a:pt x="144480" y="189554"/>
                  <a:pt x="141514" y="187667"/>
                  <a:pt x="140019" y="184971"/>
                </a:cubicBezTo>
                <a:cubicBezTo>
                  <a:pt x="138941" y="183035"/>
                  <a:pt x="138549" y="180706"/>
                  <a:pt x="138328" y="178917"/>
                </a:cubicBezTo>
                <a:cubicBezTo>
                  <a:pt x="137960" y="175780"/>
                  <a:pt x="137936" y="172692"/>
                  <a:pt x="138304" y="169751"/>
                </a:cubicBezTo>
                <a:cubicBezTo>
                  <a:pt x="138598" y="167398"/>
                  <a:pt x="139088" y="165633"/>
                  <a:pt x="139848" y="164212"/>
                </a:cubicBezTo>
                <a:cubicBezTo>
                  <a:pt x="141343" y="161442"/>
                  <a:pt x="144284" y="159384"/>
                  <a:pt x="147543" y="158869"/>
                </a:cubicBezTo>
                <a:cubicBezTo>
                  <a:pt x="148136" y="158768"/>
                  <a:pt x="148742" y="158719"/>
                  <a:pt x="149353" y="158719"/>
                </a:cubicBezTo>
                <a:close/>
                <a:moveTo>
                  <a:pt x="130668" y="158910"/>
                </a:moveTo>
                <a:cubicBezTo>
                  <a:pt x="132518" y="158910"/>
                  <a:pt x="134602" y="159444"/>
                  <a:pt x="136980" y="160535"/>
                </a:cubicBezTo>
                <a:cubicBezTo>
                  <a:pt x="137078" y="160584"/>
                  <a:pt x="137176" y="160609"/>
                  <a:pt x="137299" y="160633"/>
                </a:cubicBezTo>
                <a:cubicBezTo>
                  <a:pt x="136907" y="161173"/>
                  <a:pt x="136539" y="161712"/>
                  <a:pt x="136245" y="162276"/>
                </a:cubicBezTo>
                <a:cubicBezTo>
                  <a:pt x="135240" y="164163"/>
                  <a:pt x="134603" y="166393"/>
                  <a:pt x="134235" y="169261"/>
                </a:cubicBezTo>
                <a:cubicBezTo>
                  <a:pt x="133843" y="172520"/>
                  <a:pt x="133843" y="175927"/>
                  <a:pt x="134260" y="179407"/>
                </a:cubicBezTo>
                <a:cubicBezTo>
                  <a:pt x="134529" y="181588"/>
                  <a:pt x="135019" y="184407"/>
                  <a:pt x="136441" y="186980"/>
                </a:cubicBezTo>
                <a:cubicBezTo>
                  <a:pt x="136637" y="187324"/>
                  <a:pt x="136858" y="187667"/>
                  <a:pt x="137078" y="187985"/>
                </a:cubicBezTo>
                <a:cubicBezTo>
                  <a:pt x="137029" y="188059"/>
                  <a:pt x="136956" y="188108"/>
                  <a:pt x="136907" y="188181"/>
                </a:cubicBezTo>
                <a:cubicBezTo>
                  <a:pt x="135483" y="189931"/>
                  <a:pt x="132945" y="190903"/>
                  <a:pt x="129909" y="190903"/>
                </a:cubicBezTo>
                <a:cubicBezTo>
                  <a:pt x="129287" y="190903"/>
                  <a:pt x="128644" y="190863"/>
                  <a:pt x="127985" y="190779"/>
                </a:cubicBezTo>
                <a:cubicBezTo>
                  <a:pt x="126172" y="190559"/>
                  <a:pt x="124824" y="190093"/>
                  <a:pt x="123892" y="189382"/>
                </a:cubicBezTo>
                <a:cubicBezTo>
                  <a:pt x="121858" y="187863"/>
                  <a:pt x="121098" y="184897"/>
                  <a:pt x="120584" y="181907"/>
                </a:cubicBezTo>
                <a:cubicBezTo>
                  <a:pt x="119775" y="177226"/>
                  <a:pt x="119211" y="172251"/>
                  <a:pt x="120559" y="167692"/>
                </a:cubicBezTo>
                <a:cubicBezTo>
                  <a:pt x="121711" y="163844"/>
                  <a:pt x="124848" y="159678"/>
                  <a:pt x="129284" y="159016"/>
                </a:cubicBezTo>
                <a:cubicBezTo>
                  <a:pt x="129731" y="158946"/>
                  <a:pt x="130191" y="158910"/>
                  <a:pt x="130668" y="158910"/>
                </a:cubicBezTo>
                <a:close/>
                <a:moveTo>
                  <a:pt x="112863" y="159581"/>
                </a:moveTo>
                <a:cubicBezTo>
                  <a:pt x="114744" y="159581"/>
                  <a:pt x="116637" y="160128"/>
                  <a:pt x="118010" y="161516"/>
                </a:cubicBezTo>
                <a:cubicBezTo>
                  <a:pt x="118206" y="161712"/>
                  <a:pt x="118451" y="161883"/>
                  <a:pt x="118697" y="161981"/>
                </a:cubicBezTo>
                <a:cubicBezTo>
                  <a:pt x="117839" y="163354"/>
                  <a:pt x="117128" y="164874"/>
                  <a:pt x="116638" y="166516"/>
                </a:cubicBezTo>
                <a:cubicBezTo>
                  <a:pt x="115045" y="171908"/>
                  <a:pt x="115682" y="177667"/>
                  <a:pt x="116540" y="182593"/>
                </a:cubicBezTo>
                <a:cubicBezTo>
                  <a:pt x="116981" y="185167"/>
                  <a:pt x="117618" y="187765"/>
                  <a:pt x="118942" y="189921"/>
                </a:cubicBezTo>
                <a:cubicBezTo>
                  <a:pt x="117647" y="191276"/>
                  <a:pt x="115686" y="192064"/>
                  <a:pt x="113717" y="192064"/>
                </a:cubicBezTo>
                <a:cubicBezTo>
                  <a:pt x="113300" y="192064"/>
                  <a:pt x="112883" y="192029"/>
                  <a:pt x="112471" y="191956"/>
                </a:cubicBezTo>
                <a:cubicBezTo>
                  <a:pt x="110020" y="191539"/>
                  <a:pt x="107692" y="189823"/>
                  <a:pt x="106418" y="187495"/>
                </a:cubicBezTo>
                <a:cubicBezTo>
                  <a:pt x="105217" y="185289"/>
                  <a:pt x="104874" y="182593"/>
                  <a:pt x="104677" y="180044"/>
                </a:cubicBezTo>
                <a:cubicBezTo>
                  <a:pt x="104359" y="176025"/>
                  <a:pt x="104383" y="171957"/>
                  <a:pt x="104727" y="167937"/>
                </a:cubicBezTo>
                <a:cubicBezTo>
                  <a:pt x="104923" y="165511"/>
                  <a:pt x="105315" y="163109"/>
                  <a:pt x="106785" y="161687"/>
                </a:cubicBezTo>
                <a:cubicBezTo>
                  <a:pt x="107275" y="161197"/>
                  <a:pt x="107913" y="160805"/>
                  <a:pt x="108795" y="160413"/>
                </a:cubicBezTo>
                <a:cubicBezTo>
                  <a:pt x="109986" y="159903"/>
                  <a:pt x="111421" y="159581"/>
                  <a:pt x="112863" y="159581"/>
                </a:cubicBezTo>
                <a:close/>
                <a:moveTo>
                  <a:pt x="14637" y="4076"/>
                </a:moveTo>
                <a:cubicBezTo>
                  <a:pt x="16314" y="4076"/>
                  <a:pt x="17990" y="4575"/>
                  <a:pt x="19338" y="5566"/>
                </a:cubicBezTo>
                <a:cubicBezTo>
                  <a:pt x="23725" y="8728"/>
                  <a:pt x="24093" y="15296"/>
                  <a:pt x="23823" y="21914"/>
                </a:cubicBezTo>
                <a:cubicBezTo>
                  <a:pt x="23725" y="24806"/>
                  <a:pt x="23602" y="27673"/>
                  <a:pt x="23480" y="30565"/>
                </a:cubicBezTo>
                <a:cubicBezTo>
                  <a:pt x="22205" y="61790"/>
                  <a:pt x="20882" y="94068"/>
                  <a:pt x="22671" y="125807"/>
                </a:cubicBezTo>
                <a:cubicBezTo>
                  <a:pt x="22965" y="131076"/>
                  <a:pt x="23357" y="136419"/>
                  <a:pt x="23725" y="141615"/>
                </a:cubicBezTo>
                <a:cubicBezTo>
                  <a:pt x="25073" y="160266"/>
                  <a:pt x="26445" y="179530"/>
                  <a:pt x="23872" y="198205"/>
                </a:cubicBezTo>
                <a:cubicBezTo>
                  <a:pt x="23553" y="200509"/>
                  <a:pt x="23014" y="202985"/>
                  <a:pt x="21421" y="203965"/>
                </a:cubicBezTo>
                <a:cubicBezTo>
                  <a:pt x="20392" y="204578"/>
                  <a:pt x="18848" y="204602"/>
                  <a:pt x="17475" y="204627"/>
                </a:cubicBezTo>
                <a:cubicBezTo>
                  <a:pt x="17049" y="204634"/>
                  <a:pt x="16618" y="204639"/>
                  <a:pt x="16185" y="204639"/>
                </a:cubicBezTo>
                <a:cubicBezTo>
                  <a:pt x="12212" y="204639"/>
                  <a:pt x="8075" y="204230"/>
                  <a:pt x="5932" y="201490"/>
                </a:cubicBezTo>
                <a:cubicBezTo>
                  <a:pt x="4118" y="199161"/>
                  <a:pt x="4192" y="195632"/>
                  <a:pt x="4437" y="191931"/>
                </a:cubicBezTo>
                <a:cubicBezTo>
                  <a:pt x="5392" y="177986"/>
                  <a:pt x="6079" y="163771"/>
                  <a:pt x="6544" y="148477"/>
                </a:cubicBezTo>
                <a:cubicBezTo>
                  <a:pt x="7206" y="125708"/>
                  <a:pt x="7378" y="101273"/>
                  <a:pt x="7010" y="71593"/>
                </a:cubicBezTo>
                <a:cubicBezTo>
                  <a:pt x="6887" y="60466"/>
                  <a:pt x="6691" y="48628"/>
                  <a:pt x="6373" y="33163"/>
                </a:cubicBezTo>
                <a:cubicBezTo>
                  <a:pt x="6348" y="31105"/>
                  <a:pt x="6250" y="29021"/>
                  <a:pt x="6152" y="26987"/>
                </a:cubicBezTo>
                <a:cubicBezTo>
                  <a:pt x="5956" y="22894"/>
                  <a:pt x="5760" y="18654"/>
                  <a:pt x="6005" y="14610"/>
                </a:cubicBezTo>
                <a:cubicBezTo>
                  <a:pt x="6152" y="12527"/>
                  <a:pt x="6863" y="7405"/>
                  <a:pt x="10539" y="5174"/>
                </a:cubicBezTo>
                <a:cubicBezTo>
                  <a:pt x="11770" y="4440"/>
                  <a:pt x="13204" y="4076"/>
                  <a:pt x="14637" y="4076"/>
                </a:cubicBezTo>
                <a:close/>
                <a:moveTo>
                  <a:pt x="186365" y="4071"/>
                </a:moveTo>
                <a:cubicBezTo>
                  <a:pt x="187787" y="4071"/>
                  <a:pt x="189233" y="4439"/>
                  <a:pt x="190458" y="5174"/>
                </a:cubicBezTo>
                <a:cubicBezTo>
                  <a:pt x="194159" y="7405"/>
                  <a:pt x="194845" y="12527"/>
                  <a:pt x="194992" y="14610"/>
                </a:cubicBezTo>
                <a:cubicBezTo>
                  <a:pt x="195237" y="18654"/>
                  <a:pt x="195041" y="22894"/>
                  <a:pt x="194845" y="26987"/>
                </a:cubicBezTo>
                <a:cubicBezTo>
                  <a:pt x="194772" y="29021"/>
                  <a:pt x="194674" y="31105"/>
                  <a:pt x="194625" y="33163"/>
                </a:cubicBezTo>
                <a:cubicBezTo>
                  <a:pt x="194306" y="48579"/>
                  <a:pt x="194110" y="60417"/>
                  <a:pt x="193987" y="71593"/>
                </a:cubicBezTo>
                <a:cubicBezTo>
                  <a:pt x="193644" y="101273"/>
                  <a:pt x="193791" y="125708"/>
                  <a:pt x="194478" y="148477"/>
                </a:cubicBezTo>
                <a:cubicBezTo>
                  <a:pt x="194919" y="163771"/>
                  <a:pt x="195605" y="177986"/>
                  <a:pt x="196561" y="191931"/>
                </a:cubicBezTo>
                <a:cubicBezTo>
                  <a:pt x="196806" y="195632"/>
                  <a:pt x="196879" y="199161"/>
                  <a:pt x="195066" y="201490"/>
                </a:cubicBezTo>
                <a:cubicBezTo>
                  <a:pt x="192944" y="204230"/>
                  <a:pt x="188790" y="204639"/>
                  <a:pt x="184814" y="204639"/>
                </a:cubicBezTo>
                <a:cubicBezTo>
                  <a:pt x="184380" y="204639"/>
                  <a:pt x="183949" y="204634"/>
                  <a:pt x="183522" y="204627"/>
                </a:cubicBezTo>
                <a:cubicBezTo>
                  <a:pt x="182150" y="204602"/>
                  <a:pt x="180606" y="204578"/>
                  <a:pt x="179576" y="203965"/>
                </a:cubicBezTo>
                <a:cubicBezTo>
                  <a:pt x="177983" y="202985"/>
                  <a:pt x="177444" y="200509"/>
                  <a:pt x="177125" y="198205"/>
                </a:cubicBezTo>
                <a:cubicBezTo>
                  <a:pt x="174552" y="179530"/>
                  <a:pt x="175924" y="160266"/>
                  <a:pt x="177272" y="141615"/>
                </a:cubicBezTo>
                <a:cubicBezTo>
                  <a:pt x="177640" y="136419"/>
                  <a:pt x="178032" y="131076"/>
                  <a:pt x="178326" y="125807"/>
                </a:cubicBezTo>
                <a:cubicBezTo>
                  <a:pt x="180115" y="94068"/>
                  <a:pt x="178792" y="61790"/>
                  <a:pt x="177518" y="30565"/>
                </a:cubicBezTo>
                <a:cubicBezTo>
                  <a:pt x="177395" y="27673"/>
                  <a:pt x="177297" y="24806"/>
                  <a:pt x="177174" y="21914"/>
                </a:cubicBezTo>
                <a:cubicBezTo>
                  <a:pt x="176905" y="15296"/>
                  <a:pt x="177272" y="8728"/>
                  <a:pt x="181660" y="5566"/>
                </a:cubicBezTo>
                <a:cubicBezTo>
                  <a:pt x="183008" y="4562"/>
                  <a:pt x="184674" y="4071"/>
                  <a:pt x="186365" y="4071"/>
                </a:cubicBezTo>
                <a:close/>
                <a:moveTo>
                  <a:pt x="14627" y="0"/>
                </a:moveTo>
                <a:cubicBezTo>
                  <a:pt x="12462" y="0"/>
                  <a:pt x="10296" y="551"/>
                  <a:pt x="8432" y="1670"/>
                </a:cubicBezTo>
                <a:cubicBezTo>
                  <a:pt x="4657" y="3949"/>
                  <a:pt x="2304" y="8581"/>
                  <a:pt x="1937" y="14365"/>
                </a:cubicBezTo>
                <a:cubicBezTo>
                  <a:pt x="1667" y="18605"/>
                  <a:pt x="1863" y="22968"/>
                  <a:pt x="2059" y="27183"/>
                </a:cubicBezTo>
                <a:cubicBezTo>
                  <a:pt x="2157" y="29193"/>
                  <a:pt x="2255" y="31252"/>
                  <a:pt x="2280" y="33261"/>
                </a:cubicBezTo>
                <a:cubicBezTo>
                  <a:pt x="2598" y="48677"/>
                  <a:pt x="2795" y="60540"/>
                  <a:pt x="2917" y="71642"/>
                </a:cubicBezTo>
                <a:cubicBezTo>
                  <a:pt x="3285" y="101273"/>
                  <a:pt x="3113" y="125635"/>
                  <a:pt x="2451" y="148355"/>
                </a:cubicBezTo>
                <a:cubicBezTo>
                  <a:pt x="1986" y="163599"/>
                  <a:pt x="1299" y="177765"/>
                  <a:pt x="368" y="191662"/>
                </a:cubicBezTo>
                <a:cubicBezTo>
                  <a:pt x="50" y="196196"/>
                  <a:pt x="1" y="200534"/>
                  <a:pt x="2696" y="204014"/>
                </a:cubicBezTo>
                <a:cubicBezTo>
                  <a:pt x="5834" y="208033"/>
                  <a:pt x="11078" y="208744"/>
                  <a:pt x="16397" y="208744"/>
                </a:cubicBezTo>
                <a:cubicBezTo>
                  <a:pt x="16789" y="208744"/>
                  <a:pt x="17181" y="208720"/>
                  <a:pt x="17549" y="208720"/>
                </a:cubicBezTo>
                <a:cubicBezTo>
                  <a:pt x="19240" y="208695"/>
                  <a:pt x="21568" y="208671"/>
                  <a:pt x="23553" y="207445"/>
                </a:cubicBezTo>
                <a:cubicBezTo>
                  <a:pt x="26617" y="205607"/>
                  <a:pt x="27475" y="202004"/>
                  <a:pt x="27941" y="198769"/>
                </a:cubicBezTo>
                <a:cubicBezTo>
                  <a:pt x="28284" y="196196"/>
                  <a:pt x="28553" y="193622"/>
                  <a:pt x="28774" y="191024"/>
                </a:cubicBezTo>
                <a:cubicBezTo>
                  <a:pt x="29411" y="191147"/>
                  <a:pt x="30073" y="191196"/>
                  <a:pt x="30710" y="191196"/>
                </a:cubicBezTo>
                <a:cubicBezTo>
                  <a:pt x="33185" y="191196"/>
                  <a:pt x="35636" y="190461"/>
                  <a:pt x="37720" y="189137"/>
                </a:cubicBezTo>
                <a:cubicBezTo>
                  <a:pt x="37793" y="189211"/>
                  <a:pt x="37842" y="189260"/>
                  <a:pt x="37916" y="189309"/>
                </a:cubicBezTo>
                <a:cubicBezTo>
                  <a:pt x="40146" y="190853"/>
                  <a:pt x="42842" y="191662"/>
                  <a:pt x="45562" y="191662"/>
                </a:cubicBezTo>
                <a:cubicBezTo>
                  <a:pt x="46714" y="191662"/>
                  <a:pt x="47866" y="191515"/>
                  <a:pt x="48969" y="191220"/>
                </a:cubicBezTo>
                <a:cubicBezTo>
                  <a:pt x="52719" y="190216"/>
                  <a:pt x="55954" y="187520"/>
                  <a:pt x="57596" y="184015"/>
                </a:cubicBezTo>
                <a:cubicBezTo>
                  <a:pt x="58111" y="182936"/>
                  <a:pt x="58454" y="181834"/>
                  <a:pt x="58699" y="180731"/>
                </a:cubicBezTo>
                <a:cubicBezTo>
                  <a:pt x="65066" y="180518"/>
                  <a:pt x="71469" y="180412"/>
                  <a:pt x="77875" y="180412"/>
                </a:cubicBezTo>
                <a:cubicBezTo>
                  <a:pt x="85475" y="180412"/>
                  <a:pt x="93079" y="180561"/>
                  <a:pt x="100634" y="180853"/>
                </a:cubicBezTo>
                <a:cubicBezTo>
                  <a:pt x="100879" y="183745"/>
                  <a:pt x="101344" y="186735"/>
                  <a:pt x="102815" y="189431"/>
                </a:cubicBezTo>
                <a:cubicBezTo>
                  <a:pt x="104702" y="192912"/>
                  <a:pt x="108060" y="195362"/>
                  <a:pt x="111785" y="196000"/>
                </a:cubicBezTo>
                <a:cubicBezTo>
                  <a:pt x="112422" y="196098"/>
                  <a:pt x="113059" y="196171"/>
                  <a:pt x="113697" y="196171"/>
                </a:cubicBezTo>
                <a:cubicBezTo>
                  <a:pt x="116736" y="196171"/>
                  <a:pt x="119677" y="194970"/>
                  <a:pt x="121760" y="192887"/>
                </a:cubicBezTo>
                <a:cubicBezTo>
                  <a:pt x="123231" y="193892"/>
                  <a:pt x="125093" y="194529"/>
                  <a:pt x="127471" y="194848"/>
                </a:cubicBezTo>
                <a:cubicBezTo>
                  <a:pt x="128279" y="194946"/>
                  <a:pt x="129113" y="194995"/>
                  <a:pt x="129897" y="194995"/>
                </a:cubicBezTo>
                <a:cubicBezTo>
                  <a:pt x="134064" y="194995"/>
                  <a:pt x="137666" y="193573"/>
                  <a:pt x="139897" y="190975"/>
                </a:cubicBezTo>
                <a:cubicBezTo>
                  <a:pt x="141980" y="192617"/>
                  <a:pt x="144529" y="193671"/>
                  <a:pt x="147200" y="193892"/>
                </a:cubicBezTo>
                <a:cubicBezTo>
                  <a:pt x="147568" y="193941"/>
                  <a:pt x="147935" y="193941"/>
                  <a:pt x="148303" y="193941"/>
                </a:cubicBezTo>
                <a:cubicBezTo>
                  <a:pt x="152396" y="193941"/>
                  <a:pt x="156391" y="192054"/>
                  <a:pt x="158964" y="188843"/>
                </a:cubicBezTo>
                <a:cubicBezTo>
                  <a:pt x="158964" y="188843"/>
                  <a:pt x="158964" y="188843"/>
                  <a:pt x="158989" y="188819"/>
                </a:cubicBezTo>
                <a:cubicBezTo>
                  <a:pt x="160116" y="189750"/>
                  <a:pt x="161415" y="190534"/>
                  <a:pt x="162861" y="191147"/>
                </a:cubicBezTo>
                <a:cubicBezTo>
                  <a:pt x="165410" y="192250"/>
                  <a:pt x="168376" y="192814"/>
                  <a:pt x="171660" y="192814"/>
                </a:cubicBezTo>
                <a:cubicBezTo>
                  <a:pt x="171905" y="192814"/>
                  <a:pt x="172150" y="192789"/>
                  <a:pt x="172371" y="192789"/>
                </a:cubicBezTo>
                <a:cubicBezTo>
                  <a:pt x="172567" y="194774"/>
                  <a:pt x="172787" y="196784"/>
                  <a:pt x="173081" y="198769"/>
                </a:cubicBezTo>
                <a:cubicBezTo>
                  <a:pt x="173523" y="202004"/>
                  <a:pt x="174405" y="205607"/>
                  <a:pt x="177444" y="207445"/>
                </a:cubicBezTo>
                <a:cubicBezTo>
                  <a:pt x="179429" y="208671"/>
                  <a:pt x="181758" y="208695"/>
                  <a:pt x="183449" y="208720"/>
                </a:cubicBezTo>
                <a:cubicBezTo>
                  <a:pt x="183841" y="208720"/>
                  <a:pt x="184208" y="208744"/>
                  <a:pt x="184601" y="208744"/>
                </a:cubicBezTo>
                <a:cubicBezTo>
                  <a:pt x="189944" y="208744"/>
                  <a:pt x="195164" y="208033"/>
                  <a:pt x="198301" y="204014"/>
                </a:cubicBezTo>
                <a:cubicBezTo>
                  <a:pt x="200997" y="200558"/>
                  <a:pt x="200948" y="196196"/>
                  <a:pt x="200629" y="191662"/>
                </a:cubicBezTo>
                <a:cubicBezTo>
                  <a:pt x="199698" y="177765"/>
                  <a:pt x="199012" y="163599"/>
                  <a:pt x="198571" y="148355"/>
                </a:cubicBezTo>
                <a:cubicBezTo>
                  <a:pt x="197884" y="125635"/>
                  <a:pt x="197737" y="101273"/>
                  <a:pt x="198080" y="71642"/>
                </a:cubicBezTo>
                <a:cubicBezTo>
                  <a:pt x="198203" y="60491"/>
                  <a:pt x="198399" y="48653"/>
                  <a:pt x="198718" y="33261"/>
                </a:cubicBezTo>
                <a:cubicBezTo>
                  <a:pt x="198767" y="31252"/>
                  <a:pt x="198865" y="29193"/>
                  <a:pt x="198938" y="27183"/>
                </a:cubicBezTo>
                <a:cubicBezTo>
                  <a:pt x="199134" y="22968"/>
                  <a:pt x="199330" y="18605"/>
                  <a:pt x="199085" y="14365"/>
                </a:cubicBezTo>
                <a:cubicBezTo>
                  <a:pt x="198718" y="8581"/>
                  <a:pt x="196340" y="3949"/>
                  <a:pt x="192566" y="1670"/>
                </a:cubicBezTo>
                <a:cubicBezTo>
                  <a:pt x="190713" y="551"/>
                  <a:pt x="188548" y="0"/>
                  <a:pt x="186380" y="0"/>
                </a:cubicBezTo>
                <a:cubicBezTo>
                  <a:pt x="183845" y="0"/>
                  <a:pt x="181305" y="754"/>
                  <a:pt x="179258" y="2233"/>
                </a:cubicBezTo>
                <a:cubicBezTo>
                  <a:pt x="174650" y="5566"/>
                  <a:pt x="173302" y="11204"/>
                  <a:pt x="173057" y="17012"/>
                </a:cubicBezTo>
                <a:cubicBezTo>
                  <a:pt x="172126" y="16765"/>
                  <a:pt x="171164" y="16644"/>
                  <a:pt x="170201" y="16644"/>
                </a:cubicBezTo>
                <a:cubicBezTo>
                  <a:pt x="167539" y="16644"/>
                  <a:pt x="164871" y="17570"/>
                  <a:pt x="162837" y="19316"/>
                </a:cubicBezTo>
                <a:cubicBezTo>
                  <a:pt x="159798" y="21938"/>
                  <a:pt x="158597" y="25737"/>
                  <a:pt x="158033" y="29291"/>
                </a:cubicBezTo>
                <a:cubicBezTo>
                  <a:pt x="157714" y="29095"/>
                  <a:pt x="157322" y="28997"/>
                  <a:pt x="156906" y="28997"/>
                </a:cubicBezTo>
                <a:cubicBezTo>
                  <a:pt x="154786" y="29051"/>
                  <a:pt x="152660" y="29076"/>
                  <a:pt x="150530" y="29076"/>
                </a:cubicBezTo>
                <a:cubicBezTo>
                  <a:pt x="139212" y="29076"/>
                  <a:pt x="127784" y="28375"/>
                  <a:pt x="116687" y="27673"/>
                </a:cubicBezTo>
                <a:cubicBezTo>
                  <a:pt x="105517" y="26986"/>
                  <a:pt x="94029" y="26280"/>
                  <a:pt x="82613" y="26280"/>
                </a:cubicBezTo>
                <a:cubicBezTo>
                  <a:pt x="80603" y="26280"/>
                  <a:pt x="78594" y="26302"/>
                  <a:pt x="76590" y="26350"/>
                </a:cubicBezTo>
                <a:cubicBezTo>
                  <a:pt x="76345" y="26350"/>
                  <a:pt x="76125" y="26399"/>
                  <a:pt x="75929" y="26472"/>
                </a:cubicBezTo>
                <a:cubicBezTo>
                  <a:pt x="74973" y="21546"/>
                  <a:pt x="72792" y="18164"/>
                  <a:pt x="69605" y="16693"/>
                </a:cubicBezTo>
                <a:cubicBezTo>
                  <a:pt x="68379" y="16140"/>
                  <a:pt x="66996" y="15860"/>
                  <a:pt x="65420" y="15860"/>
                </a:cubicBezTo>
                <a:cubicBezTo>
                  <a:pt x="64414" y="15860"/>
                  <a:pt x="63329" y="15974"/>
                  <a:pt x="62155" y="16203"/>
                </a:cubicBezTo>
                <a:cubicBezTo>
                  <a:pt x="58944" y="16841"/>
                  <a:pt x="56542" y="18164"/>
                  <a:pt x="55121" y="20051"/>
                </a:cubicBezTo>
                <a:cubicBezTo>
                  <a:pt x="53405" y="18581"/>
                  <a:pt x="51273" y="17625"/>
                  <a:pt x="49067" y="17306"/>
                </a:cubicBezTo>
                <a:cubicBezTo>
                  <a:pt x="48572" y="17240"/>
                  <a:pt x="48073" y="17207"/>
                  <a:pt x="47574" y="17207"/>
                </a:cubicBezTo>
                <a:cubicBezTo>
                  <a:pt x="44762" y="17207"/>
                  <a:pt x="41947" y="18240"/>
                  <a:pt x="39803" y="20051"/>
                </a:cubicBezTo>
                <a:cubicBezTo>
                  <a:pt x="38602" y="19169"/>
                  <a:pt x="37156" y="18507"/>
                  <a:pt x="35563" y="18164"/>
                </a:cubicBezTo>
                <a:cubicBezTo>
                  <a:pt x="34736" y="17982"/>
                  <a:pt x="33904" y="17894"/>
                  <a:pt x="33085" y="17894"/>
                </a:cubicBezTo>
                <a:cubicBezTo>
                  <a:pt x="31259" y="17894"/>
                  <a:pt x="29496" y="18332"/>
                  <a:pt x="27990" y="19144"/>
                </a:cubicBezTo>
                <a:cubicBezTo>
                  <a:pt x="27990" y="12625"/>
                  <a:pt x="26936" y="5983"/>
                  <a:pt x="21740" y="2233"/>
                </a:cubicBezTo>
                <a:cubicBezTo>
                  <a:pt x="19692" y="754"/>
                  <a:pt x="17160" y="0"/>
                  <a:pt x="1462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dirty="0"/>
          </a:p>
        </p:txBody>
      </p:sp>
      <p:sp>
        <p:nvSpPr>
          <p:cNvPr id="2433" name="Google Shape;2433;p56"/>
          <p:cNvSpPr/>
          <p:nvPr/>
        </p:nvSpPr>
        <p:spPr>
          <a:xfrm>
            <a:off x="4314335" y="1682018"/>
            <a:ext cx="498106" cy="503998"/>
          </a:xfrm>
          <a:custGeom>
            <a:avLst/>
            <a:gdLst/>
            <a:ahLst/>
            <a:cxnLst/>
            <a:rect l="l" t="t" r="r" b="b"/>
            <a:pathLst>
              <a:path w="206683" h="209128" extrusionOk="0">
                <a:moveTo>
                  <a:pt x="62084" y="4094"/>
                </a:moveTo>
                <a:cubicBezTo>
                  <a:pt x="75596" y="4094"/>
                  <a:pt x="89136" y="4291"/>
                  <a:pt x="102570" y="4847"/>
                </a:cubicBezTo>
                <a:cubicBezTo>
                  <a:pt x="104775" y="4945"/>
                  <a:pt x="105437" y="5386"/>
                  <a:pt x="105609" y="5729"/>
                </a:cubicBezTo>
                <a:cubicBezTo>
                  <a:pt x="105780" y="6072"/>
                  <a:pt x="105682" y="6881"/>
                  <a:pt x="105633" y="7396"/>
                </a:cubicBezTo>
                <a:cubicBezTo>
                  <a:pt x="105462" y="8891"/>
                  <a:pt x="105266" y="10386"/>
                  <a:pt x="105070" y="11856"/>
                </a:cubicBezTo>
                <a:cubicBezTo>
                  <a:pt x="104138" y="18964"/>
                  <a:pt x="103182" y="26316"/>
                  <a:pt x="104016" y="33645"/>
                </a:cubicBezTo>
                <a:cubicBezTo>
                  <a:pt x="104212" y="35311"/>
                  <a:pt x="104530" y="37076"/>
                  <a:pt x="105609" y="38571"/>
                </a:cubicBezTo>
                <a:cubicBezTo>
                  <a:pt x="106747" y="40213"/>
                  <a:pt x="109108" y="41770"/>
                  <a:pt x="112442" y="41770"/>
                </a:cubicBezTo>
                <a:cubicBezTo>
                  <a:pt x="113486" y="41770"/>
                  <a:pt x="114626" y="41618"/>
                  <a:pt x="115853" y="41267"/>
                </a:cubicBezTo>
                <a:cubicBezTo>
                  <a:pt x="117324" y="40850"/>
                  <a:pt x="118672" y="40237"/>
                  <a:pt x="119995" y="39649"/>
                </a:cubicBezTo>
                <a:cubicBezTo>
                  <a:pt x="121368" y="39036"/>
                  <a:pt x="122667" y="38473"/>
                  <a:pt x="123990" y="38130"/>
                </a:cubicBezTo>
                <a:cubicBezTo>
                  <a:pt x="124768" y="37939"/>
                  <a:pt x="125569" y="37847"/>
                  <a:pt x="126377" y="37847"/>
                </a:cubicBezTo>
                <a:cubicBezTo>
                  <a:pt x="131067" y="37847"/>
                  <a:pt x="136003" y="40928"/>
                  <a:pt x="138156" y="45507"/>
                </a:cubicBezTo>
                <a:cubicBezTo>
                  <a:pt x="140558" y="50629"/>
                  <a:pt x="139799" y="57345"/>
                  <a:pt x="136245" y="62589"/>
                </a:cubicBezTo>
                <a:cubicBezTo>
                  <a:pt x="133893" y="66039"/>
                  <a:pt x="129769" y="68807"/>
                  <a:pt x="125885" y="68807"/>
                </a:cubicBezTo>
                <a:cubicBezTo>
                  <a:pt x="124830" y="68807"/>
                  <a:pt x="123793" y="68603"/>
                  <a:pt x="122814" y="68153"/>
                </a:cubicBezTo>
                <a:cubicBezTo>
                  <a:pt x="121319" y="67467"/>
                  <a:pt x="120020" y="66241"/>
                  <a:pt x="118647" y="64967"/>
                </a:cubicBezTo>
                <a:cubicBezTo>
                  <a:pt x="117961" y="64330"/>
                  <a:pt x="117226" y="63643"/>
                  <a:pt x="116466" y="63031"/>
                </a:cubicBezTo>
                <a:cubicBezTo>
                  <a:pt x="114139" y="61136"/>
                  <a:pt x="111643" y="60154"/>
                  <a:pt x="109353" y="60154"/>
                </a:cubicBezTo>
                <a:cubicBezTo>
                  <a:pt x="108266" y="60154"/>
                  <a:pt x="107225" y="60375"/>
                  <a:pt x="106271" y="60825"/>
                </a:cubicBezTo>
                <a:cubicBezTo>
                  <a:pt x="103869" y="61977"/>
                  <a:pt x="102202" y="64501"/>
                  <a:pt x="101761" y="67614"/>
                </a:cubicBezTo>
                <a:cubicBezTo>
                  <a:pt x="101442" y="69893"/>
                  <a:pt x="101810" y="72050"/>
                  <a:pt x="102153" y="74158"/>
                </a:cubicBezTo>
                <a:lnTo>
                  <a:pt x="102227" y="74599"/>
                </a:lnTo>
                <a:cubicBezTo>
                  <a:pt x="103575" y="83152"/>
                  <a:pt x="104016" y="91877"/>
                  <a:pt x="103477" y="100529"/>
                </a:cubicBezTo>
                <a:cubicBezTo>
                  <a:pt x="103452" y="100946"/>
                  <a:pt x="103378" y="101926"/>
                  <a:pt x="103133" y="102196"/>
                </a:cubicBezTo>
                <a:cubicBezTo>
                  <a:pt x="102839" y="102490"/>
                  <a:pt x="101736" y="102514"/>
                  <a:pt x="101271" y="102539"/>
                </a:cubicBezTo>
                <a:cubicBezTo>
                  <a:pt x="96056" y="102707"/>
                  <a:pt x="90800" y="102793"/>
                  <a:pt x="85543" y="102793"/>
                </a:cubicBezTo>
                <a:cubicBezTo>
                  <a:pt x="80102" y="102793"/>
                  <a:pt x="74660" y="102701"/>
                  <a:pt x="69262" y="102514"/>
                </a:cubicBezTo>
                <a:cubicBezTo>
                  <a:pt x="67130" y="102441"/>
                  <a:pt x="65782" y="102000"/>
                  <a:pt x="65561" y="101313"/>
                </a:cubicBezTo>
                <a:cubicBezTo>
                  <a:pt x="65439" y="100946"/>
                  <a:pt x="65561" y="100308"/>
                  <a:pt x="65659" y="99794"/>
                </a:cubicBezTo>
                <a:cubicBezTo>
                  <a:pt x="66076" y="97980"/>
                  <a:pt x="66713" y="96240"/>
                  <a:pt x="67400" y="94402"/>
                </a:cubicBezTo>
                <a:cubicBezTo>
                  <a:pt x="68233" y="92098"/>
                  <a:pt x="69115" y="89745"/>
                  <a:pt x="69532" y="87196"/>
                </a:cubicBezTo>
                <a:cubicBezTo>
                  <a:pt x="70782" y="79893"/>
                  <a:pt x="67988" y="72246"/>
                  <a:pt x="62400" y="67712"/>
                </a:cubicBezTo>
                <a:cubicBezTo>
                  <a:pt x="58993" y="64967"/>
                  <a:pt x="54680" y="63545"/>
                  <a:pt x="50391" y="63545"/>
                </a:cubicBezTo>
                <a:cubicBezTo>
                  <a:pt x="47376" y="63545"/>
                  <a:pt x="44386" y="64231"/>
                  <a:pt x="41763" y="65678"/>
                </a:cubicBezTo>
                <a:cubicBezTo>
                  <a:pt x="35171" y="69305"/>
                  <a:pt x="31519" y="77442"/>
                  <a:pt x="33283" y="84574"/>
                </a:cubicBezTo>
                <a:cubicBezTo>
                  <a:pt x="34068" y="87784"/>
                  <a:pt x="35783" y="90529"/>
                  <a:pt x="37425" y="93176"/>
                </a:cubicBezTo>
                <a:cubicBezTo>
                  <a:pt x="38406" y="94745"/>
                  <a:pt x="39337" y="96240"/>
                  <a:pt x="40048" y="97784"/>
                </a:cubicBezTo>
                <a:cubicBezTo>
                  <a:pt x="40219" y="98103"/>
                  <a:pt x="40612" y="98936"/>
                  <a:pt x="40513" y="99402"/>
                </a:cubicBezTo>
                <a:cubicBezTo>
                  <a:pt x="40366" y="100039"/>
                  <a:pt x="39043" y="100578"/>
                  <a:pt x="37131" y="100774"/>
                </a:cubicBezTo>
                <a:cubicBezTo>
                  <a:pt x="32094" y="101271"/>
                  <a:pt x="27027" y="101522"/>
                  <a:pt x="21960" y="101522"/>
                </a:cubicBezTo>
                <a:cubicBezTo>
                  <a:pt x="16770" y="101522"/>
                  <a:pt x="11580" y="101258"/>
                  <a:pt x="6422" y="100725"/>
                </a:cubicBezTo>
                <a:lnTo>
                  <a:pt x="6422" y="100652"/>
                </a:lnTo>
                <a:cubicBezTo>
                  <a:pt x="6030" y="92735"/>
                  <a:pt x="5613" y="84574"/>
                  <a:pt x="5294" y="76510"/>
                </a:cubicBezTo>
                <a:cubicBezTo>
                  <a:pt x="4559" y="59330"/>
                  <a:pt x="4314" y="46070"/>
                  <a:pt x="4437" y="33596"/>
                </a:cubicBezTo>
                <a:cubicBezTo>
                  <a:pt x="4535" y="26047"/>
                  <a:pt x="4755" y="19037"/>
                  <a:pt x="5123" y="12199"/>
                </a:cubicBezTo>
                <a:cubicBezTo>
                  <a:pt x="5172" y="11636"/>
                  <a:pt x="5172" y="11096"/>
                  <a:pt x="5172" y="10582"/>
                </a:cubicBezTo>
                <a:cubicBezTo>
                  <a:pt x="5196" y="8401"/>
                  <a:pt x="5270" y="7028"/>
                  <a:pt x="6299" y="6097"/>
                </a:cubicBezTo>
                <a:cubicBezTo>
                  <a:pt x="7598" y="4945"/>
                  <a:pt x="9755" y="4749"/>
                  <a:pt x="11912" y="4700"/>
                </a:cubicBezTo>
                <a:cubicBezTo>
                  <a:pt x="28414" y="4400"/>
                  <a:pt x="45227" y="4094"/>
                  <a:pt x="62084" y="4094"/>
                </a:cubicBezTo>
                <a:close/>
                <a:moveTo>
                  <a:pt x="186073" y="4689"/>
                </a:moveTo>
                <a:cubicBezTo>
                  <a:pt x="190727" y="4689"/>
                  <a:pt x="195617" y="5146"/>
                  <a:pt x="198301" y="8278"/>
                </a:cubicBezTo>
                <a:cubicBezTo>
                  <a:pt x="200580" y="10925"/>
                  <a:pt x="200801" y="14993"/>
                  <a:pt x="200825" y="19282"/>
                </a:cubicBezTo>
                <a:lnTo>
                  <a:pt x="201365" y="82025"/>
                </a:lnTo>
                <a:cubicBezTo>
                  <a:pt x="201414" y="87980"/>
                  <a:pt x="200850" y="94304"/>
                  <a:pt x="200311" y="100406"/>
                </a:cubicBezTo>
                <a:cubicBezTo>
                  <a:pt x="200188" y="101803"/>
                  <a:pt x="200041" y="103225"/>
                  <a:pt x="199919" y="104671"/>
                </a:cubicBezTo>
                <a:cubicBezTo>
                  <a:pt x="198987" y="104303"/>
                  <a:pt x="198031" y="104132"/>
                  <a:pt x="197125" y="103985"/>
                </a:cubicBezTo>
                <a:cubicBezTo>
                  <a:pt x="193102" y="103335"/>
                  <a:pt x="189059" y="103014"/>
                  <a:pt x="185017" y="103014"/>
                </a:cubicBezTo>
                <a:cubicBezTo>
                  <a:pt x="180364" y="103014"/>
                  <a:pt x="175713" y="103440"/>
                  <a:pt x="171096" y="104279"/>
                </a:cubicBezTo>
                <a:cubicBezTo>
                  <a:pt x="170018" y="104475"/>
                  <a:pt x="167763" y="104892"/>
                  <a:pt x="166562" y="106779"/>
                </a:cubicBezTo>
                <a:cubicBezTo>
                  <a:pt x="165778" y="108004"/>
                  <a:pt x="165729" y="109352"/>
                  <a:pt x="165802" y="110529"/>
                </a:cubicBezTo>
                <a:cubicBezTo>
                  <a:pt x="165925" y="113004"/>
                  <a:pt x="166415" y="115479"/>
                  <a:pt x="166905" y="117881"/>
                </a:cubicBezTo>
                <a:cubicBezTo>
                  <a:pt x="167763" y="122195"/>
                  <a:pt x="168572" y="126312"/>
                  <a:pt x="167224" y="129989"/>
                </a:cubicBezTo>
                <a:cubicBezTo>
                  <a:pt x="166072" y="133150"/>
                  <a:pt x="163229" y="135797"/>
                  <a:pt x="159651" y="137072"/>
                </a:cubicBezTo>
                <a:cubicBezTo>
                  <a:pt x="157886" y="137713"/>
                  <a:pt x="155932" y="138034"/>
                  <a:pt x="153868" y="138034"/>
                </a:cubicBezTo>
                <a:cubicBezTo>
                  <a:pt x="152147" y="138034"/>
                  <a:pt x="150351" y="137811"/>
                  <a:pt x="148524" y="137366"/>
                </a:cubicBezTo>
                <a:cubicBezTo>
                  <a:pt x="145681" y="136679"/>
                  <a:pt x="141710" y="135160"/>
                  <a:pt x="139014" y="131925"/>
                </a:cubicBezTo>
                <a:cubicBezTo>
                  <a:pt x="136637" y="129082"/>
                  <a:pt x="135828" y="125307"/>
                  <a:pt x="136931" y="122293"/>
                </a:cubicBezTo>
                <a:cubicBezTo>
                  <a:pt x="137397" y="121067"/>
                  <a:pt x="138156" y="119891"/>
                  <a:pt x="138990" y="118641"/>
                </a:cubicBezTo>
                <a:cubicBezTo>
                  <a:pt x="139774" y="117489"/>
                  <a:pt x="140558" y="116288"/>
                  <a:pt x="141171" y="114916"/>
                </a:cubicBezTo>
                <a:cubicBezTo>
                  <a:pt x="141931" y="113200"/>
                  <a:pt x="142200" y="111190"/>
                  <a:pt x="141906" y="109401"/>
                </a:cubicBezTo>
                <a:cubicBezTo>
                  <a:pt x="141539" y="107146"/>
                  <a:pt x="140338" y="105455"/>
                  <a:pt x="138524" y="104573"/>
                </a:cubicBezTo>
                <a:cubicBezTo>
                  <a:pt x="137176" y="103936"/>
                  <a:pt x="135779" y="103887"/>
                  <a:pt x="134652" y="103862"/>
                </a:cubicBezTo>
                <a:lnTo>
                  <a:pt x="107177" y="103151"/>
                </a:lnTo>
                <a:cubicBezTo>
                  <a:pt x="107471" y="102245"/>
                  <a:pt x="107520" y="101362"/>
                  <a:pt x="107569" y="100799"/>
                </a:cubicBezTo>
                <a:cubicBezTo>
                  <a:pt x="108109" y="91828"/>
                  <a:pt x="107692" y="82809"/>
                  <a:pt x="106271" y="73961"/>
                </a:cubicBezTo>
                <a:lnTo>
                  <a:pt x="106197" y="73496"/>
                </a:lnTo>
                <a:cubicBezTo>
                  <a:pt x="105878" y="71609"/>
                  <a:pt x="105609" y="69844"/>
                  <a:pt x="105829" y="68153"/>
                </a:cubicBezTo>
                <a:cubicBezTo>
                  <a:pt x="106001" y="66829"/>
                  <a:pt x="106687" y="65187"/>
                  <a:pt x="108035" y="64550"/>
                </a:cubicBezTo>
                <a:cubicBezTo>
                  <a:pt x="108457" y="64345"/>
                  <a:pt x="108914" y="64255"/>
                  <a:pt x="109390" y="64255"/>
                </a:cubicBezTo>
                <a:cubicBezTo>
                  <a:pt x="110905" y="64255"/>
                  <a:pt x="112600" y="65172"/>
                  <a:pt x="113868" y="66217"/>
                </a:cubicBezTo>
                <a:cubicBezTo>
                  <a:pt x="114554" y="66756"/>
                  <a:pt x="115192" y="67344"/>
                  <a:pt x="115853" y="67981"/>
                </a:cubicBezTo>
                <a:cubicBezTo>
                  <a:pt x="117397" y="69403"/>
                  <a:pt x="119015" y="70898"/>
                  <a:pt x="121098" y="71878"/>
                </a:cubicBezTo>
                <a:cubicBezTo>
                  <a:pt x="122667" y="72600"/>
                  <a:pt x="124289" y="72924"/>
                  <a:pt x="125904" y="72924"/>
                </a:cubicBezTo>
                <a:cubicBezTo>
                  <a:pt x="131304" y="72924"/>
                  <a:pt x="136627" y="69308"/>
                  <a:pt x="139627" y="64893"/>
                </a:cubicBezTo>
                <a:cubicBezTo>
                  <a:pt x="143990" y="58472"/>
                  <a:pt x="144872" y="50188"/>
                  <a:pt x="141857" y="43767"/>
                </a:cubicBezTo>
                <a:cubicBezTo>
                  <a:pt x="139018" y="37716"/>
                  <a:pt x="132658" y="33750"/>
                  <a:pt x="126406" y="33750"/>
                </a:cubicBezTo>
                <a:cubicBezTo>
                  <a:pt x="125263" y="33750"/>
                  <a:pt x="124124" y="33883"/>
                  <a:pt x="123010" y="34159"/>
                </a:cubicBezTo>
                <a:cubicBezTo>
                  <a:pt x="121319" y="34576"/>
                  <a:pt x="119799" y="35262"/>
                  <a:pt x="118329" y="35899"/>
                </a:cubicBezTo>
                <a:cubicBezTo>
                  <a:pt x="117079" y="36463"/>
                  <a:pt x="115927" y="36978"/>
                  <a:pt x="114726" y="37321"/>
                </a:cubicBezTo>
                <a:cubicBezTo>
                  <a:pt x="114021" y="37519"/>
                  <a:pt x="113238" y="37635"/>
                  <a:pt x="112470" y="37635"/>
                </a:cubicBezTo>
                <a:cubicBezTo>
                  <a:pt x="111049" y="37635"/>
                  <a:pt x="109683" y="37236"/>
                  <a:pt x="108966" y="36218"/>
                </a:cubicBezTo>
                <a:cubicBezTo>
                  <a:pt x="108452" y="35507"/>
                  <a:pt x="108256" y="34478"/>
                  <a:pt x="108109" y="33179"/>
                </a:cubicBezTo>
                <a:cubicBezTo>
                  <a:pt x="107324" y="26341"/>
                  <a:pt x="108231" y="19258"/>
                  <a:pt x="109138" y="12395"/>
                </a:cubicBezTo>
                <a:cubicBezTo>
                  <a:pt x="109334" y="10900"/>
                  <a:pt x="109530" y="9381"/>
                  <a:pt x="109702" y="7886"/>
                </a:cubicBezTo>
                <a:cubicBezTo>
                  <a:pt x="109775" y="7322"/>
                  <a:pt x="109849" y="6587"/>
                  <a:pt x="109775" y="5803"/>
                </a:cubicBezTo>
                <a:lnTo>
                  <a:pt x="184748" y="4700"/>
                </a:lnTo>
                <a:cubicBezTo>
                  <a:pt x="185186" y="4693"/>
                  <a:pt x="185629" y="4689"/>
                  <a:pt x="186073" y="4689"/>
                </a:cubicBezTo>
                <a:close/>
                <a:moveTo>
                  <a:pt x="50424" y="67614"/>
                </a:moveTo>
                <a:cubicBezTo>
                  <a:pt x="53767" y="67614"/>
                  <a:pt x="57157" y="68734"/>
                  <a:pt x="59826" y="70898"/>
                </a:cubicBezTo>
                <a:cubicBezTo>
                  <a:pt x="64213" y="74452"/>
                  <a:pt x="66468" y="80726"/>
                  <a:pt x="65488" y="86510"/>
                </a:cubicBezTo>
                <a:cubicBezTo>
                  <a:pt x="65120" y="88667"/>
                  <a:pt x="64361" y="90774"/>
                  <a:pt x="63552" y="92980"/>
                </a:cubicBezTo>
                <a:cubicBezTo>
                  <a:pt x="62865" y="94867"/>
                  <a:pt x="62155" y="96828"/>
                  <a:pt x="61665" y="98862"/>
                </a:cubicBezTo>
                <a:cubicBezTo>
                  <a:pt x="61419" y="99965"/>
                  <a:pt x="61223" y="101289"/>
                  <a:pt x="61665" y="102612"/>
                </a:cubicBezTo>
                <a:cubicBezTo>
                  <a:pt x="62498" y="105137"/>
                  <a:pt x="65022" y="106485"/>
                  <a:pt x="69115" y="106632"/>
                </a:cubicBezTo>
                <a:cubicBezTo>
                  <a:pt x="74556" y="106803"/>
                  <a:pt x="79997" y="106901"/>
                  <a:pt x="85463" y="106901"/>
                </a:cubicBezTo>
                <a:cubicBezTo>
                  <a:pt x="90560" y="106901"/>
                  <a:pt x="95634" y="106803"/>
                  <a:pt x="100683" y="106656"/>
                </a:cubicBezTo>
                <a:lnTo>
                  <a:pt x="100683" y="106656"/>
                </a:lnTo>
                <a:cubicBezTo>
                  <a:pt x="100609" y="112048"/>
                  <a:pt x="100928" y="117489"/>
                  <a:pt x="101687" y="122856"/>
                </a:cubicBezTo>
                <a:cubicBezTo>
                  <a:pt x="101761" y="123420"/>
                  <a:pt x="101859" y="124008"/>
                  <a:pt x="101932" y="124597"/>
                </a:cubicBezTo>
                <a:cubicBezTo>
                  <a:pt x="102570" y="128763"/>
                  <a:pt x="103133" y="132684"/>
                  <a:pt x="102129" y="136361"/>
                </a:cubicBezTo>
                <a:cubicBezTo>
                  <a:pt x="101220" y="139640"/>
                  <a:pt x="98208" y="142820"/>
                  <a:pt x="95030" y="142820"/>
                </a:cubicBezTo>
                <a:cubicBezTo>
                  <a:pt x="94693" y="142820"/>
                  <a:pt x="94355" y="142784"/>
                  <a:pt x="94016" y="142709"/>
                </a:cubicBezTo>
                <a:cubicBezTo>
                  <a:pt x="92619" y="142414"/>
                  <a:pt x="91296" y="141483"/>
                  <a:pt x="89899" y="140527"/>
                </a:cubicBezTo>
                <a:cubicBezTo>
                  <a:pt x="88575" y="139596"/>
                  <a:pt x="87178" y="138616"/>
                  <a:pt x="85512" y="138003"/>
                </a:cubicBezTo>
                <a:cubicBezTo>
                  <a:pt x="84332" y="137578"/>
                  <a:pt x="83069" y="137369"/>
                  <a:pt x="81761" y="137369"/>
                </a:cubicBezTo>
                <a:cubicBezTo>
                  <a:pt x="78396" y="137369"/>
                  <a:pt x="74730" y="138749"/>
                  <a:pt x="71395" y="141361"/>
                </a:cubicBezTo>
                <a:cubicBezTo>
                  <a:pt x="66150" y="145503"/>
                  <a:pt x="62939" y="151434"/>
                  <a:pt x="62792" y="157218"/>
                </a:cubicBezTo>
                <a:cubicBezTo>
                  <a:pt x="62620" y="164056"/>
                  <a:pt x="67056" y="170477"/>
                  <a:pt x="73086" y="172193"/>
                </a:cubicBezTo>
                <a:cubicBezTo>
                  <a:pt x="74379" y="172556"/>
                  <a:pt x="75653" y="172714"/>
                  <a:pt x="76910" y="172714"/>
                </a:cubicBezTo>
                <a:cubicBezTo>
                  <a:pt x="81248" y="172714"/>
                  <a:pt x="85380" y="170831"/>
                  <a:pt x="89408" y="169006"/>
                </a:cubicBezTo>
                <a:cubicBezTo>
                  <a:pt x="91026" y="168271"/>
                  <a:pt x="92570" y="167560"/>
                  <a:pt x="94114" y="166997"/>
                </a:cubicBezTo>
                <a:cubicBezTo>
                  <a:pt x="94932" y="166684"/>
                  <a:pt x="95633" y="166526"/>
                  <a:pt x="96145" y="166526"/>
                </a:cubicBezTo>
                <a:cubicBezTo>
                  <a:pt x="96477" y="166526"/>
                  <a:pt x="96729" y="166592"/>
                  <a:pt x="96884" y="166727"/>
                </a:cubicBezTo>
                <a:cubicBezTo>
                  <a:pt x="97227" y="167021"/>
                  <a:pt x="97447" y="167977"/>
                  <a:pt x="97570" y="168492"/>
                </a:cubicBezTo>
                <a:cubicBezTo>
                  <a:pt x="99849" y="178687"/>
                  <a:pt x="100143" y="189545"/>
                  <a:pt x="98428" y="199839"/>
                </a:cubicBezTo>
                <a:cubicBezTo>
                  <a:pt x="98232" y="201088"/>
                  <a:pt x="97938" y="202461"/>
                  <a:pt x="97178" y="203123"/>
                </a:cubicBezTo>
                <a:cubicBezTo>
                  <a:pt x="96492" y="203735"/>
                  <a:pt x="95217" y="203858"/>
                  <a:pt x="93894" y="203956"/>
                </a:cubicBezTo>
                <a:cubicBezTo>
                  <a:pt x="87295" y="204412"/>
                  <a:pt x="80635" y="204579"/>
                  <a:pt x="73981" y="204579"/>
                </a:cubicBezTo>
                <a:cubicBezTo>
                  <a:pt x="64891" y="204579"/>
                  <a:pt x="55811" y="204267"/>
                  <a:pt x="46910" y="203956"/>
                </a:cubicBezTo>
                <a:lnTo>
                  <a:pt x="15098" y="202878"/>
                </a:lnTo>
                <a:cubicBezTo>
                  <a:pt x="11618" y="202755"/>
                  <a:pt x="8186" y="202338"/>
                  <a:pt x="6716" y="200157"/>
                </a:cubicBezTo>
                <a:cubicBezTo>
                  <a:pt x="5907" y="198932"/>
                  <a:pt x="5760" y="197241"/>
                  <a:pt x="5662" y="195182"/>
                </a:cubicBezTo>
                <a:cubicBezTo>
                  <a:pt x="4142" y="165183"/>
                  <a:pt x="4191" y="134792"/>
                  <a:pt x="5785" y="104794"/>
                </a:cubicBezTo>
                <a:cubicBezTo>
                  <a:pt x="5858" y="104794"/>
                  <a:pt x="5932" y="104794"/>
                  <a:pt x="6005" y="104818"/>
                </a:cubicBezTo>
                <a:cubicBezTo>
                  <a:pt x="11268" y="105360"/>
                  <a:pt x="16562" y="105630"/>
                  <a:pt x="21855" y="105630"/>
                </a:cubicBezTo>
                <a:cubicBezTo>
                  <a:pt x="27088" y="105630"/>
                  <a:pt x="32321" y="105366"/>
                  <a:pt x="37523" y="104843"/>
                </a:cubicBezTo>
                <a:cubicBezTo>
                  <a:pt x="42597" y="104328"/>
                  <a:pt x="44116" y="102073"/>
                  <a:pt x="44508" y="100259"/>
                </a:cubicBezTo>
                <a:cubicBezTo>
                  <a:pt x="44852" y="98666"/>
                  <a:pt x="44288" y="97171"/>
                  <a:pt x="43773" y="96044"/>
                </a:cubicBezTo>
                <a:cubicBezTo>
                  <a:pt x="42940" y="94279"/>
                  <a:pt x="41910" y="92613"/>
                  <a:pt x="40906" y="91020"/>
                </a:cubicBezTo>
                <a:cubicBezTo>
                  <a:pt x="39362" y="88520"/>
                  <a:pt x="37891" y="86167"/>
                  <a:pt x="37254" y="83593"/>
                </a:cubicBezTo>
                <a:cubicBezTo>
                  <a:pt x="35955" y="78275"/>
                  <a:pt x="38798" y="72001"/>
                  <a:pt x="43749" y="69280"/>
                </a:cubicBezTo>
                <a:cubicBezTo>
                  <a:pt x="45775" y="68161"/>
                  <a:pt x="48088" y="67614"/>
                  <a:pt x="50424" y="67614"/>
                </a:cubicBezTo>
                <a:close/>
                <a:moveTo>
                  <a:pt x="185018" y="107123"/>
                </a:moveTo>
                <a:cubicBezTo>
                  <a:pt x="188849" y="107123"/>
                  <a:pt x="192682" y="107425"/>
                  <a:pt x="196487" y="108029"/>
                </a:cubicBezTo>
                <a:cubicBezTo>
                  <a:pt x="197590" y="108200"/>
                  <a:pt x="198742" y="108421"/>
                  <a:pt x="199428" y="109009"/>
                </a:cubicBezTo>
                <a:cubicBezTo>
                  <a:pt x="200115" y="109597"/>
                  <a:pt x="200507" y="110725"/>
                  <a:pt x="200752" y="111656"/>
                </a:cubicBezTo>
                <a:cubicBezTo>
                  <a:pt x="201659" y="114965"/>
                  <a:pt x="201879" y="118567"/>
                  <a:pt x="202026" y="121974"/>
                </a:cubicBezTo>
                <a:cubicBezTo>
                  <a:pt x="202565" y="134768"/>
                  <a:pt x="202222" y="147806"/>
                  <a:pt x="201904" y="160428"/>
                </a:cubicBezTo>
                <a:cubicBezTo>
                  <a:pt x="201610" y="171188"/>
                  <a:pt x="201316" y="182339"/>
                  <a:pt x="201561" y="193295"/>
                </a:cubicBezTo>
                <a:cubicBezTo>
                  <a:pt x="201659" y="196677"/>
                  <a:pt x="201585" y="199618"/>
                  <a:pt x="199968" y="201456"/>
                </a:cubicBezTo>
                <a:cubicBezTo>
                  <a:pt x="198154" y="203539"/>
                  <a:pt x="194723" y="203809"/>
                  <a:pt x="191389" y="203931"/>
                </a:cubicBezTo>
                <a:cubicBezTo>
                  <a:pt x="175602" y="204484"/>
                  <a:pt x="159540" y="205036"/>
                  <a:pt x="143437" y="205036"/>
                </a:cubicBezTo>
                <a:cubicBezTo>
                  <a:pt x="129516" y="205036"/>
                  <a:pt x="115566" y="204623"/>
                  <a:pt x="101736" y="203441"/>
                </a:cubicBezTo>
                <a:cubicBezTo>
                  <a:pt x="102178" y="202338"/>
                  <a:pt x="102349" y="201260"/>
                  <a:pt x="102472" y="200525"/>
                </a:cubicBezTo>
                <a:cubicBezTo>
                  <a:pt x="104285" y="189692"/>
                  <a:pt x="103967" y="178295"/>
                  <a:pt x="101565" y="167585"/>
                </a:cubicBezTo>
                <a:cubicBezTo>
                  <a:pt x="101271" y="166237"/>
                  <a:pt x="100830" y="164668"/>
                  <a:pt x="99506" y="163566"/>
                </a:cubicBezTo>
                <a:cubicBezTo>
                  <a:pt x="98603" y="162813"/>
                  <a:pt x="97487" y="162435"/>
                  <a:pt x="96174" y="162435"/>
                </a:cubicBezTo>
                <a:cubicBezTo>
                  <a:pt x="95134" y="162435"/>
                  <a:pt x="93971" y="162672"/>
                  <a:pt x="92693" y="163149"/>
                </a:cubicBezTo>
                <a:cubicBezTo>
                  <a:pt x="91002" y="163762"/>
                  <a:pt x="89335" y="164521"/>
                  <a:pt x="87693" y="165281"/>
                </a:cubicBezTo>
                <a:cubicBezTo>
                  <a:pt x="83958" y="166974"/>
                  <a:pt x="80377" y="168604"/>
                  <a:pt x="76901" y="168604"/>
                </a:cubicBezTo>
                <a:cubicBezTo>
                  <a:pt x="75998" y="168604"/>
                  <a:pt x="75103" y="168494"/>
                  <a:pt x="74213" y="168247"/>
                </a:cubicBezTo>
                <a:cubicBezTo>
                  <a:pt x="69998" y="167046"/>
                  <a:pt x="66762" y="162242"/>
                  <a:pt x="66885" y="157316"/>
                </a:cubicBezTo>
                <a:cubicBezTo>
                  <a:pt x="67007" y="152733"/>
                  <a:pt x="69630" y="147978"/>
                  <a:pt x="73943" y="144596"/>
                </a:cubicBezTo>
                <a:cubicBezTo>
                  <a:pt x="76516" y="142549"/>
                  <a:pt x="79276" y="141466"/>
                  <a:pt x="81699" y="141466"/>
                </a:cubicBezTo>
                <a:cubicBezTo>
                  <a:pt x="82554" y="141466"/>
                  <a:pt x="83367" y="141600"/>
                  <a:pt x="84115" y="141875"/>
                </a:cubicBezTo>
                <a:cubicBezTo>
                  <a:pt x="85291" y="142292"/>
                  <a:pt x="86394" y="143052"/>
                  <a:pt x="87570" y="143885"/>
                </a:cubicBezTo>
                <a:cubicBezTo>
                  <a:pt x="89237" y="145037"/>
                  <a:pt x="90953" y="146238"/>
                  <a:pt x="93134" y="146728"/>
                </a:cubicBezTo>
                <a:cubicBezTo>
                  <a:pt x="93760" y="146864"/>
                  <a:pt x="94392" y="146931"/>
                  <a:pt x="95023" y="146931"/>
                </a:cubicBezTo>
                <a:cubicBezTo>
                  <a:pt x="97231" y="146931"/>
                  <a:pt x="99436" y="146110"/>
                  <a:pt x="101418" y="144547"/>
                </a:cubicBezTo>
                <a:cubicBezTo>
                  <a:pt x="103624" y="142782"/>
                  <a:pt x="105315" y="140184"/>
                  <a:pt x="106074" y="137464"/>
                </a:cubicBezTo>
                <a:cubicBezTo>
                  <a:pt x="107324" y="132954"/>
                  <a:pt x="106663" y="128395"/>
                  <a:pt x="106001" y="124008"/>
                </a:cubicBezTo>
                <a:cubicBezTo>
                  <a:pt x="105903" y="123420"/>
                  <a:pt x="105829" y="122856"/>
                  <a:pt x="105756" y="122268"/>
                </a:cubicBezTo>
                <a:cubicBezTo>
                  <a:pt x="105045" y="117293"/>
                  <a:pt x="104726" y="112220"/>
                  <a:pt x="104775" y="107195"/>
                </a:cubicBezTo>
                <a:lnTo>
                  <a:pt x="104775" y="107195"/>
                </a:lnTo>
                <a:lnTo>
                  <a:pt x="134554" y="107955"/>
                </a:lnTo>
                <a:cubicBezTo>
                  <a:pt x="135362" y="107980"/>
                  <a:pt x="136196" y="108004"/>
                  <a:pt x="136759" y="108274"/>
                </a:cubicBezTo>
                <a:cubicBezTo>
                  <a:pt x="138107" y="108911"/>
                  <a:pt x="138230" y="111435"/>
                  <a:pt x="137421" y="113249"/>
                </a:cubicBezTo>
                <a:cubicBezTo>
                  <a:pt x="136955" y="114303"/>
                  <a:pt x="136294" y="115308"/>
                  <a:pt x="135583" y="116386"/>
                </a:cubicBezTo>
                <a:cubicBezTo>
                  <a:pt x="134652" y="117759"/>
                  <a:pt x="133696" y="119205"/>
                  <a:pt x="133083" y="120896"/>
                </a:cubicBezTo>
                <a:cubicBezTo>
                  <a:pt x="131490" y="125234"/>
                  <a:pt x="132568" y="130601"/>
                  <a:pt x="135853" y="134547"/>
                </a:cubicBezTo>
                <a:cubicBezTo>
                  <a:pt x="139259" y="138640"/>
                  <a:pt x="144112" y="140503"/>
                  <a:pt x="147543" y="141361"/>
                </a:cubicBezTo>
                <a:cubicBezTo>
                  <a:pt x="149693" y="141874"/>
                  <a:pt x="151809" y="142129"/>
                  <a:pt x="153850" y="142129"/>
                </a:cubicBezTo>
                <a:cubicBezTo>
                  <a:pt x="156392" y="142129"/>
                  <a:pt x="158818" y="141733"/>
                  <a:pt x="161048" y="140944"/>
                </a:cubicBezTo>
                <a:cubicBezTo>
                  <a:pt x="165753" y="139253"/>
                  <a:pt x="169503" y="135675"/>
                  <a:pt x="171072" y="131410"/>
                </a:cubicBezTo>
                <a:cubicBezTo>
                  <a:pt x="172836" y="126631"/>
                  <a:pt x="171856" y="121778"/>
                  <a:pt x="170925" y="117072"/>
                </a:cubicBezTo>
                <a:cubicBezTo>
                  <a:pt x="170459" y="114720"/>
                  <a:pt x="170018" y="112489"/>
                  <a:pt x="169895" y="110283"/>
                </a:cubicBezTo>
                <a:cubicBezTo>
                  <a:pt x="169871" y="110038"/>
                  <a:pt x="169846" y="109254"/>
                  <a:pt x="170018" y="108985"/>
                </a:cubicBezTo>
                <a:cubicBezTo>
                  <a:pt x="170263" y="108592"/>
                  <a:pt x="171439" y="108372"/>
                  <a:pt x="171831" y="108323"/>
                </a:cubicBezTo>
                <a:cubicBezTo>
                  <a:pt x="176199" y="107523"/>
                  <a:pt x="180608" y="107123"/>
                  <a:pt x="185018" y="107123"/>
                </a:cubicBezTo>
                <a:close/>
                <a:moveTo>
                  <a:pt x="62119" y="1"/>
                </a:moveTo>
                <a:cubicBezTo>
                  <a:pt x="45215" y="1"/>
                  <a:pt x="28368" y="307"/>
                  <a:pt x="11838" y="607"/>
                </a:cubicBezTo>
                <a:cubicBezTo>
                  <a:pt x="8897" y="656"/>
                  <a:pt x="5858" y="999"/>
                  <a:pt x="3579" y="3033"/>
                </a:cubicBezTo>
                <a:cubicBezTo>
                  <a:pt x="1152" y="5214"/>
                  <a:pt x="1103" y="8155"/>
                  <a:pt x="1079" y="10533"/>
                </a:cubicBezTo>
                <a:cubicBezTo>
                  <a:pt x="1079" y="11023"/>
                  <a:pt x="1054" y="11513"/>
                  <a:pt x="1030" y="11979"/>
                </a:cubicBezTo>
                <a:cubicBezTo>
                  <a:pt x="662" y="18890"/>
                  <a:pt x="417" y="25949"/>
                  <a:pt x="344" y="33547"/>
                </a:cubicBezTo>
                <a:cubicBezTo>
                  <a:pt x="221" y="46120"/>
                  <a:pt x="466" y="59403"/>
                  <a:pt x="1201" y="76682"/>
                </a:cubicBezTo>
                <a:cubicBezTo>
                  <a:pt x="1520" y="84745"/>
                  <a:pt x="1937" y="92931"/>
                  <a:pt x="2329" y="100872"/>
                </a:cubicBezTo>
                <a:lnTo>
                  <a:pt x="2329" y="101019"/>
                </a:lnTo>
                <a:cubicBezTo>
                  <a:pt x="2329" y="101166"/>
                  <a:pt x="2353" y="101362"/>
                  <a:pt x="2378" y="101583"/>
                </a:cubicBezTo>
                <a:cubicBezTo>
                  <a:pt x="2035" y="101926"/>
                  <a:pt x="1814" y="102392"/>
                  <a:pt x="1790" y="102906"/>
                </a:cubicBezTo>
                <a:cubicBezTo>
                  <a:pt x="74" y="133591"/>
                  <a:pt x="0" y="164693"/>
                  <a:pt x="1545" y="195378"/>
                </a:cubicBezTo>
                <a:cubicBezTo>
                  <a:pt x="1667" y="197412"/>
                  <a:pt x="1790" y="200182"/>
                  <a:pt x="3309" y="202436"/>
                </a:cubicBezTo>
                <a:cubicBezTo>
                  <a:pt x="5809" y="206162"/>
                  <a:pt x="10392" y="206824"/>
                  <a:pt x="14951" y="206971"/>
                </a:cubicBezTo>
                <a:lnTo>
                  <a:pt x="46763" y="208073"/>
                </a:lnTo>
                <a:cubicBezTo>
                  <a:pt x="55684" y="208368"/>
                  <a:pt x="64802" y="208686"/>
                  <a:pt x="73943" y="208686"/>
                </a:cubicBezTo>
                <a:cubicBezTo>
                  <a:pt x="80683" y="208686"/>
                  <a:pt x="87448" y="208515"/>
                  <a:pt x="94163" y="208049"/>
                </a:cubicBezTo>
                <a:cubicBezTo>
                  <a:pt x="95560" y="207951"/>
                  <a:pt x="96982" y="207804"/>
                  <a:pt x="98305" y="207216"/>
                </a:cubicBezTo>
                <a:cubicBezTo>
                  <a:pt x="98403" y="207240"/>
                  <a:pt x="98501" y="207265"/>
                  <a:pt x="98624" y="207265"/>
                </a:cubicBezTo>
                <a:cubicBezTo>
                  <a:pt x="113452" y="208662"/>
                  <a:pt x="128426" y="209127"/>
                  <a:pt x="143352" y="209127"/>
                </a:cubicBezTo>
                <a:cubicBezTo>
                  <a:pt x="159553" y="209127"/>
                  <a:pt x="175679" y="208588"/>
                  <a:pt x="191512" y="208024"/>
                </a:cubicBezTo>
                <a:cubicBezTo>
                  <a:pt x="195580" y="207902"/>
                  <a:pt x="200164" y="207461"/>
                  <a:pt x="203056" y="204152"/>
                </a:cubicBezTo>
                <a:cubicBezTo>
                  <a:pt x="205850" y="200941"/>
                  <a:pt x="205752" y="196481"/>
                  <a:pt x="205678" y="193197"/>
                </a:cubicBezTo>
                <a:cubicBezTo>
                  <a:pt x="205408" y="182339"/>
                  <a:pt x="205703" y="171261"/>
                  <a:pt x="205997" y="160526"/>
                </a:cubicBezTo>
                <a:cubicBezTo>
                  <a:pt x="206340" y="147855"/>
                  <a:pt x="206683" y="134719"/>
                  <a:pt x="206119" y="121803"/>
                </a:cubicBezTo>
                <a:cubicBezTo>
                  <a:pt x="205972" y="118151"/>
                  <a:pt x="205727" y="114303"/>
                  <a:pt x="204698" y="110578"/>
                </a:cubicBezTo>
                <a:cubicBezTo>
                  <a:pt x="204477" y="109793"/>
                  <a:pt x="204183" y="108886"/>
                  <a:pt x="203742" y="108029"/>
                </a:cubicBezTo>
                <a:cubicBezTo>
                  <a:pt x="203766" y="107906"/>
                  <a:pt x="203791" y="107808"/>
                  <a:pt x="203791" y="107710"/>
                </a:cubicBezTo>
                <a:cubicBezTo>
                  <a:pt x="203962" y="105431"/>
                  <a:pt x="204183" y="103053"/>
                  <a:pt x="204379" y="100774"/>
                </a:cubicBezTo>
                <a:cubicBezTo>
                  <a:pt x="204943" y="94573"/>
                  <a:pt x="205531" y="88152"/>
                  <a:pt x="205458" y="82000"/>
                </a:cubicBezTo>
                <a:lnTo>
                  <a:pt x="204918" y="19258"/>
                </a:lnTo>
                <a:cubicBezTo>
                  <a:pt x="204894" y="14185"/>
                  <a:pt x="204575" y="9307"/>
                  <a:pt x="201414" y="5607"/>
                </a:cubicBezTo>
                <a:cubicBezTo>
                  <a:pt x="197663" y="1227"/>
                  <a:pt x="191731" y="593"/>
                  <a:pt x="186201" y="593"/>
                </a:cubicBezTo>
                <a:cubicBezTo>
                  <a:pt x="185696" y="593"/>
                  <a:pt x="185195" y="599"/>
                  <a:pt x="184699" y="607"/>
                </a:cubicBezTo>
                <a:lnTo>
                  <a:pt x="107569" y="1734"/>
                </a:lnTo>
                <a:cubicBezTo>
                  <a:pt x="107447" y="1734"/>
                  <a:pt x="107324" y="1734"/>
                  <a:pt x="107202" y="1759"/>
                </a:cubicBezTo>
                <a:cubicBezTo>
                  <a:pt x="105584" y="876"/>
                  <a:pt x="103648" y="803"/>
                  <a:pt x="102741" y="754"/>
                </a:cubicBezTo>
                <a:cubicBezTo>
                  <a:pt x="89253" y="198"/>
                  <a:pt x="75668" y="1"/>
                  <a:pt x="621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endParaRPr dirty="0"/>
          </a:p>
        </p:txBody>
      </p:sp>
      <p:grpSp>
        <p:nvGrpSpPr>
          <p:cNvPr id="3" name="Google Shape;2434;p56"/>
          <p:cNvGrpSpPr/>
          <p:nvPr/>
        </p:nvGrpSpPr>
        <p:grpSpPr>
          <a:xfrm rot="2065613">
            <a:off x="8712595" y="2991974"/>
            <a:ext cx="1653875" cy="539976"/>
            <a:chOff x="2564525" y="5223525"/>
            <a:chExt cx="2556110" cy="834547"/>
          </a:xfrm>
        </p:grpSpPr>
        <p:sp>
          <p:nvSpPr>
            <p:cNvPr id="2435" name="Google Shape;2435;p56"/>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endParaRPr dirty="0"/>
            </a:p>
          </p:txBody>
        </p:sp>
        <p:sp>
          <p:nvSpPr>
            <p:cNvPr id="2436" name="Google Shape;2436;p56"/>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endParaRPr dirty="0"/>
            </a:p>
          </p:txBody>
        </p:sp>
        <p:sp>
          <p:nvSpPr>
            <p:cNvPr id="2437" name="Google Shape;2437;p56"/>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endParaRPr dirty="0"/>
            </a:p>
          </p:txBody>
        </p:sp>
        <p:sp>
          <p:nvSpPr>
            <p:cNvPr id="2438" name="Google Shape;2438;p56"/>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endParaRPr dirty="0"/>
            </a:p>
          </p:txBody>
        </p:sp>
        <p:sp>
          <p:nvSpPr>
            <p:cNvPr id="2439" name="Google Shape;2439;p56"/>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endParaRPr dirty="0"/>
            </a:p>
          </p:txBody>
        </p:sp>
        <p:sp>
          <p:nvSpPr>
            <p:cNvPr id="2440" name="Google Shape;2440;p56"/>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2441" name="Google Shape;2441;p56"/>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2442" name="Google Shape;2442;p56"/>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2443" name="Google Shape;2443;p56"/>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2444" name="Google Shape;2444;p56"/>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grpSp>
      <p:grpSp>
        <p:nvGrpSpPr>
          <p:cNvPr id="4" name="Google Shape;2445;p56"/>
          <p:cNvGrpSpPr/>
          <p:nvPr/>
        </p:nvGrpSpPr>
        <p:grpSpPr>
          <a:xfrm rot="390124">
            <a:off x="-711125" y="318231"/>
            <a:ext cx="1719442" cy="916249"/>
            <a:chOff x="7463504" y="3075665"/>
            <a:chExt cx="2603050" cy="1387103"/>
          </a:xfrm>
        </p:grpSpPr>
        <p:sp>
          <p:nvSpPr>
            <p:cNvPr id="2446" name="Google Shape;2446;p56"/>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endParaRPr dirty="0"/>
            </a:p>
          </p:txBody>
        </p:sp>
        <p:sp>
          <p:nvSpPr>
            <p:cNvPr id="2447" name="Google Shape;2447;p56"/>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48" name="Google Shape;2448;p56"/>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49" name="Google Shape;2449;p56"/>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0" name="Google Shape;2450;p56"/>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1" name="Google Shape;2451;p56"/>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2" name="Google Shape;2452;p56"/>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3" name="Google Shape;2453;p56"/>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4" name="Google Shape;2454;p56"/>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5" name="Google Shape;2455;p56"/>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6" name="Google Shape;2456;p56"/>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7" name="Google Shape;2457;p56"/>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8" name="Google Shape;2458;p56"/>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59" name="Google Shape;2459;p56"/>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60" name="Google Shape;2460;p56"/>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61" name="Google Shape;2461;p56"/>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462" name="Google Shape;2462;p56"/>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3" name="Google Shape;2463;p56"/>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4" name="Google Shape;2464;p56"/>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5" name="Google Shape;2465;p56"/>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6" name="Google Shape;2466;p56"/>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7" name="Google Shape;2467;p56"/>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8" name="Google Shape;2468;p56"/>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69" name="Google Shape;2469;p56"/>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0" name="Google Shape;2470;p56"/>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1" name="Google Shape;2471;p56"/>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2" name="Google Shape;2472;p56"/>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3" name="Google Shape;2473;p56"/>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4" name="Google Shape;2474;p56"/>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5" name="Google Shape;2475;p56"/>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6" name="Google Shape;2476;p56"/>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7" name="Google Shape;2477;p56"/>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2478" name="Google Shape;2478;p56"/>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dirty="0"/>
            </a:p>
          </p:txBody>
        </p:sp>
      </p:grpSp>
      <p:sp>
        <p:nvSpPr>
          <p:cNvPr id="70" name="文字方塊 69"/>
          <p:cNvSpPr txBox="1"/>
          <p:nvPr/>
        </p:nvSpPr>
        <p:spPr>
          <a:xfrm>
            <a:off x="2877671" y="4387986"/>
            <a:ext cx="4202206" cy="401648"/>
          </a:xfrm>
          <a:prstGeom prst="rect">
            <a:avLst/>
          </a:prstGeom>
          <a:noFill/>
        </p:spPr>
        <p:txBody>
          <a:bodyPr wrap="square" lIns="68580" tIns="34290" rIns="68580" bIns="34290" rtlCol="0" anchor="ctr">
            <a:spAutoFit/>
          </a:bodyPr>
          <a:lstStyle/>
          <a:p>
            <a:pPr>
              <a:lnSpc>
                <a:spcPct val="120000"/>
              </a:lnSpc>
            </a:pPr>
            <a:r>
              <a:rPr lang="zh-TW" altLang="en-US" dirty="0" smtClean="0">
                <a:solidFill>
                  <a:schemeClr val="tx1">
                    <a:lumMod val="75000"/>
                    <a:lumOff val="25000"/>
                  </a:schemeClr>
                </a:solidFill>
              </a:rPr>
              <a:t>更多元取向的學生學習歷程</a:t>
            </a:r>
          </a:p>
        </p:txBody>
      </p:sp>
      <p:grpSp>
        <p:nvGrpSpPr>
          <p:cNvPr id="5" name="Google Shape;2330;p55"/>
          <p:cNvGrpSpPr/>
          <p:nvPr/>
        </p:nvGrpSpPr>
        <p:grpSpPr>
          <a:xfrm>
            <a:off x="764401" y="0"/>
            <a:ext cx="1302139" cy="1270699"/>
            <a:chOff x="146875" y="384500"/>
            <a:chExt cx="1820409" cy="1776456"/>
          </a:xfrm>
        </p:grpSpPr>
        <p:sp>
          <p:nvSpPr>
            <p:cNvPr id="72" name="Google Shape;2331;p55"/>
            <p:cNvSpPr/>
            <p:nvPr/>
          </p:nvSpPr>
          <p:spPr>
            <a:xfrm>
              <a:off x="146875" y="384500"/>
              <a:ext cx="1820409" cy="1776456"/>
            </a:xfrm>
            <a:custGeom>
              <a:avLst/>
              <a:gdLst/>
              <a:ahLst/>
              <a:cxnLst/>
              <a:rect l="l" t="t" r="r" b="b"/>
              <a:pathLst>
                <a:path w="44233" h="43165" extrusionOk="0">
                  <a:moveTo>
                    <a:pt x="23017" y="0"/>
                  </a:moveTo>
                  <a:cubicBezTo>
                    <a:pt x="18114" y="0"/>
                    <a:pt x="11242" y="1368"/>
                    <a:pt x="6505" y="7839"/>
                  </a:cubicBezTo>
                  <a:cubicBezTo>
                    <a:pt x="2236" y="13710"/>
                    <a:pt x="1" y="24518"/>
                    <a:pt x="4304" y="32957"/>
                  </a:cubicBezTo>
                  <a:cubicBezTo>
                    <a:pt x="8807" y="41830"/>
                    <a:pt x="18047" y="43164"/>
                    <a:pt x="23117" y="43164"/>
                  </a:cubicBezTo>
                  <a:cubicBezTo>
                    <a:pt x="23618" y="43164"/>
                    <a:pt x="24118" y="43131"/>
                    <a:pt x="24652" y="43131"/>
                  </a:cubicBezTo>
                  <a:cubicBezTo>
                    <a:pt x="41097" y="42431"/>
                    <a:pt x="43832" y="27954"/>
                    <a:pt x="43865" y="27820"/>
                  </a:cubicBezTo>
                  <a:cubicBezTo>
                    <a:pt x="44232" y="25785"/>
                    <a:pt x="42698" y="23884"/>
                    <a:pt x="40630" y="23817"/>
                  </a:cubicBezTo>
                  <a:cubicBezTo>
                    <a:pt x="38528" y="23651"/>
                    <a:pt x="36460" y="23250"/>
                    <a:pt x="34459" y="22616"/>
                  </a:cubicBezTo>
                  <a:cubicBezTo>
                    <a:pt x="31123" y="21449"/>
                    <a:pt x="29255" y="19748"/>
                    <a:pt x="28955" y="17613"/>
                  </a:cubicBezTo>
                  <a:cubicBezTo>
                    <a:pt x="27954" y="10408"/>
                    <a:pt x="30556" y="5871"/>
                    <a:pt x="30623" y="5704"/>
                  </a:cubicBezTo>
                  <a:cubicBezTo>
                    <a:pt x="31823" y="3736"/>
                    <a:pt x="30789" y="1168"/>
                    <a:pt x="28554" y="601"/>
                  </a:cubicBezTo>
                  <a:cubicBezTo>
                    <a:pt x="26720" y="200"/>
                    <a:pt x="24885" y="0"/>
                    <a:pt x="23017" y="0"/>
                  </a:cubicBezTo>
                  <a:close/>
                </a:path>
              </a:pathLst>
            </a:custGeom>
            <a:solidFill>
              <a:schemeClr val="accent4"/>
            </a:solidFill>
            <a:ln>
              <a:noFill/>
            </a:ln>
            <a:effectLst>
              <a:outerShdw dist="66675" dir="2760000" algn="bl" rotWithShape="0">
                <a:schemeClr val="dk1">
                  <a:alpha val="80000"/>
                </a:schemeClr>
              </a:outerShdw>
            </a:effectLst>
          </p:spPr>
          <p:txBody>
            <a:bodyPr spcFirstLastPara="1" wrap="square" lIns="91425" tIns="91425" rIns="91425" bIns="91425" anchor="ctr" anchorCtr="0">
              <a:noAutofit/>
            </a:bodyPr>
            <a:lstStyle/>
            <a:p>
              <a:endParaRPr dirty="0"/>
            </a:p>
          </p:txBody>
        </p:sp>
        <p:sp>
          <p:nvSpPr>
            <p:cNvPr id="73" name="Google Shape;2332;p55"/>
            <p:cNvSpPr/>
            <p:nvPr/>
          </p:nvSpPr>
          <p:spPr>
            <a:xfrm>
              <a:off x="272998" y="476551"/>
              <a:ext cx="1590212" cy="1573095"/>
            </a:xfrm>
            <a:custGeom>
              <a:avLst/>
              <a:gdLst/>
              <a:ahLst/>
              <a:cxnLst/>
              <a:rect l="l" t="t" r="r" b="b"/>
              <a:pathLst>
                <a:path w="37161" h="36761" extrusionOk="0">
                  <a:moveTo>
                    <a:pt x="19448" y="1"/>
                  </a:moveTo>
                  <a:cubicBezTo>
                    <a:pt x="15278" y="1"/>
                    <a:pt x="9441" y="1135"/>
                    <a:pt x="5538" y="6539"/>
                  </a:cubicBezTo>
                  <a:cubicBezTo>
                    <a:pt x="1769" y="11709"/>
                    <a:pt x="1" y="21249"/>
                    <a:pt x="3603" y="28321"/>
                  </a:cubicBezTo>
                  <a:cubicBezTo>
                    <a:pt x="5538" y="32157"/>
                    <a:pt x="9908" y="36760"/>
                    <a:pt x="19548" y="36760"/>
                  </a:cubicBezTo>
                  <a:cubicBezTo>
                    <a:pt x="20015" y="36760"/>
                    <a:pt x="20482" y="36760"/>
                    <a:pt x="20949" y="36727"/>
                  </a:cubicBezTo>
                  <a:cubicBezTo>
                    <a:pt x="34859" y="36126"/>
                    <a:pt x="37127" y="24185"/>
                    <a:pt x="37127" y="24051"/>
                  </a:cubicBezTo>
                  <a:cubicBezTo>
                    <a:pt x="37161" y="23984"/>
                    <a:pt x="37127" y="23918"/>
                    <a:pt x="37094" y="23884"/>
                  </a:cubicBezTo>
                  <a:cubicBezTo>
                    <a:pt x="37061" y="23818"/>
                    <a:pt x="36994" y="23784"/>
                    <a:pt x="36927" y="23784"/>
                  </a:cubicBezTo>
                  <a:cubicBezTo>
                    <a:pt x="36794" y="23784"/>
                    <a:pt x="23418" y="23251"/>
                    <a:pt x="22217" y="14844"/>
                  </a:cubicBezTo>
                  <a:cubicBezTo>
                    <a:pt x="21049" y="6372"/>
                    <a:pt x="24318" y="901"/>
                    <a:pt x="24318" y="834"/>
                  </a:cubicBezTo>
                  <a:cubicBezTo>
                    <a:pt x="24352" y="768"/>
                    <a:pt x="24352" y="701"/>
                    <a:pt x="24318" y="634"/>
                  </a:cubicBezTo>
                  <a:cubicBezTo>
                    <a:pt x="24285" y="568"/>
                    <a:pt x="24218" y="534"/>
                    <a:pt x="24151" y="501"/>
                  </a:cubicBezTo>
                  <a:cubicBezTo>
                    <a:pt x="22617" y="167"/>
                    <a:pt x="21016" y="1"/>
                    <a:pt x="19448" y="1"/>
                  </a:cubicBezTo>
                  <a:close/>
                </a:path>
              </a:pathLst>
            </a:custGeom>
            <a:solidFill>
              <a:schemeClr val="accent1"/>
            </a:solidFill>
            <a:ln>
              <a:noFill/>
            </a:ln>
          </p:spPr>
          <p:txBody>
            <a:bodyPr spcFirstLastPara="1" wrap="square" lIns="91425" tIns="91425" rIns="91425" bIns="91425" anchor="ctr" anchorCtr="0">
              <a:noAutofit/>
            </a:bodyPr>
            <a:lstStyle/>
            <a:p>
              <a:endParaRPr dirty="0"/>
            </a:p>
          </p:txBody>
        </p:sp>
        <p:sp>
          <p:nvSpPr>
            <p:cNvPr id="74" name="Google Shape;2333;p55"/>
            <p:cNvSpPr/>
            <p:nvPr/>
          </p:nvSpPr>
          <p:spPr>
            <a:xfrm>
              <a:off x="842911" y="1080253"/>
              <a:ext cx="215570" cy="215529"/>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endParaRPr dirty="0"/>
            </a:p>
          </p:txBody>
        </p:sp>
        <p:sp>
          <p:nvSpPr>
            <p:cNvPr id="75" name="Google Shape;2334;p55"/>
            <p:cNvSpPr/>
            <p:nvPr/>
          </p:nvSpPr>
          <p:spPr>
            <a:xfrm>
              <a:off x="998071" y="1298712"/>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endParaRPr dirty="0"/>
            </a:p>
          </p:txBody>
        </p:sp>
        <p:sp>
          <p:nvSpPr>
            <p:cNvPr id="76" name="Google Shape;2335;p55"/>
            <p:cNvSpPr/>
            <p:nvPr/>
          </p:nvSpPr>
          <p:spPr>
            <a:xfrm>
              <a:off x="1068078" y="648067"/>
              <a:ext cx="4157" cy="4157"/>
            </a:xfrm>
            <a:custGeom>
              <a:avLst/>
              <a:gdLst/>
              <a:ahLst/>
              <a:cxnLst/>
              <a:rect l="l" t="t" r="r" b="b"/>
              <a:pathLst>
                <a:path w="101" h="101" extrusionOk="0">
                  <a:moveTo>
                    <a:pt x="67" y="1"/>
                  </a:moveTo>
                  <a:cubicBezTo>
                    <a:pt x="0" y="1"/>
                    <a:pt x="0" y="68"/>
                    <a:pt x="67" y="101"/>
                  </a:cubicBezTo>
                  <a:cubicBezTo>
                    <a:pt x="100" y="68"/>
                    <a:pt x="100" y="1"/>
                    <a:pt x="67" y="1"/>
                  </a:cubicBezTo>
                  <a:close/>
                </a:path>
              </a:pathLst>
            </a:custGeom>
            <a:solidFill>
              <a:srgbClr val="FFFFFF"/>
            </a:solidFill>
            <a:ln>
              <a:noFill/>
            </a:ln>
          </p:spPr>
          <p:txBody>
            <a:bodyPr spcFirstLastPara="1" wrap="square" lIns="91425" tIns="91425" rIns="91425" bIns="91425" anchor="ctr" anchorCtr="0">
              <a:noAutofit/>
            </a:bodyPr>
            <a:lstStyle/>
            <a:p>
              <a:endParaRPr dirty="0"/>
            </a:p>
          </p:txBody>
        </p:sp>
      </p:grpSp>
    </p:spTree>
    <p:extLst>
      <p:ext uri="{BB962C8B-B14F-4D97-AF65-F5344CB8AC3E}">
        <p14:creationId xmlns:p14="http://schemas.microsoft.com/office/powerpoint/2010/main" val="3979472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52</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綜高課程學習選擇價值</a:t>
            </a:r>
          </a:p>
        </p:txBody>
      </p:sp>
      <p:grpSp>
        <p:nvGrpSpPr>
          <p:cNvPr id="7" name="群組 6"/>
          <p:cNvGrpSpPr/>
          <p:nvPr/>
        </p:nvGrpSpPr>
        <p:grpSpPr>
          <a:xfrm>
            <a:off x="4496948" y="1029741"/>
            <a:ext cx="4345962" cy="2870836"/>
            <a:chOff x="4304960" y="1908465"/>
            <a:chExt cx="4345962" cy="2870836"/>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53" t="41030" r="25897" b="17391"/>
            <a:stretch/>
          </p:blipFill>
          <p:spPr bwMode="auto">
            <a:xfrm>
              <a:off x="4304960" y="3219822"/>
              <a:ext cx="4334067" cy="1559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C:\Program Files (x86)\Microsoft Office\MEDIA\CAGCAT10\j028569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0682" y="1908465"/>
              <a:ext cx="2160240" cy="153867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02" t="37535" r="27446" b="14348"/>
          <a:stretch/>
        </p:blipFill>
        <p:spPr bwMode="auto">
          <a:xfrm>
            <a:off x="506055" y="1535586"/>
            <a:ext cx="3837415" cy="170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圓角化對角線角落矩形 10"/>
          <p:cNvSpPr/>
          <p:nvPr/>
        </p:nvSpPr>
        <p:spPr>
          <a:xfrm>
            <a:off x="506053" y="3442495"/>
            <a:ext cx="3837415" cy="115212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b="1" dirty="0">
                <a:latin typeface="+mn-ea"/>
              </a:rPr>
              <a:t>所以</a:t>
            </a:r>
            <a:r>
              <a:rPr lang="en-US" altLang="zh-TW" sz="3200" b="1" dirty="0">
                <a:latin typeface="+mn-ea"/>
              </a:rPr>
              <a:t>……</a:t>
            </a:r>
            <a:r>
              <a:rPr lang="zh-TW" altLang="en-US" sz="3200" b="1" dirty="0">
                <a:latin typeface="+mn-ea"/>
              </a:rPr>
              <a:t>關鍵是 </a:t>
            </a:r>
            <a:r>
              <a:rPr lang="en-US" altLang="zh-TW" sz="3200" b="1" dirty="0">
                <a:latin typeface="+mn-ea"/>
              </a:rPr>
              <a:t>?</a:t>
            </a:r>
          </a:p>
          <a:p>
            <a:r>
              <a:rPr lang="zh-TW" altLang="en-US" sz="3200" b="1" dirty="0">
                <a:latin typeface="+mn-ea"/>
              </a:rPr>
              <a:t>選擇學習 學習選擇 </a:t>
            </a:r>
            <a:r>
              <a:rPr lang="en-US" altLang="zh-TW" sz="3200" b="1" dirty="0">
                <a:latin typeface="+mn-ea"/>
              </a:rPr>
              <a:t>!</a:t>
            </a:r>
            <a:endParaRPr lang="zh-TW" altLang="en-US" sz="3200" b="1" dirty="0">
              <a:latin typeface="+mn-ea"/>
            </a:endParaRPr>
          </a:p>
        </p:txBody>
      </p:sp>
    </p:spTree>
    <p:extLst>
      <p:ext uri="{BB962C8B-B14F-4D97-AF65-F5344CB8AC3E}">
        <p14:creationId xmlns:p14="http://schemas.microsoft.com/office/powerpoint/2010/main" val="29789024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ipe(up)">
                                      <p:cBhvr>
                                        <p:cTn id="17" dur="500"/>
                                        <p:tgtEl>
                                          <p:spTgt spid="11">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up)">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up)">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53</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6" name="內容版面配置區 5"/>
          <p:cNvSpPr>
            <a:spLocks noGrp="1"/>
          </p:cNvSpPr>
          <p:nvPr>
            <p:ph idx="1"/>
          </p:nvPr>
        </p:nvSpPr>
        <p:spPr/>
        <p:txBody>
          <a:bodyPr/>
          <a:lstStyle/>
          <a:p>
            <a:endParaRPr lang="zh-TW" altLang="en-US"/>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綜高課程學習選擇價值</a:t>
            </a:r>
          </a:p>
        </p:txBody>
      </p:sp>
      <p:graphicFrame>
        <p:nvGraphicFramePr>
          <p:cNvPr id="7" name="內容版面配置區 4"/>
          <p:cNvGraphicFramePr>
            <a:graphicFrameLocks/>
          </p:cNvGraphicFramePr>
          <p:nvPr>
            <p:extLst>
              <p:ext uri="{D42A27DB-BD31-4B8C-83A1-F6EECF244321}">
                <p14:modId xmlns:p14="http://schemas.microsoft.com/office/powerpoint/2010/main" val="3965838317"/>
              </p:ext>
            </p:extLst>
          </p:nvPr>
        </p:nvGraphicFramePr>
        <p:xfrm>
          <a:off x="1115616" y="1740247"/>
          <a:ext cx="7869560" cy="3279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資料庫圖表 7"/>
          <p:cNvGraphicFramePr/>
          <p:nvPr>
            <p:extLst>
              <p:ext uri="{D42A27DB-BD31-4B8C-83A1-F6EECF244321}">
                <p14:modId xmlns:p14="http://schemas.microsoft.com/office/powerpoint/2010/main" val="2799639664"/>
              </p:ext>
            </p:extLst>
          </p:nvPr>
        </p:nvGraphicFramePr>
        <p:xfrm>
          <a:off x="323528" y="1092175"/>
          <a:ext cx="1728192" cy="38884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向右箭號 8"/>
          <p:cNvSpPr/>
          <p:nvPr/>
        </p:nvSpPr>
        <p:spPr>
          <a:xfrm>
            <a:off x="6012160" y="1992275"/>
            <a:ext cx="216024" cy="7200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3"/>
              </a:solidFill>
              <a:latin typeface="微軟正黑體" panose="020B0604030504040204" pitchFamily="34" charset="-120"/>
              <a:ea typeface="微軟正黑體" panose="020B0604030504040204" pitchFamily="34" charset="-120"/>
            </a:endParaRPr>
          </a:p>
        </p:txBody>
      </p:sp>
      <p:sp>
        <p:nvSpPr>
          <p:cNvPr id="10" name="向右箭號 9"/>
          <p:cNvSpPr/>
          <p:nvPr/>
        </p:nvSpPr>
        <p:spPr>
          <a:xfrm>
            <a:off x="3995936" y="3900487"/>
            <a:ext cx="21602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265626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graphicEl>
                                              <a:dgm id="{505831D6-7B53-4CA6-BBA7-52622845B6C2}"/>
                                            </p:graphicEl>
                                          </p:spTgt>
                                        </p:tgtEl>
                                        <p:attrNameLst>
                                          <p:attrName>style.visibility</p:attrName>
                                        </p:attrNameLst>
                                      </p:cBhvr>
                                      <p:to>
                                        <p:strVal val="visible"/>
                                      </p:to>
                                    </p:set>
                                    <p:animEffect transition="in" filter="wipe(down)">
                                      <p:cBhvr>
                                        <p:cTn id="7" dur="500"/>
                                        <p:tgtEl>
                                          <p:spTgt spid="7">
                                            <p:graphicEl>
                                              <a:dgm id="{505831D6-7B53-4CA6-BBA7-52622845B6C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1DFA3055-37D3-471E-8D79-273EE9136547}"/>
                                            </p:graphicEl>
                                          </p:spTgt>
                                        </p:tgtEl>
                                        <p:attrNameLst>
                                          <p:attrName>style.visibility</p:attrName>
                                        </p:attrNameLst>
                                      </p:cBhvr>
                                      <p:to>
                                        <p:strVal val="visible"/>
                                      </p:to>
                                    </p:set>
                                    <p:animEffect transition="in" filter="wipe(left)">
                                      <p:cBhvr>
                                        <p:cTn id="12" dur="500"/>
                                        <p:tgtEl>
                                          <p:spTgt spid="8">
                                            <p:graphicEl>
                                              <a:dgm id="{1DFA3055-37D3-471E-8D79-273EE9136547}"/>
                                            </p:graphic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graphicEl>
                                              <a:dgm id="{BD774E9B-A44E-4105-9549-B0964DC206B6}"/>
                                            </p:graphicEl>
                                          </p:spTgt>
                                        </p:tgtEl>
                                        <p:attrNameLst>
                                          <p:attrName>style.visibility</p:attrName>
                                        </p:attrNameLst>
                                      </p:cBhvr>
                                      <p:to>
                                        <p:strVal val="visible"/>
                                      </p:to>
                                    </p:set>
                                    <p:animEffect transition="in" filter="wipe(up)">
                                      <p:cBhvr>
                                        <p:cTn id="16" dur="500"/>
                                        <p:tgtEl>
                                          <p:spTgt spid="7">
                                            <p:graphicEl>
                                              <a:dgm id="{BD774E9B-A44E-4105-9549-B0964DC206B6}"/>
                                            </p:graphicEl>
                                          </p:spTgt>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graphicEl>
                                              <a:dgm id="{DB609BD1-EFF1-403C-9D72-E2218CDE5F88}"/>
                                            </p:graphicEl>
                                          </p:spTgt>
                                        </p:tgtEl>
                                        <p:attrNameLst>
                                          <p:attrName>style.visibility</p:attrName>
                                        </p:attrNameLst>
                                      </p:cBhvr>
                                      <p:to>
                                        <p:strVal val="visible"/>
                                      </p:to>
                                    </p:set>
                                    <p:animEffect transition="in" filter="wipe(up)">
                                      <p:cBhvr>
                                        <p:cTn id="20" dur="500"/>
                                        <p:tgtEl>
                                          <p:spTgt spid="7">
                                            <p:graphicEl>
                                              <a:dgm id="{DB609BD1-EFF1-403C-9D72-E2218CDE5F88}"/>
                                            </p:graphic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6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8">
                                            <p:graphicEl>
                                              <a:dgm id="{2F938A4B-2F34-48CE-8F23-A3544526B338}"/>
                                            </p:graphicEl>
                                          </p:spTgt>
                                        </p:tgtEl>
                                        <p:attrNameLst>
                                          <p:attrName>style.visibility</p:attrName>
                                        </p:attrNameLst>
                                      </p:cBhvr>
                                      <p:to>
                                        <p:strVal val="visible"/>
                                      </p:to>
                                    </p:set>
                                    <p:animEffect transition="in" filter="wipe(right)">
                                      <p:cBhvr>
                                        <p:cTn id="29" dur="500"/>
                                        <p:tgtEl>
                                          <p:spTgt spid="8">
                                            <p:graphicEl>
                                              <a:dgm id="{2F938A4B-2F34-48CE-8F23-A3544526B338}"/>
                                            </p:graphicEl>
                                          </p:spTgt>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7">
                                            <p:graphicEl>
                                              <a:dgm id="{3D9589F9-134C-46BC-B35B-F3FFE73CB22D}"/>
                                            </p:graphicEl>
                                          </p:spTgt>
                                        </p:tgtEl>
                                        <p:attrNameLst>
                                          <p:attrName>style.visibility</p:attrName>
                                        </p:attrNameLst>
                                      </p:cBhvr>
                                      <p:to>
                                        <p:strVal val="visible"/>
                                      </p:to>
                                    </p:set>
                                    <p:animEffect transition="in" filter="wipe(down)">
                                      <p:cBhvr>
                                        <p:cTn id="33" dur="500"/>
                                        <p:tgtEl>
                                          <p:spTgt spid="7">
                                            <p:graphicEl>
                                              <a:dgm id="{3D9589F9-134C-46BC-B35B-F3FFE73CB22D}"/>
                                            </p:graphicEl>
                                          </p:spTgt>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7">
                                            <p:graphicEl>
                                              <a:dgm id="{66082D8E-BA9D-4031-87F1-DFA2C4C97F2B}"/>
                                            </p:graphicEl>
                                          </p:spTgt>
                                        </p:tgtEl>
                                        <p:attrNameLst>
                                          <p:attrName>style.visibility</p:attrName>
                                        </p:attrNameLst>
                                      </p:cBhvr>
                                      <p:to>
                                        <p:strVal val="visible"/>
                                      </p:to>
                                    </p:set>
                                    <p:animEffect transition="in" filter="wipe(down)">
                                      <p:cBhvr>
                                        <p:cTn id="37" dur="500"/>
                                        <p:tgtEl>
                                          <p:spTgt spid="7">
                                            <p:graphicEl>
                                              <a:dgm id="{66082D8E-BA9D-4031-87F1-DFA2C4C97F2B}"/>
                                            </p:graphicEl>
                                          </p:spTgt>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8" grpId="0">
        <p:bldSub>
          <a:bldDgm bld="lvlOne"/>
        </p:bldSub>
      </p:bldGraphic>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54</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綜高課程學習選擇價值</a:t>
            </a:r>
          </a:p>
        </p:txBody>
      </p:sp>
      <p:graphicFrame>
        <p:nvGraphicFramePr>
          <p:cNvPr id="7" name="內容版面配置區 4"/>
          <p:cNvGraphicFramePr>
            <a:graphicFrameLocks/>
          </p:cNvGraphicFramePr>
          <p:nvPr>
            <p:extLst>
              <p:ext uri="{D42A27DB-BD31-4B8C-83A1-F6EECF244321}">
                <p14:modId xmlns:p14="http://schemas.microsoft.com/office/powerpoint/2010/main" val="3823328751"/>
              </p:ext>
            </p:extLst>
          </p:nvPr>
        </p:nvGraphicFramePr>
        <p:xfrm>
          <a:off x="357904" y="1551355"/>
          <a:ext cx="8496944" cy="3279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054" t="50502" r="28581" b="18842"/>
          <a:stretch/>
        </p:blipFill>
        <p:spPr bwMode="auto">
          <a:xfrm>
            <a:off x="6821361" y="1558721"/>
            <a:ext cx="1895145" cy="115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大括弧 8"/>
          <p:cNvSpPr/>
          <p:nvPr/>
        </p:nvSpPr>
        <p:spPr>
          <a:xfrm>
            <a:off x="6910632" y="3024679"/>
            <a:ext cx="360040" cy="1368152"/>
          </a:xfrm>
          <a:prstGeom prst="rightBrace">
            <a:avLst>
              <a:gd name="adj1" fmla="val 19242"/>
              <a:gd name="adj2" fmla="val 49494"/>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0" name="橢圓 9"/>
          <p:cNvSpPr/>
          <p:nvPr/>
        </p:nvSpPr>
        <p:spPr>
          <a:xfrm>
            <a:off x="7414688" y="2988675"/>
            <a:ext cx="1512168"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瞭解</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3200" b="1" dirty="0">
                <a:latin typeface="微軟正黑體" panose="020B0604030504040204" pitchFamily="34" charset="-120"/>
                <a:ea typeface="微軟正黑體" panose="020B0604030504040204" pitchFamily="34" charset="-120"/>
              </a:rPr>
              <a:t>選擇</a:t>
            </a:r>
          </a:p>
        </p:txBody>
      </p:sp>
    </p:spTree>
    <p:extLst>
      <p:ext uri="{BB962C8B-B14F-4D97-AF65-F5344CB8AC3E}">
        <p14:creationId xmlns:p14="http://schemas.microsoft.com/office/powerpoint/2010/main" val="13265626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graphicEl>
                                              <a:dgm id="{AAAAFBA9-C342-4E47-99D2-991D430CD243}"/>
                                            </p:graphicEl>
                                          </p:spTgt>
                                        </p:tgtEl>
                                        <p:attrNameLst>
                                          <p:attrName>style.visibility</p:attrName>
                                        </p:attrNameLst>
                                      </p:cBhvr>
                                      <p:to>
                                        <p:strVal val="visible"/>
                                      </p:to>
                                    </p:set>
                                    <p:animEffect transition="in" filter="wipe(up)">
                                      <p:cBhvr>
                                        <p:cTn id="7" dur="500"/>
                                        <p:tgtEl>
                                          <p:spTgt spid="7">
                                            <p:graphicEl>
                                              <a:dgm id="{AAAAFBA9-C342-4E47-99D2-991D430CD243}"/>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graphicEl>
                                              <a:dgm id="{3746CFB4-82B2-41CD-A5F9-07861C7BCC32}"/>
                                            </p:graphicEl>
                                          </p:spTgt>
                                        </p:tgtEl>
                                        <p:attrNameLst>
                                          <p:attrName>style.visibility</p:attrName>
                                        </p:attrNameLst>
                                      </p:cBhvr>
                                      <p:to>
                                        <p:strVal val="visible"/>
                                      </p:to>
                                    </p:set>
                                    <p:animEffect transition="in" filter="wipe(up)">
                                      <p:cBhvr>
                                        <p:cTn id="10" dur="500"/>
                                        <p:tgtEl>
                                          <p:spTgt spid="7">
                                            <p:graphicEl>
                                              <a:dgm id="{3746CFB4-82B2-41CD-A5F9-07861C7BCC3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graphicEl>
                                              <a:dgm id="{589686E6-6A67-4CFE-8CCC-908F9FAA085F}"/>
                                            </p:graphicEl>
                                          </p:spTgt>
                                        </p:tgtEl>
                                        <p:attrNameLst>
                                          <p:attrName>style.visibility</p:attrName>
                                        </p:attrNameLst>
                                      </p:cBhvr>
                                      <p:to>
                                        <p:strVal val="visible"/>
                                      </p:to>
                                    </p:set>
                                    <p:animEffect transition="in" filter="wipe(up)">
                                      <p:cBhvr>
                                        <p:cTn id="15" dur="500"/>
                                        <p:tgtEl>
                                          <p:spTgt spid="7">
                                            <p:graphicEl>
                                              <a:dgm id="{589686E6-6A67-4CFE-8CCC-908F9FAA085F}"/>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graphicEl>
                                              <a:dgm id="{B309B283-95A7-4C7F-84EA-01600B311836}"/>
                                            </p:graphicEl>
                                          </p:spTgt>
                                        </p:tgtEl>
                                        <p:attrNameLst>
                                          <p:attrName>style.visibility</p:attrName>
                                        </p:attrNameLst>
                                      </p:cBhvr>
                                      <p:to>
                                        <p:strVal val="visible"/>
                                      </p:to>
                                    </p:set>
                                    <p:animEffect transition="in" filter="wipe(up)">
                                      <p:cBhvr>
                                        <p:cTn id="18" dur="500"/>
                                        <p:tgtEl>
                                          <p:spTgt spid="7">
                                            <p:graphicEl>
                                              <a:dgm id="{B309B283-95A7-4C7F-84EA-01600B311836}"/>
                                            </p:graphicEl>
                                          </p:spTgt>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7">
                                            <p:graphicEl>
                                              <a:dgm id="{80C52D88-FB08-4470-B48C-F962073C4D37}"/>
                                            </p:graphicEl>
                                          </p:spTgt>
                                        </p:tgtEl>
                                        <p:attrNameLst>
                                          <p:attrName>style.visibility</p:attrName>
                                        </p:attrNameLst>
                                      </p:cBhvr>
                                      <p:to>
                                        <p:strVal val="visible"/>
                                      </p:to>
                                    </p:set>
                                    <p:animEffect transition="in" filter="wipe(up)">
                                      <p:cBhvr>
                                        <p:cTn id="22" dur="500"/>
                                        <p:tgtEl>
                                          <p:spTgt spid="7">
                                            <p:graphicEl>
                                              <a:dgm id="{80C52D88-FB08-4470-B48C-F962073C4D3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graphicEl>
                                              <a:dgm id="{E020D8BD-18E5-4B08-A56C-3C5346325C37}"/>
                                            </p:graphicEl>
                                          </p:spTgt>
                                        </p:tgtEl>
                                        <p:attrNameLst>
                                          <p:attrName>style.visibility</p:attrName>
                                        </p:attrNameLst>
                                      </p:cBhvr>
                                      <p:to>
                                        <p:strVal val="visible"/>
                                      </p:to>
                                    </p:set>
                                    <p:animEffect transition="in" filter="wipe(up)">
                                      <p:cBhvr>
                                        <p:cTn id="27" dur="500"/>
                                        <p:tgtEl>
                                          <p:spTgt spid="7">
                                            <p:graphicEl>
                                              <a:dgm id="{E020D8BD-18E5-4B08-A56C-3C5346325C37}"/>
                                            </p:graphicEl>
                                          </p:spTgt>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7">
                                            <p:graphicEl>
                                              <a:dgm id="{BACBCAF4-4383-4537-9280-849811591943}"/>
                                            </p:graphicEl>
                                          </p:spTgt>
                                        </p:tgtEl>
                                        <p:attrNameLst>
                                          <p:attrName>style.visibility</p:attrName>
                                        </p:attrNameLst>
                                      </p:cBhvr>
                                      <p:to>
                                        <p:strVal val="visible"/>
                                      </p:to>
                                    </p:set>
                                    <p:animEffect transition="in" filter="wipe(up)">
                                      <p:cBhvr>
                                        <p:cTn id="31" dur="500"/>
                                        <p:tgtEl>
                                          <p:spTgt spid="7">
                                            <p:graphicEl>
                                              <a:dgm id="{BACBCAF4-4383-4537-9280-849811591943}"/>
                                            </p:graphicEl>
                                          </p:spTgt>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7">
                                            <p:graphicEl>
                                              <a:dgm id="{55249280-B2B8-49C5-849E-769F7DEFD693}"/>
                                            </p:graphicEl>
                                          </p:spTgt>
                                        </p:tgtEl>
                                        <p:attrNameLst>
                                          <p:attrName>style.visibility</p:attrName>
                                        </p:attrNameLst>
                                      </p:cBhvr>
                                      <p:to>
                                        <p:strVal val="visible"/>
                                      </p:to>
                                    </p:set>
                                    <p:animEffect transition="in" filter="wipe(up)">
                                      <p:cBhvr>
                                        <p:cTn id="35" dur="500"/>
                                        <p:tgtEl>
                                          <p:spTgt spid="7">
                                            <p:graphicEl>
                                              <a:dgm id="{55249280-B2B8-49C5-849E-769F7DEFD69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Horizontal)">
                                      <p:cBhvr>
                                        <p:cTn id="40" dur="500"/>
                                        <p:tgtEl>
                                          <p:spTgt spid="9"/>
                                        </p:tgtEl>
                                      </p:cBhvr>
                                    </p:animEffect>
                                  </p:childTnLst>
                                </p:cTn>
                              </p:par>
                            </p:childTnLst>
                          </p:cTn>
                        </p:par>
                        <p:par>
                          <p:cTn id="41" fill="hold">
                            <p:stCondLst>
                              <p:cond delay="500"/>
                            </p:stCondLst>
                            <p:childTnLst>
                              <p:par>
                                <p:cTn id="42" presetID="21"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par>
                                <p:cTn id="45" presetID="6" presetClass="entr" presetSubtype="32"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out)">
                                      <p:cBhvr>
                                        <p:cTn id="4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55</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綜高課程學習選擇價值</a:t>
            </a:r>
          </a:p>
        </p:txBody>
      </p:sp>
      <p:graphicFrame>
        <p:nvGraphicFramePr>
          <p:cNvPr id="7" name="內容版面配置區 4"/>
          <p:cNvGraphicFramePr>
            <a:graphicFrameLocks/>
          </p:cNvGraphicFramePr>
          <p:nvPr>
            <p:extLst>
              <p:ext uri="{D42A27DB-BD31-4B8C-83A1-F6EECF244321}">
                <p14:modId xmlns:p14="http://schemas.microsoft.com/office/powerpoint/2010/main" val="2027667919"/>
              </p:ext>
            </p:extLst>
          </p:nvPr>
        </p:nvGraphicFramePr>
        <p:xfrm>
          <a:off x="414096" y="1614968"/>
          <a:ext cx="8496944" cy="3279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054" t="50502" r="28581" b="18842"/>
          <a:stretch/>
        </p:blipFill>
        <p:spPr bwMode="auto">
          <a:xfrm>
            <a:off x="6877553" y="1684210"/>
            <a:ext cx="1895145" cy="115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大括弧 8"/>
          <p:cNvSpPr/>
          <p:nvPr/>
        </p:nvSpPr>
        <p:spPr>
          <a:xfrm>
            <a:off x="6966824" y="3150168"/>
            <a:ext cx="360040" cy="1368152"/>
          </a:xfrm>
          <a:prstGeom prst="rightBrace">
            <a:avLst>
              <a:gd name="adj1" fmla="val 19242"/>
              <a:gd name="adj2" fmla="val 49494"/>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zh-TW" altLang="en-US"/>
          </a:p>
        </p:txBody>
      </p:sp>
      <p:sp>
        <p:nvSpPr>
          <p:cNvPr id="10" name="橢圓 9"/>
          <p:cNvSpPr/>
          <p:nvPr/>
        </p:nvSpPr>
        <p:spPr>
          <a:xfrm>
            <a:off x="7470880" y="3114164"/>
            <a:ext cx="1512168"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認識</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3200" b="1" dirty="0">
                <a:latin typeface="微軟正黑體" panose="020B0604030504040204" pitchFamily="34" charset="-120"/>
                <a:ea typeface="微軟正黑體" panose="020B0604030504040204" pitchFamily="34" charset="-120"/>
              </a:rPr>
              <a:t>自我</a:t>
            </a:r>
          </a:p>
        </p:txBody>
      </p:sp>
    </p:spTree>
    <p:extLst>
      <p:ext uri="{BB962C8B-B14F-4D97-AF65-F5344CB8AC3E}">
        <p14:creationId xmlns:p14="http://schemas.microsoft.com/office/powerpoint/2010/main" val="12232336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graphicEl>
                                              <a:dgm id="{AAAAFBA9-C342-4E47-99D2-991D430CD243}"/>
                                            </p:graphicEl>
                                          </p:spTgt>
                                        </p:tgtEl>
                                        <p:attrNameLst>
                                          <p:attrName>style.visibility</p:attrName>
                                        </p:attrNameLst>
                                      </p:cBhvr>
                                      <p:to>
                                        <p:strVal val="visible"/>
                                      </p:to>
                                    </p:set>
                                    <p:animEffect transition="in" filter="wipe(up)">
                                      <p:cBhvr>
                                        <p:cTn id="7" dur="500"/>
                                        <p:tgtEl>
                                          <p:spTgt spid="7">
                                            <p:graphicEl>
                                              <a:dgm id="{AAAAFBA9-C342-4E47-99D2-991D430CD243}"/>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graphicEl>
                                              <a:dgm id="{3746CFB4-82B2-41CD-A5F9-07861C7BCC32}"/>
                                            </p:graphicEl>
                                          </p:spTgt>
                                        </p:tgtEl>
                                        <p:attrNameLst>
                                          <p:attrName>style.visibility</p:attrName>
                                        </p:attrNameLst>
                                      </p:cBhvr>
                                      <p:to>
                                        <p:strVal val="visible"/>
                                      </p:to>
                                    </p:set>
                                    <p:animEffect transition="in" filter="wipe(up)">
                                      <p:cBhvr>
                                        <p:cTn id="10" dur="500"/>
                                        <p:tgtEl>
                                          <p:spTgt spid="7">
                                            <p:graphicEl>
                                              <a:dgm id="{3746CFB4-82B2-41CD-A5F9-07861C7BCC3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graphicEl>
                                              <a:dgm id="{589686E6-6A67-4CFE-8CCC-908F9FAA085F}"/>
                                            </p:graphicEl>
                                          </p:spTgt>
                                        </p:tgtEl>
                                        <p:attrNameLst>
                                          <p:attrName>style.visibility</p:attrName>
                                        </p:attrNameLst>
                                      </p:cBhvr>
                                      <p:to>
                                        <p:strVal val="visible"/>
                                      </p:to>
                                    </p:set>
                                    <p:animEffect transition="in" filter="wipe(up)">
                                      <p:cBhvr>
                                        <p:cTn id="15" dur="500"/>
                                        <p:tgtEl>
                                          <p:spTgt spid="7">
                                            <p:graphicEl>
                                              <a:dgm id="{589686E6-6A67-4CFE-8CCC-908F9FAA085F}"/>
                                            </p:graphicEl>
                                          </p:spTgt>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7">
                                            <p:graphicEl>
                                              <a:dgm id="{B309B283-95A7-4C7F-84EA-01600B311836}"/>
                                            </p:graphicEl>
                                          </p:spTgt>
                                        </p:tgtEl>
                                        <p:attrNameLst>
                                          <p:attrName>style.visibility</p:attrName>
                                        </p:attrNameLst>
                                      </p:cBhvr>
                                      <p:to>
                                        <p:strVal val="visible"/>
                                      </p:to>
                                    </p:set>
                                    <p:animEffect transition="in" filter="wipe(up)">
                                      <p:cBhvr>
                                        <p:cTn id="19" dur="500"/>
                                        <p:tgtEl>
                                          <p:spTgt spid="7">
                                            <p:graphicEl>
                                              <a:dgm id="{B309B283-95A7-4C7F-84EA-01600B311836}"/>
                                            </p:graphic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7">
                                            <p:graphicEl>
                                              <a:dgm id="{80C52D88-FB08-4470-B48C-F962073C4D37}"/>
                                            </p:graphicEl>
                                          </p:spTgt>
                                        </p:tgtEl>
                                        <p:attrNameLst>
                                          <p:attrName>style.visibility</p:attrName>
                                        </p:attrNameLst>
                                      </p:cBhvr>
                                      <p:to>
                                        <p:strVal val="visible"/>
                                      </p:to>
                                    </p:set>
                                    <p:animEffect transition="in" filter="wipe(up)">
                                      <p:cBhvr>
                                        <p:cTn id="23" dur="500"/>
                                        <p:tgtEl>
                                          <p:spTgt spid="7">
                                            <p:graphicEl>
                                              <a:dgm id="{80C52D88-FB08-4470-B48C-F962073C4D3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graphicEl>
                                              <a:dgm id="{E020D8BD-18E5-4B08-A56C-3C5346325C37}"/>
                                            </p:graphicEl>
                                          </p:spTgt>
                                        </p:tgtEl>
                                        <p:attrNameLst>
                                          <p:attrName>style.visibility</p:attrName>
                                        </p:attrNameLst>
                                      </p:cBhvr>
                                      <p:to>
                                        <p:strVal val="visible"/>
                                      </p:to>
                                    </p:set>
                                    <p:animEffect transition="in" filter="wipe(up)">
                                      <p:cBhvr>
                                        <p:cTn id="28" dur="500"/>
                                        <p:tgtEl>
                                          <p:spTgt spid="7">
                                            <p:graphicEl>
                                              <a:dgm id="{E020D8BD-18E5-4B08-A56C-3C5346325C37}"/>
                                            </p:graphic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7">
                                            <p:graphicEl>
                                              <a:dgm id="{BACBCAF4-4383-4537-9280-849811591943}"/>
                                            </p:graphicEl>
                                          </p:spTgt>
                                        </p:tgtEl>
                                        <p:attrNameLst>
                                          <p:attrName>style.visibility</p:attrName>
                                        </p:attrNameLst>
                                      </p:cBhvr>
                                      <p:to>
                                        <p:strVal val="visible"/>
                                      </p:to>
                                    </p:set>
                                    <p:animEffect transition="in" filter="wipe(up)">
                                      <p:cBhvr>
                                        <p:cTn id="32" dur="500"/>
                                        <p:tgtEl>
                                          <p:spTgt spid="7">
                                            <p:graphicEl>
                                              <a:dgm id="{BACBCAF4-4383-4537-9280-849811591943}"/>
                                            </p:graphicEl>
                                          </p:spTgt>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7">
                                            <p:graphicEl>
                                              <a:dgm id="{55249280-B2B8-49C5-849E-769F7DEFD693}"/>
                                            </p:graphicEl>
                                          </p:spTgt>
                                        </p:tgtEl>
                                        <p:attrNameLst>
                                          <p:attrName>style.visibility</p:attrName>
                                        </p:attrNameLst>
                                      </p:cBhvr>
                                      <p:to>
                                        <p:strVal val="visible"/>
                                      </p:to>
                                    </p:set>
                                    <p:animEffect transition="in" filter="wipe(up)">
                                      <p:cBhvr>
                                        <p:cTn id="36" dur="500"/>
                                        <p:tgtEl>
                                          <p:spTgt spid="7">
                                            <p:graphicEl>
                                              <a:dgm id="{55249280-B2B8-49C5-849E-769F7DEFD69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Horizontal)">
                                      <p:cBhvr>
                                        <p:cTn id="41" dur="500"/>
                                        <p:tgtEl>
                                          <p:spTgt spid="9"/>
                                        </p:tgtEl>
                                      </p:cBhvr>
                                    </p:animEffect>
                                  </p:childTnLst>
                                </p:cTn>
                              </p:par>
                            </p:childTnLst>
                          </p:cTn>
                        </p:par>
                        <p:par>
                          <p:cTn id="42" fill="hold">
                            <p:stCondLst>
                              <p:cond delay="500"/>
                            </p:stCondLst>
                            <p:childTnLst>
                              <p:par>
                                <p:cTn id="43" presetID="21" presetClass="entr" presetSubtype="1"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2000"/>
                                        <p:tgtEl>
                                          <p:spTgt spid="10"/>
                                        </p:tgtEl>
                                      </p:cBhvr>
                                    </p:animEffect>
                                  </p:childTnLst>
                                </p:cTn>
                              </p:par>
                              <p:par>
                                <p:cTn id="46" presetID="6"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56</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綜高課程學習選擇價值</a:t>
            </a:r>
          </a:p>
        </p:txBody>
      </p:sp>
      <p:sp>
        <p:nvSpPr>
          <p:cNvPr id="7" name="內容版面配置區 2"/>
          <p:cNvSpPr txBox="1">
            <a:spLocks noGrp="1"/>
          </p:cNvSpPr>
          <p:nvPr>
            <p:ph idx="1"/>
          </p:nvPr>
        </p:nvSpPr>
        <p:spPr>
          <a:xfrm>
            <a:off x="457200" y="1416289"/>
            <a:ext cx="8229600"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TW" altLang="en-US" sz="2400" b="1" dirty="0">
                <a:latin typeface="微軟正黑體" panose="020B0604030504040204" pitchFamily="34" charset="-120"/>
                <a:ea typeface="微軟正黑體" panose="020B0604030504040204" pitchFamily="34" charset="-120"/>
              </a:rPr>
              <a:t>規劃</a:t>
            </a:r>
            <a:r>
              <a:rPr lang="zh-TW" altLang="en-US" sz="2400" b="1" dirty="0">
                <a:solidFill>
                  <a:srgbClr val="C00000"/>
                </a:solidFill>
                <a:latin typeface="微軟正黑體" panose="020B0604030504040204" pitchFamily="34" charset="-120"/>
                <a:ea typeface="微軟正黑體" panose="020B0604030504040204" pitchFamily="34" charset="-120"/>
              </a:rPr>
              <a:t>更多</a:t>
            </a:r>
            <a:r>
              <a:rPr lang="zh-TW" altLang="en-US" sz="2400" b="1" dirty="0">
                <a:latin typeface="微軟正黑體" panose="020B0604030504040204" pitchFamily="34" charset="-120"/>
                <a:ea typeface="微軟正黑體" panose="020B0604030504040204" pitchFamily="34" charset="-120"/>
              </a:rPr>
              <a:t>供學生選修的課程</a:t>
            </a:r>
            <a:endParaRPr lang="en-US" altLang="zh-TW" sz="2400" b="1" dirty="0">
              <a:latin typeface="微軟正黑體" panose="020B0604030504040204" pitchFamily="34" charset="-120"/>
              <a:ea typeface="微軟正黑體" panose="020B0604030504040204" pitchFamily="34" charset="-120"/>
            </a:endParaRPr>
          </a:p>
          <a:p>
            <a:pPr marL="0" indent="0">
              <a:buNone/>
            </a:pPr>
            <a:r>
              <a:rPr lang="zh-TW" altLang="en-US" sz="2400" b="1" dirty="0">
                <a:latin typeface="微軟正黑體" panose="020B0604030504040204" pitchFamily="34" charset="-120"/>
                <a:ea typeface="微軟正黑體" panose="020B0604030504040204" pitchFamily="34" charset="-120"/>
              </a:rPr>
              <a:t>    </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可依學生需求</a:t>
            </a:r>
            <a:r>
              <a:rPr lang="zh-TW" altLang="en-US" sz="2400" b="1" dirty="0">
                <a:solidFill>
                  <a:srgbClr val="C00000"/>
                </a:solidFill>
                <a:latin typeface="微軟正黑體" panose="020B0604030504040204" pitchFamily="34" charset="-120"/>
                <a:ea typeface="微軟正黑體" panose="020B0604030504040204" pitchFamily="34" charset="-120"/>
              </a:rPr>
              <a:t>量身打造</a:t>
            </a:r>
            <a:r>
              <a:rPr lang="zh-TW" altLang="en-US" sz="2400" b="1" dirty="0">
                <a:latin typeface="標楷體"/>
              </a:rPr>
              <a:t>，</a:t>
            </a:r>
            <a:r>
              <a:rPr lang="zh-TW" altLang="en-US" sz="2400" b="1" dirty="0">
                <a:latin typeface="微軟正黑體" panose="020B0604030504040204" pitchFamily="34" charset="-120"/>
                <a:ea typeface="微軟正黑體" panose="020B0604030504040204" pitchFamily="34" charset="-120"/>
              </a:rPr>
              <a:t>彈性開課</a:t>
            </a:r>
            <a:r>
              <a:rPr lang="en-US" altLang="zh-TW" sz="2400" b="1" dirty="0">
                <a:latin typeface="微軟正黑體" panose="020B0604030504040204" pitchFamily="34" charset="-120"/>
                <a:ea typeface="微軟正黑體" panose="020B0604030504040204" pitchFamily="34" charset="-120"/>
              </a:rPr>
              <a:t>)</a:t>
            </a:r>
          </a:p>
          <a:p>
            <a:r>
              <a:rPr lang="zh-TW" altLang="en-US" sz="2400" b="1" dirty="0">
                <a:latin typeface="微軟正黑體" panose="020B0604030504040204" pitchFamily="34" charset="-120"/>
                <a:ea typeface="微軟正黑體" panose="020B0604030504040204" pitchFamily="34" charset="-120"/>
              </a:rPr>
              <a:t>有明確</a:t>
            </a:r>
            <a:r>
              <a:rPr lang="zh-TW" altLang="en-US" sz="2400" b="1" dirty="0">
                <a:solidFill>
                  <a:srgbClr val="C00000"/>
                </a:solidFill>
                <a:latin typeface="微軟正黑體" panose="020B0604030504040204" pitchFamily="34" charset="-120"/>
                <a:ea typeface="微軟正黑體" panose="020B0604030504040204" pitchFamily="34" charset="-120"/>
              </a:rPr>
              <a:t>升學預備與就業準備</a:t>
            </a:r>
            <a:r>
              <a:rPr lang="zh-TW" altLang="en-US" sz="2400" b="1" dirty="0">
                <a:latin typeface="微軟正黑體" panose="020B0604030504040204" pitchFamily="34" charset="-120"/>
                <a:ea typeface="微軟正黑體" panose="020B0604030504040204" pitchFamily="34" charset="-120"/>
              </a:rPr>
              <a:t>進路的</a:t>
            </a:r>
            <a:r>
              <a:rPr lang="zh-TW" altLang="en-US" sz="2400" b="1" dirty="0">
                <a:solidFill>
                  <a:srgbClr val="C00000"/>
                </a:solidFill>
                <a:latin typeface="微軟正黑體" panose="020B0604030504040204" pitchFamily="34" charset="-120"/>
                <a:ea typeface="微軟正黑體" panose="020B0604030504040204" pitchFamily="34" charset="-120"/>
              </a:rPr>
              <a:t>專精科目</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至少</a:t>
            </a:r>
            <a:r>
              <a:rPr lang="en-US" altLang="zh-TW" sz="2400" b="1" dirty="0">
                <a:latin typeface="微軟正黑體" panose="020B0604030504040204" pitchFamily="34" charset="-120"/>
                <a:ea typeface="微軟正黑體" panose="020B0604030504040204" pitchFamily="34" charset="-120"/>
              </a:rPr>
              <a:t>60</a:t>
            </a:r>
            <a:r>
              <a:rPr lang="zh-TW" altLang="en-US" sz="2400" b="1" dirty="0">
                <a:latin typeface="微軟正黑體" panose="020B0604030504040204" pitchFamily="34" charset="-120"/>
                <a:ea typeface="微軟正黑體" panose="020B0604030504040204" pitchFamily="34" charset="-120"/>
              </a:rPr>
              <a:t>學分</a:t>
            </a:r>
            <a:r>
              <a:rPr lang="zh-TW" altLang="en-US" sz="2400" b="1" dirty="0">
                <a:latin typeface="標楷體"/>
                <a:ea typeface="標楷體"/>
              </a:rPr>
              <a:t>，</a:t>
            </a:r>
            <a:r>
              <a:rPr lang="zh-TW" altLang="en-US" sz="2400" b="1" dirty="0">
                <a:latin typeface="微軟正黑體" panose="020B0604030504040204" pitchFamily="34" charset="-120"/>
                <a:ea typeface="微軟正黑體" panose="020B0604030504040204" pitchFamily="34" charset="-120"/>
              </a:rPr>
              <a:t>可參照普通高中或技術高中的部定必修科目</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標楷體"/>
                <a:ea typeface="標楷體"/>
              </a:rPr>
              <a:t>。</a:t>
            </a:r>
            <a:endParaRPr lang="en-US" altLang="zh-TW" sz="2400" b="1" dirty="0">
              <a:latin typeface="微軟正黑體" panose="020B0604030504040204" pitchFamily="34" charset="-120"/>
              <a:ea typeface="微軟正黑體" panose="020B0604030504040204" pitchFamily="34" charset="-120"/>
            </a:endParaRPr>
          </a:p>
          <a:p>
            <a:r>
              <a:rPr lang="zh-TW" altLang="en-US" sz="2400" b="1" dirty="0">
                <a:solidFill>
                  <a:srgbClr val="C00000"/>
                </a:solidFill>
                <a:latin typeface="微軟正黑體" panose="020B0604030504040204" pitchFamily="34" charset="-120"/>
                <a:ea typeface="微軟正黑體" panose="020B0604030504040204" pitchFamily="34" charset="-120"/>
              </a:rPr>
              <a:t>高一</a:t>
            </a:r>
            <a:r>
              <a:rPr lang="zh-TW" altLang="en-US" sz="2400" b="1" dirty="0">
                <a:latin typeface="微軟正黑體" panose="020B0604030504040204" pitchFamily="34" charset="-120"/>
                <a:ea typeface="微軟正黑體" panose="020B0604030504040204" pitchFamily="34" charset="-120"/>
              </a:rPr>
              <a:t>開設</a:t>
            </a:r>
            <a:r>
              <a:rPr lang="zh-TW" altLang="en-US" sz="2400" b="1" dirty="0">
                <a:solidFill>
                  <a:srgbClr val="C00000"/>
                </a:solidFill>
                <a:latin typeface="微軟正黑體" panose="020B0604030504040204" pitchFamily="34" charset="-120"/>
                <a:ea typeface="微軟正黑體" panose="020B0604030504040204" pitchFamily="34" charset="-120"/>
              </a:rPr>
              <a:t>生涯規劃</a:t>
            </a: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職業試探課程</a:t>
            </a:r>
            <a:r>
              <a:rPr lang="zh-TW" altLang="en-US" sz="2400" b="1" dirty="0">
                <a:latin typeface="微軟正黑體" panose="020B0604030504040204" pitchFamily="34" charset="-120"/>
                <a:ea typeface="微軟正黑體" panose="020B0604030504040204" pitchFamily="34" charset="-120"/>
              </a:rPr>
              <a:t>，以探索學生性向、興趣與能力</a:t>
            </a:r>
            <a:r>
              <a:rPr lang="zh-TW" altLang="en-US" sz="2400" b="1" dirty="0">
                <a:latin typeface="標楷體"/>
                <a:ea typeface="標楷體"/>
              </a:rPr>
              <a:t>。</a:t>
            </a:r>
            <a:endParaRPr lang="en-US" altLang="zh-TW" sz="2400" b="1" dirty="0">
              <a:latin typeface="標楷體"/>
              <a:ea typeface="標楷體"/>
            </a:endParaRPr>
          </a:p>
          <a:p>
            <a:r>
              <a:rPr lang="zh-TW" altLang="en-US" sz="2400" b="1" dirty="0">
                <a:latin typeface="微軟正黑體" panose="020B0604030504040204" pitchFamily="34" charset="-120"/>
                <a:ea typeface="微軟正黑體" panose="020B0604030504040204" pitchFamily="34" charset="-120"/>
              </a:rPr>
              <a:t>強調</a:t>
            </a:r>
            <a:r>
              <a:rPr lang="zh-TW" altLang="en-US" sz="2400" b="1" dirty="0">
                <a:solidFill>
                  <a:srgbClr val="C00000"/>
                </a:solidFill>
                <a:latin typeface="微軟正黑體" panose="020B0604030504040204" pitchFamily="34" charset="-120"/>
                <a:ea typeface="微軟正黑體" panose="020B0604030504040204" pitchFamily="34" charset="-120"/>
              </a:rPr>
              <a:t>適性發展</a:t>
            </a:r>
            <a:r>
              <a:rPr lang="zh-TW" altLang="en-US" sz="2400" b="1" dirty="0">
                <a:latin typeface="微軟正黑體" panose="020B0604030504040204" pitchFamily="34" charset="-120"/>
                <a:ea typeface="微軟正黑體" panose="020B0604030504040204" pitchFamily="34" charset="-120"/>
              </a:rPr>
              <a:t>，並輔導學生適性選課，提供跨班、</a:t>
            </a:r>
            <a:r>
              <a:rPr lang="zh-TW" altLang="en-US" sz="2400" b="1" dirty="0">
                <a:solidFill>
                  <a:srgbClr val="C00000"/>
                </a:solidFill>
                <a:latin typeface="微軟正黑體" panose="020B0604030504040204" pitchFamily="34" charset="-120"/>
                <a:ea typeface="微軟正黑體" panose="020B0604030504040204" pitchFamily="34" charset="-120"/>
              </a:rPr>
              <a:t>跨學程</a:t>
            </a:r>
            <a:r>
              <a:rPr lang="zh-TW" altLang="en-US" sz="2400" b="1" dirty="0">
                <a:latin typeface="微軟正黑體" panose="020B0604030504040204" pitchFamily="34" charset="-120"/>
                <a:ea typeface="微軟正黑體" panose="020B0604030504040204" pitchFamily="34" charset="-120"/>
              </a:rPr>
              <a:t>及跨年級選修</a:t>
            </a:r>
            <a:r>
              <a:rPr lang="zh-TW" altLang="en-US" sz="2400" b="1" dirty="0">
                <a:latin typeface="標楷體"/>
              </a:rPr>
              <a:t>。</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232336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left)">
                                      <p:cBhvr>
                                        <p:cTn id="21" dur="500"/>
                                        <p:tgtEl>
                                          <p:spTgt spid="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left)">
                                      <p:cBhvr>
                                        <p:cTn id="2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57</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6" name="內容版面配置區 5"/>
          <p:cNvSpPr>
            <a:spLocks noGrp="1"/>
          </p:cNvSpPr>
          <p:nvPr>
            <p:ph idx="1"/>
          </p:nvPr>
        </p:nvSpPr>
        <p:spPr/>
        <p:txBody>
          <a:bodyPr/>
          <a:lstStyle/>
          <a:p>
            <a:endParaRPr lang="zh-TW" altLang="en-US"/>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綜高課程學習選擇價值</a:t>
            </a:r>
          </a:p>
        </p:txBody>
      </p:sp>
      <p:graphicFrame>
        <p:nvGraphicFramePr>
          <p:cNvPr id="7" name="表格 6"/>
          <p:cNvGraphicFramePr>
            <a:graphicFrameLocks noGrp="1"/>
          </p:cNvGraphicFramePr>
          <p:nvPr>
            <p:extLst>
              <p:ext uri="{D42A27DB-BD31-4B8C-83A1-F6EECF244321}">
                <p14:modId xmlns:p14="http://schemas.microsoft.com/office/powerpoint/2010/main" val="2833422196"/>
              </p:ext>
            </p:extLst>
          </p:nvPr>
        </p:nvGraphicFramePr>
        <p:xfrm>
          <a:off x="1299409" y="1485041"/>
          <a:ext cx="6909565" cy="3571189"/>
        </p:xfrm>
        <a:graphic>
          <a:graphicData uri="http://schemas.openxmlformats.org/drawingml/2006/table">
            <a:tbl>
              <a:tblPr firstRow="1" bandRow="1">
                <a:tableStyleId>{5C22544A-7EE6-4342-B048-85BDC9FD1C3A}</a:tableStyleId>
              </a:tblPr>
              <a:tblGrid>
                <a:gridCol w="1381913">
                  <a:extLst>
                    <a:ext uri="{9D8B030D-6E8A-4147-A177-3AD203B41FA5}">
                      <a16:colId xmlns:a16="http://schemas.microsoft.com/office/drawing/2014/main" val="20000"/>
                    </a:ext>
                  </a:extLst>
                </a:gridCol>
                <a:gridCol w="1381913">
                  <a:extLst>
                    <a:ext uri="{9D8B030D-6E8A-4147-A177-3AD203B41FA5}">
                      <a16:colId xmlns:a16="http://schemas.microsoft.com/office/drawing/2014/main" val="20001"/>
                    </a:ext>
                  </a:extLst>
                </a:gridCol>
                <a:gridCol w="1381913">
                  <a:extLst>
                    <a:ext uri="{9D8B030D-6E8A-4147-A177-3AD203B41FA5}">
                      <a16:colId xmlns:a16="http://schemas.microsoft.com/office/drawing/2014/main" val="20002"/>
                    </a:ext>
                  </a:extLst>
                </a:gridCol>
                <a:gridCol w="1381913">
                  <a:extLst>
                    <a:ext uri="{9D8B030D-6E8A-4147-A177-3AD203B41FA5}">
                      <a16:colId xmlns:a16="http://schemas.microsoft.com/office/drawing/2014/main" val="20003"/>
                    </a:ext>
                  </a:extLst>
                </a:gridCol>
                <a:gridCol w="1381913">
                  <a:extLst>
                    <a:ext uri="{9D8B030D-6E8A-4147-A177-3AD203B41FA5}">
                      <a16:colId xmlns:a16="http://schemas.microsoft.com/office/drawing/2014/main" val="20004"/>
                    </a:ext>
                  </a:extLst>
                </a:gridCol>
              </a:tblGrid>
              <a:tr h="442077">
                <a:tc>
                  <a:txBody>
                    <a:bodyPr/>
                    <a:lstStyle/>
                    <a:p>
                      <a:pPr algn="ct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600" b="1" dirty="0">
                          <a:latin typeface="微軟正黑體" panose="020B0604030504040204" pitchFamily="34" charset="-120"/>
                          <a:ea typeface="微軟正黑體" panose="020B0604030504040204" pitchFamily="34" charset="-120"/>
                        </a:rPr>
                        <a:t>普通型高中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600" b="1" dirty="0">
                          <a:latin typeface="微軟正黑體" panose="020B0604030504040204" pitchFamily="34" charset="-120"/>
                          <a:ea typeface="微軟正黑體" panose="020B0604030504040204" pitchFamily="34" charset="-120"/>
                        </a:rPr>
                        <a:t>技術型高中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600" b="1" dirty="0">
                          <a:latin typeface="微軟正黑體" panose="020B0604030504040204" pitchFamily="34" charset="-120"/>
                          <a:ea typeface="微軟正黑體" panose="020B0604030504040204" pitchFamily="34" charset="-120"/>
                        </a:rPr>
                        <a:t>綜合型高中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2077">
                <a:tc rowSpan="2">
                  <a:txBody>
                    <a:bodyP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部定必修</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學分差異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600" b="1" dirty="0">
                          <a:latin typeface="微軟正黑體" panose="020B0604030504040204" pitchFamily="34" charset="-120"/>
                          <a:ea typeface="微軟正黑體" panose="020B0604030504040204" pitchFamily="34" charset="-120"/>
                        </a:rPr>
                        <a:t>合計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120</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113-138</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50</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2077">
                <a:tc vMerge="1">
                  <a:txBody>
                    <a:bodyPr/>
                    <a:lstStyle/>
                    <a:p>
                      <a:pPr algn="ctr"/>
                      <a:endParaRPr lang="zh-TW" altLang="en-US" sz="1600" dirty="0"/>
                    </a:p>
                  </a:txBody>
                  <a:tcPr anchor="ctr"/>
                </a:tc>
                <a:tc gridSpan="4">
                  <a:txBody>
                    <a:bodyPr/>
                    <a:lstStyle/>
                    <a:p>
                      <a:pPr algn="l"/>
                      <a:r>
                        <a:rPr lang="zh-TW" altLang="en-US" sz="1600" b="1" dirty="0">
                          <a:solidFill>
                            <a:srgbClr val="FF0000"/>
                          </a:solidFill>
                          <a:latin typeface="微軟正黑體" panose="020B0604030504040204" pitchFamily="34" charset="-120"/>
                          <a:ea typeface="微軟正黑體" panose="020B0604030504040204" pitchFamily="34" charset="-120"/>
                        </a:rPr>
                        <a:t>綜高可運用</a:t>
                      </a:r>
                      <a:r>
                        <a:rPr lang="zh-TW" altLang="en-US" sz="1600" b="1" dirty="0">
                          <a:latin typeface="微軟正黑體" panose="020B0604030504040204" pitchFamily="34" charset="-120"/>
                          <a:ea typeface="微軟正黑體" panose="020B0604030504040204" pitchFamily="34" charset="-120"/>
                        </a:rPr>
                        <a:t>學分數約有</a:t>
                      </a:r>
                      <a:r>
                        <a:rPr lang="en-US" altLang="zh-TW" sz="1600" b="1" dirty="0">
                          <a:solidFill>
                            <a:srgbClr val="FF0000"/>
                          </a:solidFill>
                          <a:latin typeface="微軟正黑體" panose="020B0604030504040204" pitchFamily="34" charset="-120"/>
                          <a:ea typeface="微軟正黑體" panose="020B0604030504040204" pitchFamily="34" charset="-120"/>
                        </a:rPr>
                        <a:t>70</a:t>
                      </a:r>
                      <a:r>
                        <a:rPr lang="zh-TW" altLang="en-US" sz="1600" b="1" dirty="0">
                          <a:solidFill>
                            <a:srgbClr val="FF0000"/>
                          </a:solidFill>
                          <a:latin typeface="微軟正黑體" panose="020B0604030504040204" pitchFamily="34" charset="-120"/>
                          <a:ea typeface="微軟正黑體" panose="020B0604030504040204" pitchFamily="34" charset="-120"/>
                        </a:rPr>
                        <a:t>學分</a:t>
                      </a:r>
                      <a:r>
                        <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必修改選修的彈性</a:t>
                      </a:r>
                      <a:r>
                        <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sz="1600" dirty="0"/>
                    </a:p>
                  </a:txBody>
                  <a:tcPr anchor="ctr"/>
                </a:tc>
                <a:tc hMerge="1">
                  <a:txBody>
                    <a:bodyPr/>
                    <a:lstStyle/>
                    <a:p>
                      <a:pPr algn="ctr"/>
                      <a:endParaRPr lang="zh-TW" altLang="en-US" sz="1600" dirty="0"/>
                    </a:p>
                  </a:txBody>
                  <a:tcPr anchor="ctr"/>
                </a:tc>
                <a:tc hMerge="1">
                  <a:txBody>
                    <a:bodyPr/>
                    <a:lstStyle/>
                    <a:p>
                      <a:pPr algn="ctr"/>
                      <a:endParaRPr lang="zh-TW" altLang="en-US" sz="1600" dirty="0"/>
                    </a:p>
                  </a:txBody>
                  <a:tcPr anchor="ctr"/>
                </a:tc>
                <a:extLst>
                  <a:ext uri="{0D108BD9-81ED-4DB2-BD59-A6C34878D82A}">
                    <a16:rowId xmlns:a16="http://schemas.microsoft.com/office/drawing/2014/main" val="10002"/>
                  </a:ext>
                </a:extLst>
              </a:tr>
              <a:tr h="442077">
                <a:tc rowSpan="5">
                  <a:txBody>
                    <a:bodyPr/>
                    <a:lstStyle/>
                    <a:p>
                      <a:pPr algn="ctr"/>
                      <a:r>
                        <a:rPr lang="zh-TW" altLang="en-US" sz="1600" b="1" dirty="0">
                          <a:solidFill>
                            <a:srgbClr val="0070C0"/>
                          </a:solidFill>
                          <a:latin typeface="微軟正黑體" panose="020B0604030504040204" pitchFamily="34" charset="-120"/>
                          <a:ea typeface="微軟正黑體" panose="020B0604030504040204" pitchFamily="34" charset="-120"/>
                        </a:rPr>
                        <a:t>部定必修</a:t>
                      </a:r>
                      <a:endParaRPr lang="en-US" altLang="zh-TW" sz="1600" b="1" dirty="0">
                        <a:solidFill>
                          <a:srgbClr val="0070C0"/>
                        </a:solidFill>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領域學分</a:t>
                      </a:r>
                      <a:endParaRPr lang="en-US" altLang="zh-TW" sz="1600" b="1" dirty="0">
                        <a:latin typeface="微軟正黑體" panose="020B0604030504040204" pitchFamily="34" charset="-120"/>
                        <a:ea typeface="微軟正黑體" panose="020B0604030504040204" pitchFamily="34" charset="-120"/>
                      </a:endParaRPr>
                    </a:p>
                    <a:p>
                      <a:pPr algn="ctr"/>
                      <a:r>
                        <a:rPr lang="zh-TW" altLang="en-US" sz="1600" b="1" dirty="0">
                          <a:latin typeface="微軟正黑體" panose="020B0604030504040204" pitchFamily="34" charset="-120"/>
                          <a:ea typeface="微軟正黑體" panose="020B0604030504040204" pitchFamily="34" charset="-120"/>
                        </a:rPr>
                        <a:t>差異</a:t>
                      </a:r>
                      <a:endParaRPr lang="en-US" altLang="zh-TW" sz="1600" b="1" dirty="0">
                        <a:latin typeface="微軟正黑體" panose="020B0604030504040204" pitchFamily="34" charset="-120"/>
                        <a:ea typeface="微軟正黑體" panose="020B0604030504040204" pitchFamily="34" charset="-120"/>
                      </a:endParaRPr>
                    </a:p>
                    <a:p>
                      <a:pPr algn="ctr"/>
                      <a:r>
                        <a:rPr lang="en-US" altLang="zh-TW" sz="1600" b="1" dirty="0">
                          <a:solidFill>
                            <a:srgbClr val="0070C0"/>
                          </a:solidFill>
                          <a:latin typeface="微軟正黑體" panose="020B0604030504040204" pitchFamily="34" charset="-120"/>
                          <a:ea typeface="微軟正黑體" panose="020B0604030504040204" pitchFamily="34" charset="-120"/>
                        </a:rPr>
                        <a:t>(</a:t>
                      </a:r>
                      <a:r>
                        <a:rPr lang="zh-TW" altLang="en-US" sz="1600" b="1" dirty="0">
                          <a:solidFill>
                            <a:srgbClr val="0070C0"/>
                          </a:solidFill>
                          <a:latin typeface="微軟正黑體" panose="020B0604030504040204" pitchFamily="34" charset="-120"/>
                          <a:ea typeface="微軟正黑體" panose="020B0604030504040204" pitchFamily="34" charset="-120"/>
                        </a:rPr>
                        <a:t>非考科</a:t>
                      </a:r>
                      <a:r>
                        <a:rPr lang="en-US" altLang="zh-TW" sz="1600" b="1" dirty="0">
                          <a:solidFill>
                            <a:srgbClr val="0070C0"/>
                          </a:solidFill>
                          <a:latin typeface="微軟正黑體" panose="020B0604030504040204" pitchFamily="34" charset="-120"/>
                          <a:ea typeface="微軟正黑體" panose="020B0604030504040204" pitchFamily="34" charset="-120"/>
                        </a:rPr>
                        <a:t>)</a:t>
                      </a:r>
                      <a:endParaRPr lang="zh-TW" altLang="en-US" sz="1600" b="1" dirty="0">
                        <a:solidFill>
                          <a:srgbClr val="0070C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0EF"/>
                    </a:solidFill>
                  </a:tcPr>
                </a:tc>
                <a:tc>
                  <a:txBody>
                    <a:bodyPr/>
                    <a:lstStyle/>
                    <a:p>
                      <a:pPr algn="ctr"/>
                      <a:r>
                        <a:rPr lang="zh-TW" altLang="en-US" sz="1600" b="1" dirty="0">
                          <a:latin typeface="微軟正黑體" panose="020B0604030504040204" pitchFamily="34" charset="-120"/>
                          <a:ea typeface="微軟正黑體" panose="020B0604030504040204" pitchFamily="34" charset="-120"/>
                        </a:rPr>
                        <a:t>藝術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10</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4</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4</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2077">
                <a:tc vMerge="1">
                  <a:txBody>
                    <a:bodyPr/>
                    <a:lstStyle/>
                    <a:p>
                      <a:pPr algn="ctr"/>
                      <a:endParaRPr lang="zh-TW" altLang="en-US" sz="1600" b="1" dirty="0"/>
                    </a:p>
                  </a:txBody>
                  <a:tcPr anchor="ctr"/>
                </a:tc>
                <a:tc>
                  <a:txBody>
                    <a:bodyPr/>
                    <a:lstStyle/>
                    <a:p>
                      <a:pPr algn="ctr"/>
                      <a:r>
                        <a:rPr lang="zh-TW" altLang="en-US" sz="1600" b="1" dirty="0">
                          <a:latin typeface="微軟正黑體" panose="020B0604030504040204" pitchFamily="34" charset="-120"/>
                          <a:ea typeface="微軟正黑體" panose="020B0604030504040204" pitchFamily="34" charset="-120"/>
                        </a:rPr>
                        <a:t>綜合</a:t>
                      </a: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科技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0EF"/>
                    </a:solidFill>
                  </a:tcPr>
                </a:tc>
                <a:tc>
                  <a:txBody>
                    <a:bodyPr/>
                    <a:lstStyle/>
                    <a:p>
                      <a:pPr algn="ctr"/>
                      <a:r>
                        <a:rPr lang="en-US" altLang="zh-TW" sz="1600" b="1" dirty="0">
                          <a:latin typeface="微軟正黑體" panose="020B0604030504040204" pitchFamily="34" charset="-120"/>
                          <a:ea typeface="微軟正黑體" panose="020B0604030504040204" pitchFamily="34" charset="-120"/>
                        </a:rPr>
                        <a:t>8</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4</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4</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2077">
                <a:tc vMerge="1">
                  <a:txBody>
                    <a:bodyPr/>
                    <a:lstStyle/>
                    <a:p>
                      <a:pPr algn="ctr"/>
                      <a:endParaRPr lang="zh-TW" altLang="en-US" sz="1600" b="1" dirty="0"/>
                    </a:p>
                  </a:txBody>
                  <a:tcPr anchor="ctr"/>
                </a:tc>
                <a:tc>
                  <a:txBody>
                    <a:bodyPr/>
                    <a:lstStyle/>
                    <a:p>
                      <a:pPr algn="ctr"/>
                      <a:r>
                        <a:rPr lang="zh-TW" altLang="en-US" sz="1600" b="1" dirty="0">
                          <a:latin typeface="微軟正黑體" panose="020B0604030504040204" pitchFamily="34" charset="-120"/>
                          <a:ea typeface="微軟正黑體" panose="020B0604030504040204" pitchFamily="34" charset="-120"/>
                        </a:rPr>
                        <a:t>健體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12</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12</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4</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2077">
                <a:tc vMerge="1">
                  <a:txBody>
                    <a:bodyPr/>
                    <a:lstStyle/>
                    <a:p>
                      <a:pPr algn="ctr"/>
                      <a:endParaRPr lang="zh-TW" altLang="en-US" sz="1600" b="1" dirty="0"/>
                    </a:p>
                  </a:txBody>
                  <a:tcPr anchor="ctr"/>
                </a:tc>
                <a:tc>
                  <a:txBody>
                    <a:bodyPr/>
                    <a:lstStyle/>
                    <a:p>
                      <a:pPr algn="ctr"/>
                      <a:r>
                        <a:rPr lang="zh-TW" altLang="en-US" sz="1600" b="1" dirty="0">
                          <a:latin typeface="微軟正黑體" panose="020B0604030504040204" pitchFamily="34" charset="-120"/>
                          <a:ea typeface="微軟正黑體" panose="020B0604030504040204" pitchFamily="34" charset="-120"/>
                        </a:rPr>
                        <a:t>合計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30</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20</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latin typeface="微軟正黑體" panose="020B0604030504040204" pitchFamily="34" charset="-120"/>
                          <a:ea typeface="微軟正黑體" panose="020B0604030504040204" pitchFamily="34" charset="-120"/>
                        </a:rPr>
                        <a:t>12</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61527">
                <a:tc vMerge="1">
                  <a:txBody>
                    <a:bodyPr/>
                    <a:lstStyle/>
                    <a:p>
                      <a:pPr algn="ctr"/>
                      <a:endParaRPr lang="zh-TW" altLang="en-US" sz="1600" b="1" dirty="0"/>
                    </a:p>
                  </a:txBody>
                  <a:tcPr anchor="ct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FF0000"/>
                          </a:solidFill>
                          <a:latin typeface="微軟正黑體" panose="020B0604030504040204" pitchFamily="34" charset="-120"/>
                          <a:ea typeface="微軟正黑體" panose="020B0604030504040204" pitchFamily="34" charset="-120"/>
                        </a:rPr>
                        <a:t>綜高可運用</a:t>
                      </a:r>
                      <a:r>
                        <a:rPr lang="zh-TW" altLang="en-US" sz="1600" b="1" dirty="0">
                          <a:solidFill>
                            <a:schemeClr val="tx1"/>
                          </a:solidFill>
                          <a:latin typeface="微軟正黑體" panose="020B0604030504040204" pitchFamily="34" charset="-120"/>
                          <a:ea typeface="微軟正黑體" panose="020B0604030504040204" pitchFamily="34" charset="-120"/>
                        </a:rPr>
                        <a:t>於相關進路</a:t>
                      </a:r>
                      <a:r>
                        <a:rPr lang="zh-TW" altLang="en-US" sz="1600" b="1" dirty="0">
                          <a:latin typeface="微軟正黑體" panose="020B0604030504040204" pitchFamily="34" charset="-120"/>
                          <a:ea typeface="微軟正黑體" panose="020B0604030504040204" pitchFamily="34" charset="-120"/>
                        </a:rPr>
                        <a:t>學分</a:t>
                      </a:r>
                      <a:r>
                        <a:rPr lang="zh-TW" altLang="en-US" sz="1600" b="1" dirty="0">
                          <a:solidFill>
                            <a:srgbClr val="FF0000"/>
                          </a:solidFill>
                          <a:latin typeface="微軟正黑體" panose="020B0604030504040204" pitchFamily="34" charset="-120"/>
                          <a:ea typeface="微軟正黑體" panose="020B0604030504040204" pitchFamily="34" charset="-120"/>
                        </a:rPr>
                        <a:t>比普</a:t>
                      </a:r>
                      <a:r>
                        <a:rPr lang="en-US" altLang="zh-TW" sz="1600" b="1" dirty="0">
                          <a:solidFill>
                            <a:srgbClr val="FF0000"/>
                          </a:solidFill>
                          <a:latin typeface="微軟正黑體" panose="020B0604030504040204" pitchFamily="34" charset="-120"/>
                          <a:ea typeface="微軟正黑體" panose="020B0604030504040204" pitchFamily="34" charset="-120"/>
                        </a:rPr>
                        <a:t>/</a:t>
                      </a:r>
                      <a:r>
                        <a:rPr lang="zh-TW" altLang="en-US" sz="1600" b="1" dirty="0">
                          <a:solidFill>
                            <a:srgbClr val="FF0000"/>
                          </a:solidFill>
                          <a:latin typeface="微軟正黑體" panose="020B0604030504040204" pitchFamily="34" charset="-120"/>
                          <a:ea typeface="微軟正黑體" panose="020B0604030504040204" pitchFamily="34" charset="-120"/>
                        </a:rPr>
                        <a:t>技高分別多</a:t>
                      </a:r>
                      <a:r>
                        <a:rPr lang="en-US" altLang="zh-TW" sz="1600" b="1" dirty="0">
                          <a:solidFill>
                            <a:srgbClr val="FF0000"/>
                          </a:solidFill>
                          <a:latin typeface="微軟正黑體" panose="020B0604030504040204" pitchFamily="34" charset="-120"/>
                          <a:ea typeface="微軟正黑體" panose="020B0604030504040204" pitchFamily="34" charset="-120"/>
                        </a:rPr>
                        <a:t>18/8</a:t>
                      </a:r>
                      <a:r>
                        <a:rPr lang="zh-TW" altLang="en-US" sz="1600" b="1" dirty="0">
                          <a:solidFill>
                            <a:srgbClr val="FF0000"/>
                          </a:solidFill>
                          <a:latin typeface="微軟正黑體" panose="020B0604030504040204" pitchFamily="34" charset="-120"/>
                          <a:ea typeface="微軟正黑體" panose="020B0604030504040204" pitchFamily="34" charset="-120"/>
                        </a:rPr>
                        <a:t>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sz="16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98788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58</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綜高適性課程之優勢</a:t>
            </a:r>
          </a:p>
        </p:txBody>
      </p:sp>
      <p:sp>
        <p:nvSpPr>
          <p:cNvPr id="7" name="內容版面配置區 1"/>
          <p:cNvSpPr>
            <a:spLocks noGrp="1"/>
          </p:cNvSpPr>
          <p:nvPr>
            <p:ph idx="1"/>
          </p:nvPr>
        </p:nvSpPr>
        <p:spPr>
          <a:xfrm>
            <a:off x="457200" y="917263"/>
            <a:ext cx="8229600" cy="3628730"/>
          </a:xfrm>
        </p:spPr>
        <p:txBody>
          <a:bodyPr>
            <a:noAutofit/>
          </a:bodyPr>
          <a:lstStyle/>
          <a:p>
            <a:pPr marL="0" indent="0">
              <a:lnSpc>
                <a:spcPct val="120000"/>
              </a:lnSpc>
              <a:spcBef>
                <a:spcPts val="0"/>
              </a:spcBef>
              <a:buNone/>
            </a:pPr>
            <a:endParaRPr lang="en-US" altLang="zh-TW" sz="2800" dirty="0">
              <a:solidFill>
                <a:srgbClr val="FF0000"/>
              </a:solidFill>
            </a:endParaRPr>
          </a:p>
          <a:p>
            <a:pPr marL="0" indent="0">
              <a:lnSpc>
                <a:spcPct val="120000"/>
              </a:lnSpc>
              <a:spcBef>
                <a:spcPts val="0"/>
              </a:spcBef>
              <a:buNone/>
            </a:pP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一</a:t>
            </a: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u="sng" dirty="0">
                <a:solidFill>
                  <a:srgbClr val="002060"/>
                </a:solidFill>
              </a:rPr>
              <a:t>普高部定必修及加深加廣選修之考科完整納入</a:t>
            </a:r>
            <a:r>
              <a:rPr lang="zh-TW" altLang="en-US" sz="2800" dirty="0">
                <a:solidFill>
                  <a:srgbClr val="002060"/>
                </a:solidFill>
                <a:latin typeface="微軟正黑體" panose="020B0604030504040204" pitchFamily="34" charset="-120"/>
                <a:ea typeface="微軟正黑體" panose="020B0604030504040204" pitchFamily="34" charset="-120"/>
              </a:rPr>
              <a:t>，</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r>
              <a:rPr lang="zh-TW" altLang="en-US" sz="2800" dirty="0">
                <a:solidFill>
                  <a:srgbClr val="002060"/>
                </a:solidFill>
                <a:latin typeface="微軟正黑體" panose="020B0604030504040204" pitchFamily="34" charset="-120"/>
                <a:ea typeface="微軟正黑體" panose="020B0604030504040204" pitchFamily="34" charset="-120"/>
              </a:rPr>
              <a:t>      </a:t>
            </a:r>
            <a:r>
              <a:rPr lang="zh-TW" altLang="en-US" sz="1200" dirty="0">
                <a:solidFill>
                  <a:srgbClr val="002060"/>
                </a:solidFill>
                <a:latin typeface="微軟正黑體" panose="020B0604030504040204" pitchFamily="34" charset="-120"/>
                <a:ea typeface="微軟正黑體" panose="020B0604030504040204" pitchFamily="34" charset="-120"/>
              </a:rPr>
              <a:t>  </a:t>
            </a:r>
            <a:r>
              <a:rPr lang="zh-TW" altLang="en-US" sz="2800" dirty="0">
                <a:solidFill>
                  <a:srgbClr val="002060"/>
                </a:solidFill>
              </a:rPr>
              <a:t>非考科依領域別</a:t>
            </a:r>
            <a:r>
              <a:rPr lang="zh-TW" altLang="en-US" sz="2800" dirty="0">
                <a:solidFill>
                  <a:srgbClr val="002060"/>
                </a:solidFill>
                <a:latin typeface="微軟正黑體" panose="020B0604030504040204" pitchFamily="34" charset="-120"/>
                <a:ea typeface="微軟正黑體" panose="020B0604030504040204" pitchFamily="34" charset="-120"/>
              </a:rPr>
              <a:t>依學生需求調整擇一或部分或</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r>
              <a:rPr lang="zh-TW" altLang="en-US" sz="2800" dirty="0">
                <a:solidFill>
                  <a:srgbClr val="002060"/>
                </a:solidFill>
                <a:latin typeface="微軟正黑體" panose="020B0604030504040204" pitchFamily="34" charset="-120"/>
                <a:ea typeface="微軟正黑體" panose="020B0604030504040204" pitchFamily="34" charset="-120"/>
              </a:rPr>
              <a:t>       全部</a:t>
            </a:r>
            <a:r>
              <a:rPr lang="zh-TW" altLang="en-US" sz="2800" dirty="0">
                <a:solidFill>
                  <a:srgbClr val="002060"/>
                </a:solidFill>
              </a:rPr>
              <a:t>開課</a:t>
            </a:r>
            <a:r>
              <a:rPr lang="zh-TW" altLang="en-US" sz="2800" dirty="0">
                <a:solidFill>
                  <a:srgbClr val="002060"/>
                </a:solidFill>
                <a:latin typeface="微軟正黑體" panose="020B0604030504040204" pitchFamily="34" charset="-120"/>
                <a:ea typeface="微軟正黑體" panose="020B0604030504040204" pitchFamily="34" charset="-120"/>
              </a:rPr>
              <a:t>，</a:t>
            </a:r>
            <a:r>
              <a:rPr lang="zh-TW" altLang="en-US" sz="2800" u="sng" dirty="0">
                <a:solidFill>
                  <a:srgbClr val="002060"/>
                </a:solidFill>
                <a:latin typeface="微軟正黑體" panose="020B0604030504040204" pitchFamily="34" charset="-120"/>
                <a:ea typeface="微軟正黑體" panose="020B0604030504040204" pitchFamily="34" charset="-120"/>
              </a:rPr>
              <a:t>不受其</a:t>
            </a:r>
            <a:r>
              <a:rPr lang="zh-TW" altLang="en-US" sz="2800" u="sng" dirty="0">
                <a:solidFill>
                  <a:srgbClr val="002060"/>
                </a:solidFill>
              </a:rPr>
              <a:t>課程規劃相關規定</a:t>
            </a:r>
            <a:r>
              <a:rPr lang="zh-TW" altLang="en-US" sz="2800" u="sng" dirty="0">
                <a:solidFill>
                  <a:srgbClr val="002060"/>
                </a:solidFill>
                <a:latin typeface="微軟正黑體" panose="020B0604030504040204" pitchFamily="34" charset="-120"/>
                <a:ea typeface="微軟正黑體" panose="020B0604030504040204" pitchFamily="34" charset="-120"/>
              </a:rPr>
              <a:t>規範</a:t>
            </a:r>
            <a:r>
              <a:rPr lang="zh-TW" altLang="en-US" sz="2800" dirty="0">
                <a:solidFill>
                  <a:srgbClr val="002060"/>
                </a:solidFill>
                <a:latin typeface="微軟正黑體" panose="020B0604030504040204" pitchFamily="34" charset="-120"/>
                <a:ea typeface="微軟正黑體" panose="020B0604030504040204" pitchFamily="34" charset="-120"/>
              </a:rPr>
              <a:t>。</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二</a:t>
            </a: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u="sng" dirty="0">
                <a:solidFill>
                  <a:srgbClr val="002060"/>
                </a:solidFill>
                <a:latin typeface="微軟正黑體" panose="020B0604030504040204" pitchFamily="34" charset="-120"/>
                <a:ea typeface="微軟正黑體" panose="020B0604030504040204" pitchFamily="34" charset="-120"/>
              </a:rPr>
              <a:t>強調適性發展</a:t>
            </a:r>
            <a:r>
              <a:rPr lang="zh-TW" altLang="en-US" sz="2800" dirty="0">
                <a:solidFill>
                  <a:srgbClr val="002060"/>
                </a:solidFill>
                <a:latin typeface="微軟正黑體" panose="020B0604030504040204" pitchFamily="34" charset="-120"/>
                <a:ea typeface="微軟正黑體" panose="020B0604030504040204" pitchFamily="34" charset="-120"/>
              </a:rPr>
              <a:t>，提供學生依照其興趣、性向與</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r>
              <a:rPr lang="zh-TW" altLang="en-US" sz="2800" dirty="0">
                <a:solidFill>
                  <a:srgbClr val="002060"/>
                </a:solidFill>
                <a:latin typeface="微軟正黑體" panose="020B0604030504040204" pitchFamily="34" charset="-120"/>
                <a:ea typeface="微軟正黑體" panose="020B0604030504040204" pitchFamily="34" charset="-120"/>
              </a:rPr>
              <a:t>       能力，可以選擇不同學程、不同程度分級的選</a:t>
            </a:r>
          </a:p>
          <a:p>
            <a:pPr marL="0" indent="0">
              <a:lnSpc>
                <a:spcPct val="120000"/>
              </a:lnSpc>
              <a:spcBef>
                <a:spcPts val="0"/>
              </a:spcBef>
              <a:buNone/>
            </a:pPr>
            <a:r>
              <a:rPr lang="zh-TW" altLang="en-US" sz="2800" dirty="0">
                <a:solidFill>
                  <a:srgbClr val="002060"/>
                </a:solidFill>
                <a:latin typeface="微軟正黑體" panose="020B0604030504040204" pitchFamily="34" charset="-120"/>
                <a:ea typeface="微軟正黑體" panose="020B0604030504040204" pitchFamily="34" charset="-120"/>
              </a:rPr>
              <a:t>       修科目及課程，更</a:t>
            </a:r>
            <a:r>
              <a:rPr lang="zh-TW" altLang="en-US" sz="2800" u="sng" dirty="0">
                <a:solidFill>
                  <a:srgbClr val="002060"/>
                </a:solidFill>
                <a:latin typeface="微軟正黑體" panose="020B0604030504040204" pitchFamily="34" charset="-120"/>
                <a:ea typeface="微軟正黑體" panose="020B0604030504040204" pitchFamily="34" charset="-120"/>
              </a:rPr>
              <a:t>對接升學進路發展</a:t>
            </a:r>
            <a:r>
              <a:rPr lang="zh-TW" altLang="en-US" sz="2800" dirty="0">
                <a:solidFill>
                  <a:srgbClr val="002060"/>
                </a:solidFill>
                <a:latin typeface="微軟正黑體" panose="020B0604030504040204" pitchFamily="34" charset="-120"/>
                <a:ea typeface="微軟正黑體" panose="020B0604030504040204" pitchFamily="34" charset="-120"/>
              </a:rPr>
              <a:t>。</a:t>
            </a:r>
            <a:endParaRPr lang="en-US" altLang="zh-TW" sz="2800" dirty="0">
              <a:solidFill>
                <a:srgbClr val="002060"/>
              </a:solidFill>
            </a:endParaRPr>
          </a:p>
          <a:p>
            <a:pPr marL="0" indent="0">
              <a:lnSpc>
                <a:spcPct val="120000"/>
              </a:lnSpc>
              <a:spcBef>
                <a:spcPts val="0"/>
              </a:spcBef>
              <a:buNone/>
            </a:pPr>
            <a:endParaRPr lang="zh-TW" altLang="en-US" sz="2800" dirty="0">
              <a:solidFill>
                <a:srgbClr val="002060"/>
              </a:solidFill>
            </a:endParaRPr>
          </a:p>
        </p:txBody>
      </p:sp>
    </p:spTree>
    <p:extLst>
      <p:ext uri="{BB962C8B-B14F-4D97-AF65-F5344CB8AC3E}">
        <p14:creationId xmlns:p14="http://schemas.microsoft.com/office/powerpoint/2010/main" val="7987880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6954416" y="4767263"/>
            <a:ext cx="2133600" cy="273844"/>
          </a:xfrm>
        </p:spPr>
        <p:txBody>
          <a:bodyPr/>
          <a:lstStyle/>
          <a:p>
            <a:fld id="{77FB1FFA-84B8-BF45-92CD-1DB958381E74}" type="slidenum">
              <a:rPr kumimoji="1" lang="zh-TW" altLang="en-US" b="1" smtClean="0"/>
              <a:pPr/>
              <a:t>59</a:t>
            </a:fld>
            <a:endParaRPr kumimoji="1" lang="zh-TW" altLang="en-US" b="1"/>
          </a:p>
        </p:txBody>
      </p:sp>
      <p:sp>
        <p:nvSpPr>
          <p:cNvPr id="4" name="標題 3"/>
          <p:cNvSpPr>
            <a:spLocks noGrp="1"/>
          </p:cNvSpPr>
          <p:nvPr>
            <p:ph type="title"/>
          </p:nvPr>
        </p:nvSpPr>
        <p:spPr>
          <a:solidFill>
            <a:srgbClr val="00CC66"/>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適性學習篇</a:t>
            </a:r>
          </a:p>
        </p:txBody>
      </p:sp>
      <p:sp>
        <p:nvSpPr>
          <p:cNvPr id="5" name="標題 1"/>
          <p:cNvSpPr txBox="1">
            <a:spLocks/>
          </p:cNvSpPr>
          <p:nvPr/>
        </p:nvSpPr>
        <p:spPr>
          <a:xfrm>
            <a:off x="347197" y="876838"/>
            <a:ext cx="4259179" cy="539451"/>
          </a:xfrm>
          <a:prstGeom prst="rect">
            <a:avLst/>
          </a:prstGeom>
          <a:solidFill>
            <a:schemeClr val="accent3">
              <a:lumMod val="60000"/>
              <a:lumOff val="40000"/>
            </a:schemeClr>
          </a:solidFill>
        </p:spPr>
        <p:txBody>
          <a:bodyPr>
            <a:noAutofit/>
          </a:bodyPr>
          <a:lstStyle>
            <a:lvl1pPr algn="l" defTabSz="457200" rtl="0" eaLnBrk="1" latinLnBrk="0" hangingPunct="1">
              <a:spcBef>
                <a:spcPct val="0"/>
              </a:spcBef>
              <a:buNone/>
              <a:defRPr sz="4000" b="1" kern="1200">
                <a:solidFill>
                  <a:srgbClr val="30B1B3"/>
                </a:solidFill>
                <a:latin typeface="微軟正黑體"/>
                <a:ea typeface="微軟正黑體"/>
                <a:cs typeface="微軟正黑體"/>
              </a:defRPr>
            </a:lvl1pPr>
          </a:lstStyle>
          <a:p>
            <a:r>
              <a:rPr lang="zh-TW" altLang="en-US" sz="3200" dirty="0">
                <a:solidFill>
                  <a:srgbClr val="C00000"/>
                </a:solidFill>
                <a:latin typeface="微軟正黑體" panose="020B0604030504040204" pitchFamily="34" charset="-120"/>
                <a:ea typeface="微軟正黑體" panose="020B0604030504040204" pitchFamily="34" charset="-120"/>
              </a:rPr>
              <a:t>綜高適性課程之優勢</a:t>
            </a:r>
          </a:p>
        </p:txBody>
      </p:sp>
      <p:sp>
        <p:nvSpPr>
          <p:cNvPr id="7" name="內容版面配置區 1"/>
          <p:cNvSpPr>
            <a:spLocks noGrp="1"/>
          </p:cNvSpPr>
          <p:nvPr>
            <p:ph idx="1"/>
          </p:nvPr>
        </p:nvSpPr>
        <p:spPr>
          <a:xfrm>
            <a:off x="457200" y="917263"/>
            <a:ext cx="8229600" cy="3628730"/>
          </a:xfrm>
        </p:spPr>
        <p:txBody>
          <a:bodyPr>
            <a:noAutofit/>
          </a:bodyPr>
          <a:lstStyle/>
          <a:p>
            <a:pPr marL="0" indent="0">
              <a:lnSpc>
                <a:spcPct val="120000"/>
              </a:lnSpc>
              <a:spcBef>
                <a:spcPts val="0"/>
              </a:spcBef>
              <a:buNone/>
            </a:pPr>
            <a:endParaRPr lang="en-US" altLang="zh-TW" sz="2800" dirty="0">
              <a:solidFill>
                <a:srgbClr val="FF0000"/>
              </a:solidFill>
            </a:endParaRPr>
          </a:p>
          <a:p>
            <a:pPr marL="0" indent="0">
              <a:lnSpc>
                <a:spcPct val="120000"/>
              </a:lnSpc>
              <a:spcBef>
                <a:spcPts val="0"/>
              </a:spcBef>
              <a:buNone/>
            </a:pP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三</a:t>
            </a: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u="sng" dirty="0">
                <a:solidFill>
                  <a:srgbClr val="002060"/>
                </a:solidFill>
              </a:rPr>
              <a:t>技高部定必修專業及實習課程規劃調整於高二、</a:t>
            </a:r>
            <a:endParaRPr lang="en-US" altLang="zh-TW" sz="2800" u="sng" dirty="0">
              <a:solidFill>
                <a:srgbClr val="002060"/>
              </a:solidFill>
            </a:endParaRPr>
          </a:p>
          <a:p>
            <a:pPr marL="0" indent="0">
              <a:lnSpc>
                <a:spcPct val="120000"/>
              </a:lnSpc>
              <a:spcBef>
                <a:spcPts val="0"/>
              </a:spcBef>
              <a:buNone/>
            </a:pPr>
            <a:r>
              <a:rPr lang="zh-TW" altLang="en-US" sz="2800" dirty="0">
                <a:solidFill>
                  <a:srgbClr val="002060"/>
                </a:solidFill>
              </a:rPr>
              <a:t>       </a:t>
            </a:r>
            <a:r>
              <a:rPr lang="zh-TW" altLang="en-US" sz="2800" u="sng" dirty="0">
                <a:solidFill>
                  <a:srgbClr val="002060"/>
                </a:solidFill>
              </a:rPr>
              <a:t>高三，並得參採技高之課程， 接軌升學需求。</a:t>
            </a:r>
          </a:p>
          <a:p>
            <a:pPr marL="0" indent="0">
              <a:lnSpc>
                <a:spcPct val="120000"/>
              </a:lnSpc>
              <a:spcBef>
                <a:spcPts val="0"/>
              </a:spcBef>
              <a:buNone/>
            </a:pP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四</a:t>
            </a: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落實於高一開設以學群</a:t>
            </a: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學程核心能力探索為主</a:t>
            </a:r>
          </a:p>
          <a:p>
            <a:pPr marL="0" indent="0">
              <a:lnSpc>
                <a:spcPct val="120000"/>
              </a:lnSpc>
              <a:spcBef>
                <a:spcPts val="0"/>
              </a:spcBef>
              <a:buNone/>
            </a:pPr>
            <a:r>
              <a:rPr lang="zh-TW" altLang="en-US" sz="2800" dirty="0">
                <a:solidFill>
                  <a:srgbClr val="002060"/>
                </a:solidFill>
                <a:latin typeface="微軟正黑體" panose="020B0604030504040204" pitchFamily="34" charset="-120"/>
                <a:ea typeface="微軟正黑體" panose="020B0604030504040204" pitchFamily="34" charset="-120"/>
              </a:rPr>
              <a:t>       之職業試探課程，增進分流時之決定參考。</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五</a:t>
            </a: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專題實作至少二學分</a:t>
            </a:r>
            <a:r>
              <a:rPr lang="zh-TW" altLang="en-US" sz="2800" dirty="0">
                <a:solidFill>
                  <a:schemeClr val="tx1"/>
                </a:solidFill>
                <a:latin typeface="微軟正黑體" panose="020B0604030504040204" pitchFamily="34" charset="-120"/>
                <a:ea typeface="微軟正黑體" panose="020B0604030504040204" pitchFamily="34" charset="-120"/>
              </a:rPr>
              <a:t>，提供學生強化申請入學</a:t>
            </a:r>
            <a:endParaRPr lang="en-US" altLang="zh-TW" sz="2800" dirty="0">
              <a:solidFill>
                <a:schemeClr val="tx1"/>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r>
              <a:rPr lang="zh-TW" altLang="en-US" sz="2800" dirty="0">
                <a:solidFill>
                  <a:schemeClr val="tx1"/>
                </a:solidFill>
                <a:latin typeface="微軟正黑體" panose="020B0604030504040204" pitchFamily="34" charset="-120"/>
                <a:ea typeface="微軟正黑體" panose="020B0604030504040204" pitchFamily="34" charset="-120"/>
              </a:rPr>
              <a:t>       或甄選入學所需</a:t>
            </a:r>
            <a:r>
              <a:rPr lang="zh-TW" altLang="en-US" sz="2800" dirty="0">
                <a:solidFill>
                  <a:srgbClr val="FF0000"/>
                </a:solidFill>
                <a:latin typeface="微軟正黑體" panose="020B0604030504040204" pitchFamily="34" charset="-120"/>
                <a:ea typeface="微軟正黑體" panose="020B0604030504040204" pitchFamily="34" charset="-120"/>
              </a:rPr>
              <a:t>課程學習成果作品</a:t>
            </a:r>
            <a:r>
              <a:rPr lang="zh-TW" altLang="en-US" sz="2800" dirty="0">
                <a:solidFill>
                  <a:schemeClr val="tx1"/>
                </a:solidFill>
                <a:latin typeface="微軟正黑體"/>
              </a:rPr>
              <a:t>。</a:t>
            </a:r>
            <a:endParaRPr lang="zh-TW" altLang="en-US" sz="2800" dirty="0">
              <a:solidFill>
                <a:schemeClr val="tx1"/>
              </a:solidFill>
              <a:latin typeface="微軟正黑體" panose="020B0604030504040204" pitchFamily="34" charset="-120"/>
              <a:ea typeface="微軟正黑體" panose="020B0604030504040204" pitchFamily="34" charset="-120"/>
            </a:endParaRPr>
          </a:p>
          <a:p>
            <a:pPr marL="0" indent="0">
              <a:lnSpc>
                <a:spcPct val="120000"/>
              </a:lnSpc>
              <a:spcBef>
                <a:spcPts val="0"/>
              </a:spcBef>
              <a:buNone/>
            </a:pPr>
            <a:endParaRPr lang="zh-TW" altLang="en-US" sz="2800" dirty="0">
              <a:solidFill>
                <a:srgbClr val="002060"/>
              </a:solidFill>
            </a:endParaRPr>
          </a:p>
        </p:txBody>
      </p:sp>
    </p:spTree>
    <p:extLst>
      <p:ext uri="{BB962C8B-B14F-4D97-AF65-F5344CB8AC3E}">
        <p14:creationId xmlns:p14="http://schemas.microsoft.com/office/powerpoint/2010/main" val="30415876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a:t>
            </a:fld>
            <a:endParaRPr kumimoji="1" lang="zh-TW" altLang="en-US"/>
          </a:p>
        </p:txBody>
      </p:sp>
      <p:sp>
        <p:nvSpPr>
          <p:cNvPr id="4" name="標題 3"/>
          <p:cNvSpPr>
            <a:spLocks noGrp="1"/>
          </p:cNvSpPr>
          <p:nvPr>
            <p:ph type="title"/>
          </p:nvPr>
        </p:nvSpPr>
        <p:spPr>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graphicFrame>
        <p:nvGraphicFramePr>
          <p:cNvPr id="18" name="資料庫圖表 17"/>
          <p:cNvGraphicFramePr/>
          <p:nvPr>
            <p:extLst>
              <p:ext uri="{D42A27DB-BD31-4B8C-83A1-F6EECF244321}">
                <p14:modId xmlns:p14="http://schemas.microsoft.com/office/powerpoint/2010/main" val="53343477"/>
              </p:ext>
            </p:extLst>
          </p:nvPr>
        </p:nvGraphicFramePr>
        <p:xfrm>
          <a:off x="2443061" y="1202978"/>
          <a:ext cx="5941256" cy="3777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矩形 18"/>
          <p:cNvSpPr/>
          <p:nvPr/>
        </p:nvSpPr>
        <p:spPr>
          <a:xfrm>
            <a:off x="2983191" y="2323814"/>
            <a:ext cx="1620211" cy="2569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20" name="矩形 19"/>
          <p:cNvSpPr/>
          <p:nvPr/>
        </p:nvSpPr>
        <p:spPr>
          <a:xfrm>
            <a:off x="5949985" y="1643170"/>
            <a:ext cx="1512169" cy="3340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TW" altLang="en-US" b="1">
              <a:latin typeface="微軟正黑體" panose="020B0604030504040204" pitchFamily="34" charset="-120"/>
              <a:ea typeface="微軟正黑體" panose="020B0604030504040204" pitchFamily="34" charset="-120"/>
            </a:endParaRPr>
          </a:p>
        </p:txBody>
      </p:sp>
      <p:cxnSp>
        <p:nvCxnSpPr>
          <p:cNvPr id="21" name="直線單箭頭接點 20"/>
          <p:cNvCxnSpPr/>
          <p:nvPr/>
        </p:nvCxnSpPr>
        <p:spPr>
          <a:xfrm flipV="1">
            <a:off x="4603405" y="3036355"/>
            <a:ext cx="1253880" cy="162018"/>
          </a:xfrm>
          <a:prstGeom prst="straightConnector1">
            <a:avLst/>
          </a:prstGeom>
          <a:ln w="4445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直線單箭頭接點 21"/>
          <p:cNvCxnSpPr/>
          <p:nvPr/>
        </p:nvCxnSpPr>
        <p:spPr>
          <a:xfrm>
            <a:off x="4603405" y="4537486"/>
            <a:ext cx="1322783" cy="216024"/>
          </a:xfrm>
          <a:prstGeom prst="straightConnector1">
            <a:avLst/>
          </a:prstGeom>
          <a:ln w="4445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直線單箭頭接點 22"/>
          <p:cNvCxnSpPr/>
          <p:nvPr/>
        </p:nvCxnSpPr>
        <p:spPr>
          <a:xfrm>
            <a:off x="4657418" y="3918892"/>
            <a:ext cx="1283484" cy="320601"/>
          </a:xfrm>
          <a:prstGeom prst="straightConnector1">
            <a:avLst/>
          </a:prstGeom>
          <a:ln w="4445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4" name="直線單箭頭接點 23"/>
          <p:cNvCxnSpPr/>
          <p:nvPr/>
        </p:nvCxnSpPr>
        <p:spPr>
          <a:xfrm flipV="1">
            <a:off x="4657418" y="3684427"/>
            <a:ext cx="1300612" cy="234465"/>
          </a:xfrm>
          <a:prstGeom prst="straightConnector1">
            <a:avLst/>
          </a:prstGeom>
          <a:ln w="44450">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25" name="直線單箭頭接點 24"/>
          <p:cNvCxnSpPr/>
          <p:nvPr/>
        </p:nvCxnSpPr>
        <p:spPr>
          <a:xfrm flipV="1">
            <a:off x="4603405" y="1920670"/>
            <a:ext cx="1253679" cy="648072"/>
          </a:xfrm>
          <a:prstGeom prst="straightConnector1">
            <a:avLst/>
          </a:prstGeom>
          <a:ln w="4445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6" name="直線單箭頭接點 25"/>
          <p:cNvCxnSpPr/>
          <p:nvPr/>
        </p:nvCxnSpPr>
        <p:spPr>
          <a:xfrm flipV="1">
            <a:off x="4603405" y="2514735"/>
            <a:ext cx="1231709" cy="214931"/>
          </a:xfrm>
          <a:prstGeom prst="straightConnector1">
            <a:avLst/>
          </a:prstGeom>
          <a:ln>
            <a:prstDash val="dash"/>
            <a:headEnd type="triangle"/>
            <a:tailEnd type="triangle"/>
          </a:ln>
        </p:spPr>
        <p:style>
          <a:lnRef idx="3">
            <a:schemeClr val="accent5"/>
          </a:lnRef>
          <a:fillRef idx="0">
            <a:schemeClr val="accent5"/>
          </a:fillRef>
          <a:effectRef idx="2">
            <a:schemeClr val="accent5"/>
          </a:effectRef>
          <a:fontRef idx="minor">
            <a:schemeClr val="tx1"/>
          </a:fontRef>
        </p:style>
      </p:cxnSp>
      <p:sp>
        <p:nvSpPr>
          <p:cNvPr id="27" name="矩形 26"/>
          <p:cNvSpPr/>
          <p:nvPr/>
        </p:nvSpPr>
        <p:spPr>
          <a:xfrm>
            <a:off x="309665" y="1025866"/>
            <a:ext cx="934495" cy="2977738"/>
          </a:xfrm>
          <a:prstGeom prst="rect">
            <a:avLst/>
          </a:prstGeom>
          <a:solidFill>
            <a:srgbClr val="CDF2FF"/>
          </a:solidFill>
          <a:ln/>
        </p:spPr>
        <p:style>
          <a:lnRef idx="3">
            <a:schemeClr val="lt1"/>
          </a:lnRef>
          <a:fillRef idx="1">
            <a:schemeClr val="accent2"/>
          </a:fillRef>
          <a:effectRef idx="1">
            <a:schemeClr val="accent2"/>
          </a:effectRef>
          <a:fontRef idx="minor">
            <a:schemeClr val="lt1"/>
          </a:fontRef>
        </p:style>
        <p:txBody>
          <a:bodyPr wrap="square" lIns="68580" tIns="34290" rIns="68580" bIns="34290">
            <a:spAutoFit/>
          </a:bodyPr>
          <a:lstStyle/>
          <a:p>
            <a:pPr algn="ctr"/>
            <a:r>
              <a:rPr lang="zh-TW" altLang="en-US" sz="2700" b="1" dirty="0" smtClean="0">
                <a:solidFill>
                  <a:schemeClr val="tx1"/>
                </a:solidFill>
                <a:latin typeface="微軟正黑體" panose="020B0604030504040204" pitchFamily="34" charset="-120"/>
                <a:ea typeface="微軟正黑體" panose="020B0604030504040204" pitchFamily="34" charset="-120"/>
              </a:rPr>
              <a:t>綜合型高中</a:t>
            </a:r>
            <a:r>
              <a:rPr lang="zh-TW" altLang="en-US" sz="2700" b="1" dirty="0">
                <a:solidFill>
                  <a:schemeClr val="tx1"/>
                </a:solidFill>
                <a:latin typeface="微軟正黑體" panose="020B0604030504040204" pitchFamily="34" charset="-120"/>
                <a:ea typeface="微軟正黑體" panose="020B0604030504040204" pitchFamily="34" charset="-120"/>
              </a:rPr>
              <a:t>學生主要的</a:t>
            </a:r>
            <a:endParaRPr lang="en-US" altLang="zh-TW" sz="2700" b="1" dirty="0">
              <a:solidFill>
                <a:schemeClr val="tx1"/>
              </a:solidFill>
              <a:latin typeface="微軟正黑體" panose="020B0604030504040204" pitchFamily="34" charset="-120"/>
              <a:ea typeface="微軟正黑體" panose="020B0604030504040204" pitchFamily="34" charset="-120"/>
            </a:endParaRPr>
          </a:p>
          <a:p>
            <a:pPr algn="ctr"/>
            <a:r>
              <a:rPr lang="zh-TW" altLang="en-US" sz="2700" b="1" dirty="0">
                <a:solidFill>
                  <a:schemeClr val="tx1"/>
                </a:solidFill>
                <a:latin typeface="微軟正黑體" panose="020B0604030504040204" pitchFamily="34" charset="-120"/>
                <a:ea typeface="微軟正黑體" panose="020B0604030504040204" pitchFamily="34" charset="-120"/>
              </a:rPr>
              <a:t>升學管道</a:t>
            </a:r>
            <a:endParaRPr lang="en-US" altLang="zh-TW" sz="2700" b="1" dirty="0">
              <a:solidFill>
                <a:schemeClr val="tx1"/>
              </a:solidFill>
              <a:latin typeface="微軟正黑體" panose="020B0604030504040204" pitchFamily="34" charset="-120"/>
              <a:ea typeface="微軟正黑體" panose="020B0604030504040204" pitchFamily="34" charset="-120"/>
            </a:endParaRPr>
          </a:p>
        </p:txBody>
      </p:sp>
      <p:sp>
        <p:nvSpPr>
          <p:cNvPr id="14" name="標題 1"/>
          <p:cNvSpPr txBox="1">
            <a:spLocks/>
          </p:cNvSpPr>
          <p:nvPr/>
        </p:nvSpPr>
        <p:spPr>
          <a:xfrm>
            <a:off x="2983191" y="921755"/>
            <a:ext cx="2821735" cy="456111"/>
          </a:xfrm>
          <a:prstGeom prst="rect">
            <a:avLst/>
          </a:prstGeom>
        </p:spPr>
        <p:txBody>
          <a:bodyPr bIns="91440" anchor="ctr" anchorCtr="0">
            <a:noAutofit/>
          </a:bodyPr>
          <a:lstStyle/>
          <a:p>
            <a:pPr algn="ctr">
              <a:spcBef>
                <a:spcPct val="0"/>
              </a:spcBef>
            </a:pPr>
            <a:r>
              <a:rPr lang="zh-TW" altLang="en-US" sz="2800" b="1" dirty="0">
                <a:solidFill>
                  <a:srgbClr val="FF0000"/>
                </a:solidFill>
                <a:latin typeface="微軟正黑體" panose="020B0604030504040204" pitchFamily="34" charset="-120"/>
                <a:ea typeface="微軟正黑體" panose="020B0604030504040204" pitchFamily="34" charset="-120"/>
              </a:rPr>
              <a:t>綜合型高中</a:t>
            </a:r>
            <a:endParaRPr lang="zh-CN" altLang="en-US" sz="2800" b="1" dirty="0">
              <a:solidFill>
                <a:srgbClr val="FF0000"/>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871663" y="3036355"/>
            <a:ext cx="750093" cy="369332"/>
          </a:xfrm>
          <a:prstGeom prst="rect">
            <a:avLst/>
          </a:prstGeom>
          <a:solidFill>
            <a:srgbClr val="FFFF00"/>
          </a:solidFill>
          <a:ln w="38100">
            <a:solidFill>
              <a:schemeClr val="accent1"/>
            </a:solidFill>
          </a:ln>
        </p:spPr>
        <p:txBody>
          <a:bodyPr wrap="square" rtlCol="0">
            <a:spAutoFit/>
          </a:bodyPr>
          <a:lstStyle/>
          <a:p>
            <a:r>
              <a:rPr lang="zh-TW" altLang="en-US" dirty="0" smtClean="0"/>
              <a:t>學測</a:t>
            </a:r>
            <a:endParaRPr lang="zh-TW" altLang="en-US" dirty="0"/>
          </a:p>
        </p:txBody>
      </p:sp>
      <p:cxnSp>
        <p:nvCxnSpPr>
          <p:cNvPr id="28" name="直線接點 27"/>
          <p:cNvCxnSpPr>
            <a:stCxn id="15" idx="3"/>
          </p:cNvCxnSpPr>
          <p:nvPr/>
        </p:nvCxnSpPr>
        <p:spPr>
          <a:xfrm>
            <a:off x="2621756" y="3221021"/>
            <a:ext cx="3614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線接點 30"/>
          <p:cNvCxnSpPr/>
          <p:nvPr/>
        </p:nvCxnSpPr>
        <p:spPr>
          <a:xfrm>
            <a:off x="2621756" y="3221021"/>
            <a:ext cx="361435" cy="822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線接點 32"/>
          <p:cNvCxnSpPr>
            <a:stCxn id="15" idx="3"/>
          </p:cNvCxnSpPr>
          <p:nvPr/>
        </p:nvCxnSpPr>
        <p:spPr>
          <a:xfrm>
            <a:off x="2621756" y="3221021"/>
            <a:ext cx="361435" cy="1532489"/>
          </a:xfrm>
          <a:prstGeom prst="line">
            <a:avLst/>
          </a:prstGeom>
        </p:spPr>
        <p:style>
          <a:lnRef idx="2">
            <a:schemeClr val="accent1"/>
          </a:lnRef>
          <a:fillRef idx="0">
            <a:schemeClr val="accent1"/>
          </a:fillRef>
          <a:effectRef idx="1">
            <a:schemeClr val="accent1"/>
          </a:effectRef>
          <a:fontRef idx="minor">
            <a:schemeClr val="tx1"/>
          </a:fontRef>
        </p:style>
      </p:cxnSp>
      <p:sp>
        <p:nvSpPr>
          <p:cNvPr id="34" name="文字方塊 33"/>
          <p:cNvSpPr txBox="1"/>
          <p:nvPr/>
        </p:nvSpPr>
        <p:spPr>
          <a:xfrm>
            <a:off x="1364456" y="4614066"/>
            <a:ext cx="1257300" cy="369332"/>
          </a:xfrm>
          <a:prstGeom prst="rect">
            <a:avLst/>
          </a:prstGeom>
          <a:solidFill>
            <a:srgbClr val="FFFF00"/>
          </a:solidFill>
          <a:ln w="38100">
            <a:solidFill>
              <a:schemeClr val="accent1"/>
            </a:solidFill>
          </a:ln>
        </p:spPr>
        <p:txBody>
          <a:bodyPr wrap="square" rtlCol="0">
            <a:spAutoFit/>
          </a:bodyPr>
          <a:lstStyle/>
          <a:p>
            <a:r>
              <a:rPr lang="zh-TW" altLang="en-US" dirty="0" smtClean="0"/>
              <a:t>分科測驗</a:t>
            </a:r>
            <a:endParaRPr lang="zh-TW" altLang="en-US" dirty="0"/>
          </a:p>
        </p:txBody>
      </p:sp>
      <p:cxnSp>
        <p:nvCxnSpPr>
          <p:cNvPr id="36" name="直線接點 35"/>
          <p:cNvCxnSpPr>
            <a:stCxn id="34" idx="3"/>
          </p:cNvCxnSpPr>
          <p:nvPr/>
        </p:nvCxnSpPr>
        <p:spPr>
          <a:xfrm>
            <a:off x="2621756" y="4798732"/>
            <a:ext cx="361435"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文字方塊 40"/>
          <p:cNvSpPr txBox="1"/>
          <p:nvPr/>
        </p:nvSpPr>
        <p:spPr>
          <a:xfrm>
            <a:off x="7782027" y="4043363"/>
            <a:ext cx="750093" cy="369332"/>
          </a:xfrm>
          <a:prstGeom prst="rect">
            <a:avLst/>
          </a:prstGeom>
          <a:solidFill>
            <a:srgbClr val="FFFF00"/>
          </a:solidFill>
          <a:ln w="38100">
            <a:solidFill>
              <a:schemeClr val="accent1"/>
            </a:solidFill>
          </a:ln>
        </p:spPr>
        <p:txBody>
          <a:bodyPr wrap="square" rtlCol="0">
            <a:spAutoFit/>
          </a:bodyPr>
          <a:lstStyle/>
          <a:p>
            <a:r>
              <a:rPr lang="zh-TW" altLang="en-US" dirty="0" smtClean="0"/>
              <a:t>統測</a:t>
            </a:r>
            <a:endParaRPr lang="zh-TW" altLang="en-US" dirty="0"/>
          </a:p>
        </p:txBody>
      </p:sp>
      <p:cxnSp>
        <p:nvCxnSpPr>
          <p:cNvPr id="43" name="直線接點 42"/>
          <p:cNvCxnSpPr>
            <a:stCxn id="41" idx="1"/>
          </p:cNvCxnSpPr>
          <p:nvPr/>
        </p:nvCxnSpPr>
        <p:spPr>
          <a:xfrm flipH="1">
            <a:off x="7462154" y="4228029"/>
            <a:ext cx="319873" cy="11464"/>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直線接點 44"/>
          <p:cNvCxnSpPr>
            <a:stCxn id="41" idx="1"/>
          </p:cNvCxnSpPr>
          <p:nvPr/>
        </p:nvCxnSpPr>
        <p:spPr>
          <a:xfrm flipH="1">
            <a:off x="7462154" y="4228029"/>
            <a:ext cx="319873" cy="57070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94659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000"/>
                            </p:stCondLst>
                            <p:childTnLst>
                              <p:par>
                                <p:cTn id="39" presetID="14" presetClass="entr" presetSubtype="1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4D490964-00B6-4A54-8E65-1FE7D3DA994F}" type="slidenum">
              <a:rPr lang="en-US" altLang="zh-TW" smtClean="0"/>
              <a:pPr>
                <a:defRPr/>
              </a:pPr>
              <a:t>60</a:t>
            </a:fld>
            <a:endParaRPr lang="en-US" altLang="en-US"/>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8" y="-1"/>
            <a:ext cx="9482323"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17849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4EC30CFB-5247-4BF2-9AB4-3ADF4FE8C5D6}" type="slidenum">
              <a:rPr lang="zh-TW" altLang="en-US" smtClean="0"/>
              <a:pPr>
                <a:defRPr/>
              </a:pPr>
              <a:t>61</a:t>
            </a:fld>
            <a:endParaRPr lang="zh-TW" alt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08" t="31112" r="40481" b="33162"/>
          <a:stretch/>
        </p:blipFill>
        <p:spPr bwMode="auto">
          <a:xfrm>
            <a:off x="6265985" y="119205"/>
            <a:ext cx="2708031" cy="18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Diagram group"/>
          <p:cNvGrpSpPr/>
          <p:nvPr/>
        </p:nvGrpSpPr>
        <p:grpSpPr>
          <a:xfrm>
            <a:off x="1691640" y="1818990"/>
            <a:ext cx="5760720" cy="752760"/>
            <a:chOff x="411480" y="3125901"/>
            <a:chExt cx="5760720" cy="1003680"/>
          </a:xfrm>
          <a:scene3d>
            <a:camera prst="isometricOffAxis2Left" zoom="95000"/>
            <a:lightRig rig="flat" dir="t"/>
          </a:scene3d>
        </p:grpSpPr>
        <p:grpSp>
          <p:nvGrpSpPr>
            <p:cNvPr id="7" name="群組 6"/>
            <p:cNvGrpSpPr/>
            <p:nvPr/>
          </p:nvGrpSpPr>
          <p:grpSpPr>
            <a:xfrm>
              <a:off x="411480" y="3125901"/>
              <a:ext cx="5760720" cy="1003680"/>
              <a:chOff x="411480" y="3125901"/>
              <a:chExt cx="5760720" cy="1003680"/>
            </a:xfrm>
          </p:grpSpPr>
          <p:sp>
            <p:nvSpPr>
              <p:cNvPr id="8" name="圓角矩形 7"/>
              <p:cNvSpPr/>
              <p:nvPr/>
            </p:nvSpPr>
            <p:spPr>
              <a:xfrm>
                <a:off x="411480" y="3125901"/>
                <a:ext cx="5760720" cy="1003680"/>
              </a:xfrm>
              <a:prstGeom prst="roundRect">
                <a:avLst/>
              </a:prstGeom>
              <a:sp3d extrusionH="381000" contourW="38100" prstMaterial="matte">
                <a:contourClr>
                  <a:schemeClr val="lt1"/>
                </a:contourClr>
              </a:sp3d>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9" name="圓角矩形 4"/>
              <p:cNvSpPr txBox="1"/>
              <p:nvPr/>
            </p:nvSpPr>
            <p:spPr>
              <a:xfrm>
                <a:off x="460476" y="3174897"/>
                <a:ext cx="5662728" cy="9056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lvl="0" algn="ctr" defTabSz="1955800">
                  <a:lnSpc>
                    <a:spcPct val="90000"/>
                  </a:lnSpc>
                  <a:spcBef>
                    <a:spcPct val="0"/>
                  </a:spcBef>
                  <a:spcAft>
                    <a:spcPct val="35000"/>
                  </a:spcAft>
                </a:pPr>
                <a:r>
                  <a:rPr lang="zh-TW" altLang="en-US" sz="44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結  語</a:t>
                </a:r>
                <a:endParaRPr lang="zh-TW" altLang="en-US" sz="4400" b="1" kern="12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grpSp>
      <p:sp>
        <p:nvSpPr>
          <p:cNvPr id="10" name="副標題 2"/>
          <p:cNvSpPr txBox="1">
            <a:spLocks/>
          </p:cNvSpPr>
          <p:nvPr/>
        </p:nvSpPr>
        <p:spPr>
          <a:xfrm>
            <a:off x="1143000" y="3132055"/>
            <a:ext cx="6858000" cy="81129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400" b="1" kern="1200">
                <a:solidFill>
                  <a:srgbClr val="30B1B3"/>
                </a:solidFill>
                <a:latin typeface="+mn-lt"/>
                <a:ea typeface="微軟正黑體"/>
                <a:cs typeface="+mn-cs"/>
              </a:defRPr>
            </a:lvl1pPr>
            <a:lvl2pPr marL="457200" indent="0" algn="ctr" defTabSz="457200" rtl="0" eaLnBrk="1" latinLnBrk="0" hangingPunct="1">
              <a:spcBef>
                <a:spcPct val="20000"/>
              </a:spcBef>
              <a:buFont typeface="Arial"/>
              <a:buNone/>
              <a:defRPr sz="2000" kern="1200">
                <a:solidFill>
                  <a:schemeClr val="tx1"/>
                </a:solidFill>
                <a:latin typeface="+mn-lt"/>
                <a:ea typeface="微軟正黑體"/>
                <a:cs typeface="+mn-cs"/>
              </a:defRPr>
            </a:lvl2pPr>
            <a:lvl3pPr marL="914400" indent="0" algn="ctr" defTabSz="457200" rtl="0" eaLnBrk="1" latinLnBrk="0" hangingPunct="1">
              <a:spcBef>
                <a:spcPct val="20000"/>
              </a:spcBef>
              <a:buFont typeface="Arial"/>
              <a:buNone/>
              <a:defRPr sz="1800" kern="1200">
                <a:solidFill>
                  <a:schemeClr val="tx1"/>
                </a:solidFill>
                <a:latin typeface="+mn-lt"/>
                <a:ea typeface="微軟正黑體"/>
                <a:cs typeface="+mn-cs"/>
              </a:defRPr>
            </a:lvl3pPr>
            <a:lvl4pPr marL="1371600" indent="0" algn="ctr" defTabSz="457200" rtl="0" eaLnBrk="1" latinLnBrk="0" hangingPunct="1">
              <a:spcBef>
                <a:spcPct val="20000"/>
              </a:spcBef>
              <a:buFont typeface="Arial"/>
              <a:buNone/>
              <a:defRPr sz="1600" kern="1200">
                <a:solidFill>
                  <a:schemeClr val="tx1"/>
                </a:solidFill>
                <a:latin typeface="+mn-lt"/>
                <a:ea typeface="微軟正黑體"/>
                <a:cs typeface="+mn-cs"/>
              </a:defRPr>
            </a:lvl4pPr>
            <a:lvl5pPr marL="1828800" indent="0" algn="ctr" defTabSz="457200" rtl="0" eaLnBrk="1" latinLnBrk="0" hangingPunct="1">
              <a:spcBef>
                <a:spcPct val="20000"/>
              </a:spcBef>
              <a:buFont typeface="Arial"/>
              <a:buNone/>
              <a:defRPr sz="1600" kern="1200">
                <a:solidFill>
                  <a:schemeClr val="tx1"/>
                </a:solidFill>
                <a:latin typeface="+mn-lt"/>
                <a:ea typeface="微軟正黑體"/>
                <a:cs typeface="+mn-cs"/>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r>
              <a:rPr lang="zh-TW" altLang="en-US" sz="4400" dirty="0">
                <a:solidFill>
                  <a:srgbClr val="002060"/>
                </a:solidFill>
                <a:effectLst>
                  <a:outerShdw blurRad="38100" dist="38100" dir="2700000" algn="tl">
                    <a:srgbClr val="000000">
                      <a:alpha val="43137"/>
                    </a:srgbClr>
                  </a:outerShdw>
                </a:effectLst>
              </a:rPr>
              <a:t>建議與展望</a:t>
            </a:r>
            <a:endParaRPr lang="en-US" altLang="zh-TW" sz="4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1004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62</a:t>
            </a:fld>
            <a:endParaRPr kumimoji="1" lang="zh-TW" altLang="en-US"/>
          </a:p>
        </p:txBody>
      </p:sp>
      <p:sp>
        <p:nvSpPr>
          <p:cNvPr id="4" name="標題 3"/>
          <p:cNvSpPr>
            <a:spLocks noGrp="1"/>
          </p:cNvSpPr>
          <p:nvPr>
            <p:ph type="title"/>
          </p:nvPr>
        </p:nvSpPr>
        <p:spPr>
          <a:solidFill>
            <a:srgbClr val="FF9900"/>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結 語</a:t>
            </a:r>
          </a:p>
        </p:txBody>
      </p:sp>
      <p:graphicFrame>
        <p:nvGraphicFramePr>
          <p:cNvPr id="5" name="資料庫圖表 4"/>
          <p:cNvGraphicFramePr/>
          <p:nvPr>
            <p:extLst>
              <p:ext uri="{D42A27DB-BD31-4B8C-83A1-F6EECF244321}">
                <p14:modId xmlns:p14="http://schemas.microsoft.com/office/powerpoint/2010/main" val="2416843991"/>
              </p:ext>
            </p:extLst>
          </p:nvPr>
        </p:nvGraphicFramePr>
        <p:xfrm>
          <a:off x="776914" y="907498"/>
          <a:ext cx="8087169" cy="4082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橢圓 10"/>
          <p:cNvSpPr/>
          <p:nvPr/>
        </p:nvSpPr>
        <p:spPr>
          <a:xfrm>
            <a:off x="410548" y="907497"/>
            <a:ext cx="2528596" cy="16285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綜高課程進路適性之建議</a:t>
            </a:r>
          </a:p>
        </p:txBody>
      </p:sp>
    </p:spTree>
    <p:extLst>
      <p:ext uri="{BB962C8B-B14F-4D97-AF65-F5344CB8AC3E}">
        <p14:creationId xmlns:p14="http://schemas.microsoft.com/office/powerpoint/2010/main" val="36719137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63</a:t>
            </a:fld>
            <a:endParaRPr kumimoji="1" lang="zh-TW" altLang="en-US"/>
          </a:p>
        </p:txBody>
      </p:sp>
      <p:sp>
        <p:nvSpPr>
          <p:cNvPr id="4" name="標題 3"/>
          <p:cNvSpPr>
            <a:spLocks noGrp="1"/>
          </p:cNvSpPr>
          <p:nvPr>
            <p:ph type="title"/>
          </p:nvPr>
        </p:nvSpPr>
        <p:spPr>
          <a:solidFill>
            <a:srgbClr val="FF9900"/>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結 語</a:t>
            </a:r>
          </a:p>
        </p:txBody>
      </p:sp>
      <p:grpSp>
        <p:nvGrpSpPr>
          <p:cNvPr id="5" name="组 8"/>
          <p:cNvGrpSpPr/>
          <p:nvPr/>
        </p:nvGrpSpPr>
        <p:grpSpPr>
          <a:xfrm>
            <a:off x="345565" y="2528749"/>
            <a:ext cx="2595526" cy="1976050"/>
            <a:chOff x="970383" y="3467728"/>
            <a:chExt cx="3073400" cy="2447880"/>
          </a:xfrm>
        </p:grpSpPr>
        <p:sp>
          <p:nvSpPr>
            <p:cNvPr id="6" name="矩形 5"/>
            <p:cNvSpPr/>
            <p:nvPr/>
          </p:nvSpPr>
          <p:spPr>
            <a:xfrm>
              <a:off x="970383" y="3467728"/>
              <a:ext cx="3073400" cy="2447880"/>
            </a:xfrm>
            <a:prstGeom prst="rect">
              <a:avLst/>
            </a:prstGeom>
            <a:solidFill>
              <a:schemeClr val="bg1"/>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7" name="矩形 6"/>
            <p:cNvSpPr/>
            <p:nvPr/>
          </p:nvSpPr>
          <p:spPr>
            <a:xfrm>
              <a:off x="1059180" y="3524719"/>
              <a:ext cx="2844800" cy="2344783"/>
            </a:xfrm>
            <a:prstGeom prst="rect">
              <a:avLst/>
            </a:prstGeom>
            <a:noFill/>
          </p:spPr>
          <p:txBody>
            <a:bodyPr wrap="square">
              <a:spAutoFit/>
            </a:bodyPr>
            <a:lstStyle/>
            <a:p>
              <a:pPr algn="ctr" defTabSz="1219170">
                <a:lnSpc>
                  <a:spcPct val="150000"/>
                </a:lnSpc>
                <a:defRPr/>
              </a:pPr>
              <a:r>
                <a:rPr lang="zh-TW" altLang="en-US" sz="2600" b="1" kern="0" dirty="0">
                  <a:solidFill>
                    <a:schemeClr val="tx1">
                      <a:lumMod val="75000"/>
                      <a:lumOff val="25000"/>
                    </a:schemeClr>
                  </a:solidFill>
                  <a:ea typeface="微软雅黑" charset="0"/>
                </a:rPr>
                <a:t>自 發</a:t>
              </a:r>
              <a:endParaRPr lang="en-US" altLang="zh-TW" sz="2600" b="1" kern="0" dirty="0">
                <a:solidFill>
                  <a:schemeClr val="tx1">
                    <a:lumMod val="75000"/>
                    <a:lumOff val="25000"/>
                  </a:schemeClr>
                </a:solidFill>
                <a:ea typeface="微软雅黑" charset="0"/>
              </a:endParaRPr>
            </a:p>
            <a:p>
              <a:pPr algn="ctr" defTabSz="1219170">
                <a:lnSpc>
                  <a:spcPct val="150000"/>
                </a:lnSpc>
                <a:defRPr/>
              </a:pPr>
              <a:r>
                <a:rPr lang="zh-TW" altLang="en-US" sz="2600" b="1" kern="0" dirty="0">
                  <a:solidFill>
                    <a:schemeClr val="tx1">
                      <a:lumMod val="75000"/>
                      <a:lumOff val="25000"/>
                    </a:schemeClr>
                  </a:solidFill>
                  <a:ea typeface="微软雅黑" charset="0"/>
                </a:rPr>
                <a:t>互 動</a:t>
              </a:r>
              <a:endParaRPr lang="en-US" altLang="zh-TW" sz="2600" b="1" kern="0" dirty="0">
                <a:solidFill>
                  <a:schemeClr val="tx1">
                    <a:lumMod val="75000"/>
                    <a:lumOff val="25000"/>
                  </a:schemeClr>
                </a:solidFill>
                <a:ea typeface="微软雅黑" charset="0"/>
              </a:endParaRPr>
            </a:p>
            <a:p>
              <a:pPr algn="ctr" defTabSz="1219170">
                <a:lnSpc>
                  <a:spcPct val="150000"/>
                </a:lnSpc>
                <a:defRPr/>
              </a:pPr>
              <a:r>
                <a:rPr lang="zh-TW" altLang="en-US" sz="2600" b="1" kern="0" dirty="0">
                  <a:solidFill>
                    <a:schemeClr val="tx1">
                      <a:lumMod val="75000"/>
                      <a:lumOff val="25000"/>
                    </a:schemeClr>
                  </a:solidFill>
                  <a:ea typeface="微软雅黑" charset="0"/>
                </a:rPr>
                <a:t>共 好</a:t>
              </a:r>
              <a:endParaRPr lang="en-US" altLang="zh-CN" sz="2600" b="1" kern="0" dirty="0">
                <a:solidFill>
                  <a:schemeClr val="tx1">
                    <a:lumMod val="75000"/>
                    <a:lumOff val="25000"/>
                  </a:schemeClr>
                </a:solidFill>
                <a:ea typeface="微软雅黑" charset="0"/>
              </a:endParaRPr>
            </a:p>
          </p:txBody>
        </p:sp>
      </p:grpSp>
      <p:pic>
        <p:nvPicPr>
          <p:cNvPr id="8"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10" y="721519"/>
            <a:ext cx="2353022" cy="1824249"/>
          </a:xfrm>
          <a:prstGeom prst="ellipse">
            <a:avLst/>
          </a:prstGeom>
        </p:spPr>
      </p:pic>
      <p:sp>
        <p:nvSpPr>
          <p:cNvPr id="9" name="椭圆 3"/>
          <p:cNvSpPr/>
          <p:nvPr/>
        </p:nvSpPr>
        <p:spPr>
          <a:xfrm>
            <a:off x="1358788" y="2357755"/>
            <a:ext cx="419100" cy="314325"/>
          </a:xfrm>
          <a:prstGeom prst="ellipse">
            <a:avLst/>
          </a:prstGeom>
          <a:solidFill>
            <a:schemeClr val="accent6">
              <a:lumMod val="60000"/>
              <a:lumOff val="4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zh-CN" altLang="en-US"/>
          </a:p>
        </p:txBody>
      </p:sp>
      <p:grpSp>
        <p:nvGrpSpPr>
          <p:cNvPr id="10" name="组 36"/>
          <p:cNvGrpSpPr/>
          <p:nvPr/>
        </p:nvGrpSpPr>
        <p:grpSpPr>
          <a:xfrm>
            <a:off x="3212875" y="2517468"/>
            <a:ext cx="2595526" cy="1976051"/>
            <a:chOff x="627720" y="2546741"/>
            <a:chExt cx="3073400" cy="2447880"/>
          </a:xfrm>
        </p:grpSpPr>
        <p:sp>
          <p:nvSpPr>
            <p:cNvPr id="11" name="矩形 10"/>
            <p:cNvSpPr/>
            <p:nvPr/>
          </p:nvSpPr>
          <p:spPr>
            <a:xfrm>
              <a:off x="627720" y="2546741"/>
              <a:ext cx="3073400" cy="2447880"/>
            </a:xfrm>
            <a:prstGeom prst="rect">
              <a:avLst/>
            </a:prstGeom>
            <a:solidFill>
              <a:schemeClr val="bg1"/>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2" name="矩形 11"/>
            <p:cNvSpPr/>
            <p:nvPr/>
          </p:nvSpPr>
          <p:spPr>
            <a:xfrm>
              <a:off x="722321" y="2598289"/>
              <a:ext cx="2978799" cy="2344783"/>
            </a:xfrm>
            <a:prstGeom prst="rect">
              <a:avLst/>
            </a:prstGeom>
            <a:noFill/>
          </p:spPr>
          <p:txBody>
            <a:bodyPr wrap="square">
              <a:spAutoFit/>
            </a:bodyPr>
            <a:lstStyle/>
            <a:p>
              <a:pPr algn="ctr" defTabSz="1219170">
                <a:lnSpc>
                  <a:spcPct val="150000"/>
                </a:lnSpc>
                <a:defRPr/>
              </a:pPr>
              <a:r>
                <a:rPr lang="zh-TW" altLang="en-US" sz="2600" b="1" kern="0" dirty="0">
                  <a:solidFill>
                    <a:schemeClr val="tx1">
                      <a:lumMod val="75000"/>
                      <a:lumOff val="25000"/>
                    </a:schemeClr>
                  </a:solidFill>
                  <a:ea typeface="微软雅黑" charset="0"/>
                </a:rPr>
                <a:t>成就每一個孩子</a:t>
              </a:r>
              <a:endParaRPr lang="en-US" altLang="zh-TW" sz="2600" b="1" kern="0" dirty="0">
                <a:solidFill>
                  <a:schemeClr val="tx1">
                    <a:lumMod val="75000"/>
                    <a:lumOff val="25000"/>
                  </a:schemeClr>
                </a:solidFill>
                <a:ea typeface="微软雅黑" charset="0"/>
              </a:endParaRPr>
            </a:p>
            <a:p>
              <a:pPr algn="ctr" defTabSz="1219170">
                <a:lnSpc>
                  <a:spcPct val="150000"/>
                </a:lnSpc>
                <a:defRPr/>
              </a:pPr>
              <a:r>
                <a:rPr lang="zh-TW" altLang="en-US" sz="2600" b="1" kern="0" dirty="0">
                  <a:solidFill>
                    <a:schemeClr val="tx1">
                      <a:lumMod val="75000"/>
                      <a:lumOff val="25000"/>
                    </a:schemeClr>
                  </a:solidFill>
                  <a:ea typeface="微软雅黑" charset="0"/>
                </a:rPr>
                <a:t>適性揚才</a:t>
              </a:r>
              <a:endParaRPr lang="en-US" altLang="zh-TW" sz="2600" b="1" kern="0" dirty="0">
                <a:solidFill>
                  <a:schemeClr val="tx1">
                    <a:lumMod val="75000"/>
                    <a:lumOff val="25000"/>
                  </a:schemeClr>
                </a:solidFill>
                <a:ea typeface="微软雅黑" charset="0"/>
              </a:endParaRPr>
            </a:p>
            <a:p>
              <a:pPr algn="ctr" defTabSz="1219170">
                <a:lnSpc>
                  <a:spcPct val="150000"/>
                </a:lnSpc>
                <a:defRPr/>
              </a:pPr>
              <a:r>
                <a:rPr lang="zh-TW" altLang="en-US" sz="2600" b="1" kern="0" dirty="0">
                  <a:solidFill>
                    <a:schemeClr val="tx1">
                      <a:lumMod val="75000"/>
                      <a:lumOff val="25000"/>
                    </a:schemeClr>
                  </a:solidFill>
                  <a:ea typeface="微软雅黑" charset="0"/>
                </a:rPr>
                <a:t>終身學習</a:t>
              </a:r>
              <a:endParaRPr lang="en-US" altLang="zh-CN" sz="2600" b="1" kern="0" dirty="0">
                <a:solidFill>
                  <a:schemeClr val="tx1">
                    <a:lumMod val="75000"/>
                    <a:lumOff val="25000"/>
                  </a:schemeClr>
                </a:solidFill>
                <a:ea typeface="微软雅黑" charset="0"/>
              </a:endParaRPr>
            </a:p>
          </p:txBody>
        </p:sp>
      </p:grpSp>
      <p:pic>
        <p:nvPicPr>
          <p:cNvPr id="13"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249" y="721519"/>
            <a:ext cx="2501053" cy="1806609"/>
          </a:xfrm>
          <a:prstGeom prst="ellipse">
            <a:avLst/>
          </a:prstGeom>
        </p:spPr>
      </p:pic>
      <p:sp>
        <p:nvSpPr>
          <p:cNvPr id="14" name="椭圆 38"/>
          <p:cNvSpPr/>
          <p:nvPr/>
        </p:nvSpPr>
        <p:spPr>
          <a:xfrm>
            <a:off x="4246224" y="2357755"/>
            <a:ext cx="419100" cy="314325"/>
          </a:xfrm>
          <a:prstGeom prst="ellipse">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5" name="组 43"/>
          <p:cNvGrpSpPr/>
          <p:nvPr/>
        </p:nvGrpSpPr>
        <p:grpSpPr>
          <a:xfrm>
            <a:off x="6077640" y="2533143"/>
            <a:ext cx="2595528" cy="1976050"/>
            <a:chOff x="-352480" y="2461578"/>
            <a:chExt cx="3073400" cy="2447880"/>
          </a:xfrm>
        </p:grpSpPr>
        <p:sp>
          <p:nvSpPr>
            <p:cNvPr id="16" name="矩形 15"/>
            <p:cNvSpPr/>
            <p:nvPr/>
          </p:nvSpPr>
          <p:spPr>
            <a:xfrm>
              <a:off x="-352480" y="2461578"/>
              <a:ext cx="3073400" cy="2447880"/>
            </a:xfrm>
            <a:prstGeom prst="rect">
              <a:avLst/>
            </a:prstGeom>
            <a:solidFill>
              <a:schemeClr val="bg1"/>
            </a:solidFill>
            <a:ln>
              <a:noFill/>
            </a:ln>
            <a:effectLst>
              <a:outerShdw blurRad="889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7" name="矩形 16"/>
            <p:cNvSpPr/>
            <p:nvPr/>
          </p:nvSpPr>
          <p:spPr>
            <a:xfrm>
              <a:off x="-272318" y="2637036"/>
              <a:ext cx="2913075" cy="2096962"/>
            </a:xfrm>
            <a:prstGeom prst="rect">
              <a:avLst/>
            </a:prstGeom>
            <a:noFill/>
          </p:spPr>
          <p:txBody>
            <a:bodyPr wrap="square">
              <a:spAutoFit/>
            </a:bodyPr>
            <a:lstStyle/>
            <a:p>
              <a:pPr algn="ctr" defTabSz="1219170">
                <a:defRPr/>
              </a:pPr>
              <a:r>
                <a:rPr lang="zh-TW" altLang="en-US" sz="2600" b="1" kern="0" dirty="0">
                  <a:solidFill>
                    <a:schemeClr val="tx1">
                      <a:lumMod val="75000"/>
                      <a:lumOff val="25000"/>
                    </a:schemeClr>
                  </a:solidFill>
                  <a:ea typeface="微软雅黑" charset="0"/>
                </a:rPr>
                <a:t>啟發生命潛能</a:t>
              </a:r>
              <a:endParaRPr lang="en-US" altLang="zh-TW" sz="2600" b="1" kern="0" dirty="0">
                <a:solidFill>
                  <a:schemeClr val="tx1">
                    <a:lumMod val="75000"/>
                    <a:lumOff val="25000"/>
                  </a:schemeClr>
                </a:solidFill>
                <a:ea typeface="微软雅黑" charset="0"/>
              </a:endParaRPr>
            </a:p>
            <a:p>
              <a:pPr algn="ctr" defTabSz="1219170">
                <a:defRPr/>
              </a:pPr>
              <a:r>
                <a:rPr lang="zh-TW" altLang="en-US" sz="2600" b="1" kern="0" dirty="0">
                  <a:solidFill>
                    <a:schemeClr val="tx1">
                      <a:lumMod val="75000"/>
                      <a:lumOff val="25000"/>
                    </a:schemeClr>
                  </a:solidFill>
                  <a:ea typeface="微软雅黑" charset="0"/>
                </a:rPr>
                <a:t>陶養生活知能</a:t>
              </a:r>
              <a:endParaRPr lang="en-US" altLang="zh-TW" sz="2600" b="1" kern="0" dirty="0">
                <a:solidFill>
                  <a:schemeClr val="tx1">
                    <a:lumMod val="75000"/>
                    <a:lumOff val="25000"/>
                  </a:schemeClr>
                </a:solidFill>
                <a:ea typeface="微软雅黑" charset="0"/>
              </a:endParaRPr>
            </a:p>
            <a:p>
              <a:pPr algn="ctr" defTabSz="1219170">
                <a:defRPr/>
              </a:pPr>
              <a:r>
                <a:rPr lang="zh-TW" altLang="en-US" sz="2600" b="1" kern="0" dirty="0">
                  <a:solidFill>
                    <a:schemeClr val="tx1">
                      <a:lumMod val="75000"/>
                      <a:lumOff val="25000"/>
                    </a:schemeClr>
                  </a:solidFill>
                  <a:ea typeface="微软雅黑" charset="0"/>
                </a:rPr>
                <a:t>促進生涯發展</a:t>
              </a:r>
              <a:endParaRPr lang="en-US" altLang="zh-TW" sz="2600" b="1" kern="0" dirty="0">
                <a:solidFill>
                  <a:schemeClr val="tx1">
                    <a:lumMod val="75000"/>
                    <a:lumOff val="25000"/>
                  </a:schemeClr>
                </a:solidFill>
                <a:ea typeface="微软雅黑" charset="0"/>
              </a:endParaRPr>
            </a:p>
            <a:p>
              <a:pPr algn="ctr" defTabSz="1219170">
                <a:defRPr/>
              </a:pPr>
              <a:r>
                <a:rPr lang="zh-TW" altLang="en-US" sz="2600" b="1" kern="0" dirty="0">
                  <a:solidFill>
                    <a:schemeClr val="tx1">
                      <a:lumMod val="75000"/>
                      <a:lumOff val="25000"/>
                    </a:schemeClr>
                  </a:solidFill>
                  <a:ea typeface="微软雅黑" charset="0"/>
                </a:rPr>
                <a:t>涵育公民責任</a:t>
              </a:r>
              <a:endParaRPr lang="en-US" altLang="zh-CN" sz="2600" b="1" kern="0" dirty="0">
                <a:solidFill>
                  <a:schemeClr val="tx1">
                    <a:lumMod val="75000"/>
                    <a:lumOff val="25000"/>
                  </a:schemeClr>
                </a:solidFill>
                <a:ea typeface="微软雅黑" charset="0"/>
              </a:endParaRPr>
            </a:p>
          </p:txBody>
        </p:sp>
      </p:grpSp>
      <p:pic>
        <p:nvPicPr>
          <p:cNvPr id="18" name="图片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468" y="721519"/>
            <a:ext cx="2529474" cy="1807231"/>
          </a:xfrm>
          <a:prstGeom prst="ellipse">
            <a:avLst/>
          </a:prstGeom>
        </p:spPr>
      </p:pic>
      <p:sp>
        <p:nvSpPr>
          <p:cNvPr id="19" name="椭圆 45"/>
          <p:cNvSpPr/>
          <p:nvPr/>
        </p:nvSpPr>
        <p:spPr>
          <a:xfrm>
            <a:off x="7083559" y="2360306"/>
            <a:ext cx="419100" cy="314325"/>
          </a:xfrm>
          <a:prstGeom prst="ellipse">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8335846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A24BB50-9251-47DB-B3E5-EF111BF04057}"/>
              </a:ext>
            </a:extLst>
          </p:cNvPr>
          <p:cNvPicPr>
            <a:picLocks noChangeAspect="1"/>
          </p:cNvPicPr>
          <p:nvPr/>
        </p:nvPicPr>
        <p:blipFill rotWithShape="1">
          <a:blip r:embed="rId3">
            <a:extLst>
              <a:ext uri="{28A0092B-C50C-407E-A947-70E740481C1C}">
                <a14:useLocalDpi xmlns:a14="http://schemas.microsoft.com/office/drawing/2010/main" val="0"/>
              </a:ext>
            </a:extLst>
          </a:blip>
          <a:srcRect l="1" t="27927" r="23069" b="21840"/>
          <a:stretch/>
        </p:blipFill>
        <p:spPr>
          <a:xfrm>
            <a:off x="-99260" y="1262908"/>
            <a:ext cx="4602079" cy="2617685"/>
          </a:xfrm>
          <a:prstGeom prst="rect">
            <a:avLst/>
          </a:prstGeom>
        </p:spPr>
      </p:pic>
      <p:sp>
        <p:nvSpPr>
          <p:cNvPr id="3" name="文本框 2">
            <a:extLst>
              <a:ext uri="{FF2B5EF4-FFF2-40B4-BE49-F238E27FC236}">
                <a16:creationId xmlns:a16="http://schemas.microsoft.com/office/drawing/2014/main" id="{56ADA21B-4869-47A1-914A-ED59026C99C3}"/>
              </a:ext>
            </a:extLst>
          </p:cNvPr>
          <p:cNvSpPr txBox="1"/>
          <p:nvPr/>
        </p:nvSpPr>
        <p:spPr>
          <a:xfrm>
            <a:off x="848227" y="2133857"/>
            <a:ext cx="1654944" cy="1084321"/>
          </a:xfrm>
          <a:prstGeom prst="rect">
            <a:avLst/>
          </a:prstGeom>
          <a:noFill/>
        </p:spPr>
        <p:txBody>
          <a:bodyPr wrap="square" lIns="67995" tIns="33997" rIns="67995" bIns="33997" rtlCol="0">
            <a:spAutoFit/>
          </a:bodyPr>
          <a:lstStyle/>
          <a:p>
            <a:pPr algn="ctr" defTabSz="679948">
              <a:defRPr/>
            </a:pPr>
            <a:r>
              <a:rPr lang="en-US" altLang="zh-CN" sz="3300" b="1" dirty="0">
                <a:solidFill>
                  <a:srgbClr val="142938"/>
                </a:solidFill>
                <a:latin typeface="微软雅黑"/>
                <a:ea typeface="微软雅黑"/>
              </a:rPr>
              <a:t>PART 03</a:t>
            </a:r>
          </a:p>
        </p:txBody>
      </p:sp>
      <p:sp>
        <p:nvSpPr>
          <p:cNvPr id="4" name="文本框 3">
            <a:extLst>
              <a:ext uri="{FF2B5EF4-FFF2-40B4-BE49-F238E27FC236}">
                <a16:creationId xmlns:a16="http://schemas.microsoft.com/office/drawing/2014/main" id="{7D7DC5D2-6D98-48DE-8E5C-D20651A00016}"/>
              </a:ext>
            </a:extLst>
          </p:cNvPr>
          <p:cNvSpPr txBox="1"/>
          <p:nvPr/>
        </p:nvSpPr>
        <p:spPr>
          <a:xfrm>
            <a:off x="3302669" y="1156946"/>
            <a:ext cx="5456321" cy="761155"/>
          </a:xfrm>
          <a:prstGeom prst="rect">
            <a:avLst/>
          </a:prstGeom>
          <a:solidFill>
            <a:schemeClr val="accent6">
              <a:lumMod val="20000"/>
              <a:lumOff val="80000"/>
            </a:schemeClr>
          </a:solidFill>
        </p:spPr>
        <p:txBody>
          <a:bodyPr wrap="square" lIns="67995" tIns="33997" rIns="67995" bIns="33997" rtlCol="0">
            <a:spAutoFit/>
            <a:scene3d>
              <a:camera prst="orthographicFront"/>
              <a:lightRig rig="threePt" dir="t"/>
            </a:scene3d>
            <a:sp3d contourW="12700"/>
          </a:bodyPr>
          <a:lstStyle/>
          <a:p>
            <a:pPr defTabSz="679948">
              <a:defRPr/>
            </a:pPr>
            <a:r>
              <a:rPr lang="zh-TW" altLang="en-US" sz="4500" b="1" dirty="0" smtClean="0">
                <a:solidFill>
                  <a:srgbClr val="142938"/>
                </a:solidFill>
                <a:latin typeface="经典综艺体简" panose="02010609000101010101" pitchFamily="49" charset="-122"/>
                <a:ea typeface="经典综艺体简" panose="02010609000101010101" pitchFamily="49" charset="-122"/>
                <a:cs typeface="经典综艺体简" panose="02010609000101010101" pitchFamily="49" charset="-122"/>
              </a:rPr>
              <a:t>以國立溪湖高中為例</a:t>
            </a:r>
            <a:endParaRPr lang="zh-CN" altLang="en-US" sz="4500" b="1" dirty="0">
              <a:solidFill>
                <a:srgbClr val="142938"/>
              </a:solidFill>
              <a:latin typeface="经典综艺体简" panose="02010609000101010101" pitchFamily="49" charset="-122"/>
              <a:ea typeface="经典综艺体简" panose="02010609000101010101" pitchFamily="49" charset="-122"/>
              <a:cs typeface="经典综艺体简" panose="02010609000101010101" pitchFamily="49" charset="-122"/>
            </a:endParaRPr>
          </a:p>
        </p:txBody>
      </p:sp>
      <p:grpSp>
        <p:nvGrpSpPr>
          <p:cNvPr id="5" name="组合 5">
            <a:extLst>
              <a:ext uri="{FF2B5EF4-FFF2-40B4-BE49-F238E27FC236}">
                <a16:creationId xmlns:a16="http://schemas.microsoft.com/office/drawing/2014/main" id="{4D66842F-FD3C-44C6-B886-A63D21861890}"/>
              </a:ext>
            </a:extLst>
          </p:cNvPr>
          <p:cNvGrpSpPr/>
          <p:nvPr/>
        </p:nvGrpSpPr>
        <p:grpSpPr>
          <a:xfrm>
            <a:off x="0" y="4972050"/>
            <a:ext cx="9144000" cy="171450"/>
            <a:chOff x="0" y="6629400"/>
            <a:chExt cx="12192000" cy="228600"/>
          </a:xfrm>
        </p:grpSpPr>
        <p:grpSp>
          <p:nvGrpSpPr>
            <p:cNvPr id="6" name="组合 6">
              <a:extLst>
                <a:ext uri="{FF2B5EF4-FFF2-40B4-BE49-F238E27FC236}">
                  <a16:creationId xmlns:a16="http://schemas.microsoft.com/office/drawing/2014/main" id="{B368C538-5E11-4B4C-A0B2-8D9BCA702B4F}"/>
                </a:ext>
              </a:extLst>
            </p:cNvPr>
            <p:cNvGrpSpPr/>
            <p:nvPr/>
          </p:nvGrpSpPr>
          <p:grpSpPr>
            <a:xfrm>
              <a:off x="0" y="6629400"/>
              <a:ext cx="6096000" cy="228600"/>
              <a:chOff x="0" y="6629400"/>
              <a:chExt cx="6822268" cy="228600"/>
            </a:xfrm>
          </p:grpSpPr>
          <p:sp>
            <p:nvSpPr>
              <p:cNvPr id="13" name="矩形 12">
                <a:extLst>
                  <a:ext uri="{FF2B5EF4-FFF2-40B4-BE49-F238E27FC236}">
                    <a16:creationId xmlns:a16="http://schemas.microsoft.com/office/drawing/2014/main" id="{8B2A8E54-96A7-4CED-AA56-EA24DE83671F}"/>
                  </a:ext>
                </a:extLst>
              </p:cNvPr>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sp>
            <p:nvSpPr>
              <p:cNvPr id="14" name="矩形 13">
                <a:extLst>
                  <a:ext uri="{FF2B5EF4-FFF2-40B4-BE49-F238E27FC236}">
                    <a16:creationId xmlns:a16="http://schemas.microsoft.com/office/drawing/2014/main" id="{2B0AE961-E036-421C-A464-D0A9D0B51648}"/>
                  </a:ext>
                </a:extLst>
              </p:cNvPr>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sp>
            <p:nvSpPr>
              <p:cNvPr id="15" name="矩形 14">
                <a:extLst>
                  <a:ext uri="{FF2B5EF4-FFF2-40B4-BE49-F238E27FC236}">
                    <a16:creationId xmlns:a16="http://schemas.microsoft.com/office/drawing/2014/main" id="{6C44CD81-3183-48AE-93EF-1F640023ACC1}"/>
                  </a:ext>
                </a:extLst>
              </p:cNvPr>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sp>
            <p:nvSpPr>
              <p:cNvPr id="16" name="矩形 15">
                <a:extLst>
                  <a:ext uri="{FF2B5EF4-FFF2-40B4-BE49-F238E27FC236}">
                    <a16:creationId xmlns:a16="http://schemas.microsoft.com/office/drawing/2014/main" id="{CC307DA6-1998-4035-A530-9A816A530155}"/>
                  </a:ext>
                </a:extLst>
              </p:cNvPr>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grpSp>
        <p:grpSp>
          <p:nvGrpSpPr>
            <p:cNvPr id="7" name="组合 7">
              <a:extLst>
                <a:ext uri="{FF2B5EF4-FFF2-40B4-BE49-F238E27FC236}">
                  <a16:creationId xmlns:a16="http://schemas.microsoft.com/office/drawing/2014/main" id="{54F2C92D-3563-4BCB-BFB0-D11F503FC122}"/>
                </a:ext>
              </a:extLst>
            </p:cNvPr>
            <p:cNvGrpSpPr/>
            <p:nvPr/>
          </p:nvGrpSpPr>
          <p:grpSpPr>
            <a:xfrm>
              <a:off x="6096000" y="6629400"/>
              <a:ext cx="6096000" cy="228600"/>
              <a:chOff x="0" y="6629400"/>
              <a:chExt cx="6822268" cy="228600"/>
            </a:xfrm>
          </p:grpSpPr>
          <p:sp>
            <p:nvSpPr>
              <p:cNvPr id="9" name="矩形 8">
                <a:extLst>
                  <a:ext uri="{FF2B5EF4-FFF2-40B4-BE49-F238E27FC236}">
                    <a16:creationId xmlns:a16="http://schemas.microsoft.com/office/drawing/2014/main" id="{3C481689-F72C-4AC1-8938-F17ACA7FCE3F}"/>
                  </a:ext>
                </a:extLst>
              </p:cNvPr>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sp>
            <p:nvSpPr>
              <p:cNvPr id="10" name="矩形 9">
                <a:extLst>
                  <a:ext uri="{FF2B5EF4-FFF2-40B4-BE49-F238E27FC236}">
                    <a16:creationId xmlns:a16="http://schemas.microsoft.com/office/drawing/2014/main" id="{3D4E7D82-0710-4D62-BDA6-D817828F24C1}"/>
                  </a:ext>
                </a:extLst>
              </p:cNvPr>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sp>
            <p:nvSpPr>
              <p:cNvPr id="11" name="矩形 10">
                <a:extLst>
                  <a:ext uri="{FF2B5EF4-FFF2-40B4-BE49-F238E27FC236}">
                    <a16:creationId xmlns:a16="http://schemas.microsoft.com/office/drawing/2014/main" id="{45AA4E43-058E-4D16-B5E7-BD3F737B8718}"/>
                  </a:ext>
                </a:extLst>
              </p:cNvPr>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sp>
            <p:nvSpPr>
              <p:cNvPr id="12" name="矩形 11">
                <a:extLst>
                  <a:ext uri="{FF2B5EF4-FFF2-40B4-BE49-F238E27FC236}">
                    <a16:creationId xmlns:a16="http://schemas.microsoft.com/office/drawing/2014/main" id="{F45F401A-CB38-41D1-98BC-A446F122D7C0}"/>
                  </a:ext>
                </a:extLst>
              </p:cNvPr>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948">
                  <a:defRPr/>
                </a:pPr>
                <a:endParaRPr lang="zh-CN" altLang="en-US" sz="1300" dirty="0">
                  <a:solidFill>
                    <a:srgbClr val="FCC540"/>
                  </a:solidFill>
                  <a:latin typeface="Arial"/>
                  <a:ea typeface="微软雅黑"/>
                </a:endParaRPr>
              </a:p>
            </p:txBody>
          </p:sp>
        </p:grpSp>
      </p:grpSp>
      <p:sp>
        <p:nvSpPr>
          <p:cNvPr id="17" name="等腰三角形 16">
            <a:extLst>
              <a:ext uri="{FF2B5EF4-FFF2-40B4-BE49-F238E27FC236}">
                <a16:creationId xmlns:a16="http://schemas.microsoft.com/office/drawing/2014/main" id="{F006F6EE-4F24-49B1-8812-894CF4759346}"/>
              </a:ext>
            </a:extLst>
          </p:cNvPr>
          <p:cNvSpPr/>
          <p:nvPr/>
        </p:nvSpPr>
        <p:spPr>
          <a:xfrm rot="7200000">
            <a:off x="7627396" y="2280542"/>
            <a:ext cx="366603" cy="31603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67995" tIns="33997" rIns="67995" bIns="33997" rtlCol="0" anchor="ctr"/>
          <a:lstStyle/>
          <a:p>
            <a:pPr algn="ctr" defTabSz="679948">
              <a:defRPr/>
            </a:pPr>
            <a:endParaRPr lang="zh-CN" altLang="en-US" sz="1300" dirty="0">
              <a:solidFill>
                <a:prstClr val="white"/>
              </a:solidFill>
              <a:latin typeface="Arial"/>
              <a:ea typeface="微软雅黑"/>
            </a:endParaRPr>
          </a:p>
        </p:txBody>
      </p:sp>
    </p:spTree>
    <p:extLst>
      <p:ext uri="{BB962C8B-B14F-4D97-AF65-F5344CB8AC3E}">
        <p14:creationId xmlns:p14="http://schemas.microsoft.com/office/powerpoint/2010/main" val="727266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AutoShape 8"/>
          <p:cNvSpPr>
            <a:spLocks noChangeArrowheads="1"/>
          </p:cNvSpPr>
          <p:nvPr/>
        </p:nvSpPr>
        <p:spPr bwMode="auto">
          <a:xfrm>
            <a:off x="3708454" y="589361"/>
            <a:ext cx="1152245" cy="794146"/>
          </a:xfrm>
          <a:prstGeom prst="flowChartAlternateProcess">
            <a:avLst/>
          </a:prstGeom>
          <a:ln>
            <a:headEnd/>
            <a:tailEnd/>
          </a:ln>
        </p:spPr>
        <p:style>
          <a:lnRef idx="1">
            <a:schemeClr val="accent2"/>
          </a:lnRef>
          <a:fillRef idx="3">
            <a:schemeClr val="accent2"/>
          </a:fillRef>
          <a:effectRef idx="2">
            <a:schemeClr val="accent2"/>
          </a:effectRef>
          <a:fontRef idx="minor">
            <a:schemeClr val="lt1"/>
          </a:fontRef>
        </p:style>
        <p:txBody>
          <a:bodyPr wrap="none" lIns="67975" tIns="33988" rIns="67975" bIns="33988" anchor="ctr"/>
          <a:lstStyle/>
          <a:p>
            <a:pPr algn="ctr">
              <a:defRPr/>
            </a:pPr>
            <a:r>
              <a:rPr lang="zh-TW" altLang="en-US" b="1" dirty="0">
                <a:solidFill>
                  <a:srgbClr val="FFFF00"/>
                </a:solidFill>
                <a:latin typeface="微軟正黑體" pitchFamily="34" charset="-120"/>
                <a:ea typeface="微軟正黑體" pitchFamily="34" charset="-120"/>
              </a:rPr>
              <a:t>大學</a:t>
            </a:r>
            <a:br>
              <a:rPr lang="zh-TW" altLang="en-US" b="1" dirty="0">
                <a:solidFill>
                  <a:srgbClr val="FFFF00"/>
                </a:solidFill>
                <a:latin typeface="微軟正黑體" pitchFamily="34" charset="-120"/>
                <a:ea typeface="微軟正黑體" pitchFamily="34" charset="-120"/>
              </a:rPr>
            </a:br>
            <a:r>
              <a:rPr lang="zh-TW" altLang="en-US" b="1" dirty="0">
                <a:solidFill>
                  <a:srgbClr val="FFFF00"/>
                </a:solidFill>
                <a:latin typeface="微軟正黑體" pitchFamily="34" charset="-120"/>
                <a:ea typeface="微軟正黑體" pitchFamily="34" charset="-120"/>
              </a:rPr>
              <a:t>學測</a:t>
            </a:r>
          </a:p>
        </p:txBody>
      </p:sp>
      <p:sp>
        <p:nvSpPr>
          <p:cNvPr id="2055" name="AutoShape 11"/>
          <p:cNvSpPr>
            <a:spLocks noChangeArrowheads="1"/>
          </p:cNvSpPr>
          <p:nvPr/>
        </p:nvSpPr>
        <p:spPr bwMode="auto">
          <a:xfrm>
            <a:off x="3714394" y="3214762"/>
            <a:ext cx="1214270" cy="803672"/>
          </a:xfrm>
          <a:prstGeom prst="flowChartAlternate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67975" tIns="33988" rIns="67975" bIns="33988" anchor="ctr"/>
          <a:lstStyle/>
          <a:p>
            <a:pPr algn="ctr">
              <a:defRPr/>
            </a:pPr>
            <a:r>
              <a:rPr lang="zh-TW" altLang="en-US" b="1" dirty="0">
                <a:solidFill>
                  <a:srgbClr val="FFFF00"/>
                </a:solidFill>
                <a:latin typeface="微軟正黑體" pitchFamily="34" charset="-120"/>
                <a:ea typeface="微軟正黑體" pitchFamily="34" charset="-120"/>
              </a:rPr>
              <a:t>四技</a:t>
            </a:r>
            <a:endParaRPr lang="en-US" altLang="zh-TW" b="1" dirty="0">
              <a:solidFill>
                <a:srgbClr val="FFFF00"/>
              </a:solidFill>
              <a:latin typeface="微軟正黑體" pitchFamily="34" charset="-120"/>
              <a:ea typeface="微軟正黑體" pitchFamily="34" charset="-120"/>
            </a:endParaRPr>
          </a:p>
          <a:p>
            <a:pPr algn="ctr">
              <a:defRPr/>
            </a:pPr>
            <a:r>
              <a:rPr lang="zh-TW" altLang="en-US" b="1" dirty="0">
                <a:solidFill>
                  <a:srgbClr val="FFFF00"/>
                </a:solidFill>
                <a:latin typeface="微軟正黑體" pitchFamily="34" charset="-120"/>
                <a:ea typeface="微軟正黑體" pitchFamily="34" charset="-120"/>
              </a:rPr>
              <a:t>統測</a:t>
            </a:r>
          </a:p>
        </p:txBody>
      </p:sp>
      <p:sp>
        <p:nvSpPr>
          <p:cNvPr id="2097" name="AutoShape 12"/>
          <p:cNvSpPr>
            <a:spLocks noChangeArrowheads="1"/>
          </p:cNvSpPr>
          <p:nvPr/>
        </p:nvSpPr>
        <p:spPr bwMode="auto">
          <a:xfrm>
            <a:off x="179425" y="964398"/>
            <a:ext cx="1079501" cy="3161131"/>
          </a:xfrm>
          <a:prstGeom prst="flowChartAlternateProcess">
            <a:avLst/>
          </a:prstGeom>
          <a:solidFill>
            <a:srgbClr val="2E6C5C"/>
          </a:solidFill>
          <a:ln>
            <a:headEnd/>
            <a:tailEnd/>
          </a:ln>
        </p:spPr>
        <p:style>
          <a:lnRef idx="0">
            <a:schemeClr val="accent4"/>
          </a:lnRef>
          <a:fillRef idx="3">
            <a:schemeClr val="accent4"/>
          </a:fillRef>
          <a:effectRef idx="3">
            <a:schemeClr val="accent4"/>
          </a:effectRef>
          <a:fontRef idx="minor">
            <a:schemeClr val="lt1"/>
          </a:fontRef>
        </p:style>
        <p:txBody>
          <a:bodyPr wrap="none" lIns="67975" tIns="33988" rIns="67975" bIns="33988" anchor="ctr"/>
          <a:lstStyle/>
          <a:p>
            <a:pPr algn="ctr" fontAlgn="b">
              <a:defRPr/>
            </a:pPr>
            <a:r>
              <a:rPr lang="zh-TW" altLang="en-US" sz="3000" b="1" dirty="0" smtClean="0">
                <a:solidFill>
                  <a:srgbClr val="8E736A">
                    <a:lumMod val="40000"/>
                    <a:lumOff val="60000"/>
                  </a:srgbClr>
                </a:solidFill>
                <a:latin typeface="微軟正黑體" pitchFamily="34" charset="-120"/>
                <a:ea typeface="微軟正黑體" pitchFamily="34" charset="-120"/>
              </a:rPr>
              <a:t>溪</a:t>
            </a:r>
            <a:endParaRPr lang="en-US" altLang="zh-TW" sz="3000" b="1" dirty="0">
              <a:solidFill>
                <a:srgbClr val="8E736A">
                  <a:lumMod val="40000"/>
                  <a:lumOff val="60000"/>
                </a:srgbClr>
              </a:solidFill>
              <a:latin typeface="微軟正黑體" pitchFamily="34" charset="-120"/>
              <a:ea typeface="微軟正黑體" pitchFamily="34" charset="-120"/>
            </a:endParaRPr>
          </a:p>
          <a:p>
            <a:pPr algn="ctr" fontAlgn="b">
              <a:defRPr/>
            </a:pPr>
            <a:r>
              <a:rPr lang="zh-TW" altLang="en-US" sz="3000" b="1" dirty="0">
                <a:solidFill>
                  <a:srgbClr val="8E736A">
                    <a:lumMod val="40000"/>
                    <a:lumOff val="60000"/>
                  </a:srgbClr>
                </a:solidFill>
                <a:latin typeface="微軟正黑體" pitchFamily="34" charset="-120"/>
                <a:ea typeface="微軟正黑體" pitchFamily="34" charset="-120"/>
              </a:rPr>
              <a:t>湖</a:t>
            </a:r>
            <a:endParaRPr lang="en-US" altLang="zh-TW" sz="3000" b="1" dirty="0">
              <a:solidFill>
                <a:srgbClr val="8E736A">
                  <a:lumMod val="40000"/>
                  <a:lumOff val="60000"/>
                </a:srgbClr>
              </a:solidFill>
              <a:latin typeface="微軟正黑體" pitchFamily="34" charset="-120"/>
              <a:ea typeface="微軟正黑體" pitchFamily="34" charset="-120"/>
            </a:endParaRPr>
          </a:p>
          <a:p>
            <a:pPr algn="ctr" fontAlgn="b">
              <a:defRPr/>
            </a:pPr>
            <a:r>
              <a:rPr lang="zh-TW" altLang="en-US" sz="3000" b="1" dirty="0">
                <a:solidFill>
                  <a:srgbClr val="8E736A">
                    <a:lumMod val="40000"/>
                    <a:lumOff val="60000"/>
                  </a:srgbClr>
                </a:solidFill>
                <a:latin typeface="微軟正黑體" pitchFamily="34" charset="-120"/>
                <a:ea typeface="微軟正黑體" pitchFamily="34" charset="-120"/>
              </a:rPr>
              <a:t>高</a:t>
            </a:r>
            <a:endParaRPr lang="en-US" altLang="zh-TW" sz="3000" b="1" dirty="0">
              <a:solidFill>
                <a:srgbClr val="8E736A">
                  <a:lumMod val="40000"/>
                  <a:lumOff val="60000"/>
                </a:srgbClr>
              </a:solidFill>
              <a:latin typeface="微軟正黑體" pitchFamily="34" charset="-120"/>
              <a:ea typeface="微軟正黑體" pitchFamily="34" charset="-120"/>
            </a:endParaRPr>
          </a:p>
          <a:p>
            <a:pPr algn="ctr" fontAlgn="b">
              <a:defRPr/>
            </a:pPr>
            <a:r>
              <a:rPr lang="zh-TW" altLang="en-US" sz="3000" b="1" dirty="0" smtClean="0">
                <a:solidFill>
                  <a:srgbClr val="8E736A">
                    <a:lumMod val="40000"/>
                    <a:lumOff val="60000"/>
                  </a:srgbClr>
                </a:solidFill>
                <a:latin typeface="微軟正黑體" pitchFamily="34" charset="-120"/>
                <a:ea typeface="微軟正黑體" pitchFamily="34" charset="-120"/>
              </a:rPr>
              <a:t>中</a:t>
            </a:r>
            <a:endParaRPr lang="en-US" altLang="zh-TW" sz="3000" b="1" dirty="0">
              <a:solidFill>
                <a:srgbClr val="8E736A">
                  <a:lumMod val="40000"/>
                  <a:lumOff val="60000"/>
                </a:srgbClr>
              </a:solidFill>
              <a:latin typeface="微軟正黑體" pitchFamily="34" charset="-120"/>
              <a:ea typeface="微軟正黑體" pitchFamily="34" charset="-120"/>
            </a:endParaRPr>
          </a:p>
        </p:txBody>
      </p:sp>
      <p:sp>
        <p:nvSpPr>
          <p:cNvPr id="2057" name="AutoShape 17"/>
          <p:cNvSpPr>
            <a:spLocks noChangeArrowheads="1"/>
          </p:cNvSpPr>
          <p:nvPr/>
        </p:nvSpPr>
        <p:spPr bwMode="auto">
          <a:xfrm>
            <a:off x="5364027" y="627462"/>
            <a:ext cx="1423010" cy="336946"/>
          </a:xfrm>
          <a:prstGeom prst="flowChartProcess">
            <a:avLst/>
          </a:prstGeom>
          <a:ln>
            <a:headEnd/>
            <a:tailEnd/>
          </a:ln>
        </p:spPr>
        <p:style>
          <a:lnRef idx="1">
            <a:schemeClr val="accent2"/>
          </a:lnRef>
          <a:fillRef idx="3">
            <a:schemeClr val="accent2"/>
          </a:fillRef>
          <a:effectRef idx="2">
            <a:schemeClr val="accent2"/>
          </a:effectRef>
          <a:fontRef idx="minor">
            <a:schemeClr val="lt1"/>
          </a:fontRef>
        </p:style>
        <p:txBody>
          <a:bodyPr wrap="none"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繁星推薦</a:t>
            </a:r>
          </a:p>
        </p:txBody>
      </p:sp>
      <p:sp>
        <p:nvSpPr>
          <p:cNvPr id="2058" name="AutoShape 18"/>
          <p:cNvSpPr>
            <a:spLocks noChangeArrowheads="1"/>
          </p:cNvSpPr>
          <p:nvPr/>
        </p:nvSpPr>
        <p:spPr bwMode="auto">
          <a:xfrm>
            <a:off x="5364027" y="1034656"/>
            <a:ext cx="1423010" cy="304800"/>
          </a:xfrm>
          <a:prstGeom prst="flowChartProcess">
            <a:avLst/>
          </a:prstGeom>
          <a:ln>
            <a:headEnd/>
            <a:tailEnd/>
          </a:ln>
        </p:spPr>
        <p:style>
          <a:lnRef idx="1">
            <a:schemeClr val="accent2"/>
          </a:lnRef>
          <a:fillRef idx="3">
            <a:schemeClr val="accent2"/>
          </a:fillRef>
          <a:effectRef idx="2">
            <a:schemeClr val="accent2"/>
          </a:effectRef>
          <a:fontRef idx="minor">
            <a:schemeClr val="lt1"/>
          </a:fontRef>
        </p:style>
        <p:txBody>
          <a:bodyPr wrap="none"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個人申請</a:t>
            </a:r>
          </a:p>
        </p:txBody>
      </p:sp>
      <p:sp>
        <p:nvSpPr>
          <p:cNvPr id="2060" name="AutoShape 23"/>
          <p:cNvSpPr>
            <a:spLocks noChangeArrowheads="1"/>
          </p:cNvSpPr>
          <p:nvPr/>
        </p:nvSpPr>
        <p:spPr bwMode="auto">
          <a:xfrm>
            <a:off x="5358056" y="3000376"/>
            <a:ext cx="1481457" cy="485775"/>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推薦甄選</a:t>
            </a:r>
          </a:p>
        </p:txBody>
      </p:sp>
      <p:sp>
        <p:nvSpPr>
          <p:cNvPr id="2061" name="AutoShape 24"/>
          <p:cNvSpPr>
            <a:spLocks noChangeArrowheads="1"/>
          </p:cNvSpPr>
          <p:nvPr/>
        </p:nvSpPr>
        <p:spPr bwMode="auto">
          <a:xfrm>
            <a:off x="5358056" y="3536157"/>
            <a:ext cx="1481457" cy="485775"/>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登記分發</a:t>
            </a:r>
          </a:p>
        </p:txBody>
      </p:sp>
      <p:sp>
        <p:nvSpPr>
          <p:cNvPr id="2064" name="AutoShape 27"/>
          <p:cNvSpPr>
            <a:spLocks noChangeArrowheads="1"/>
          </p:cNvSpPr>
          <p:nvPr/>
        </p:nvSpPr>
        <p:spPr bwMode="auto">
          <a:xfrm>
            <a:off x="5364027" y="1437158"/>
            <a:ext cx="1423010" cy="378618"/>
          </a:xfrm>
          <a:prstGeom prst="flowChartProcess">
            <a:avLst/>
          </a:prstGeom>
          <a:ln>
            <a:headEnd/>
            <a:tailEnd/>
          </a:ln>
        </p:spPr>
        <p:style>
          <a:lnRef idx="1">
            <a:schemeClr val="accent2"/>
          </a:lnRef>
          <a:fillRef idx="3">
            <a:schemeClr val="accent2"/>
          </a:fillRef>
          <a:effectRef idx="2">
            <a:schemeClr val="accent2"/>
          </a:effectRef>
          <a:fontRef idx="minor">
            <a:schemeClr val="lt1"/>
          </a:fontRef>
        </p:style>
        <p:txBody>
          <a:bodyPr wrap="none" lIns="67975" tIns="33988" rIns="67975" bIns="33988" anchor="ctr"/>
          <a:lstStyle/>
          <a:p>
            <a:pPr algn="ctr">
              <a:defRPr/>
            </a:pPr>
            <a:r>
              <a:rPr lang="zh-TW" altLang="en-US" b="1" dirty="0" smtClean="0">
                <a:solidFill>
                  <a:srgbClr val="FFFF00"/>
                </a:solidFill>
                <a:latin typeface="微軟正黑體" pitchFamily="34" charset="-120"/>
                <a:ea typeface="微軟正黑體" pitchFamily="34" charset="-120"/>
              </a:rPr>
              <a:t>分科測驗</a:t>
            </a:r>
            <a:endParaRPr lang="zh-TW" altLang="en-US" b="1" dirty="0">
              <a:solidFill>
                <a:srgbClr val="FFFF00"/>
              </a:solidFill>
              <a:latin typeface="微軟正黑體" pitchFamily="34" charset="-120"/>
              <a:ea typeface="微軟正黑體" pitchFamily="34" charset="-120"/>
            </a:endParaRPr>
          </a:p>
        </p:txBody>
      </p:sp>
      <p:sp>
        <p:nvSpPr>
          <p:cNvPr id="2068" name="AutoShape 35"/>
          <p:cNvSpPr>
            <a:spLocks noChangeArrowheads="1"/>
          </p:cNvSpPr>
          <p:nvPr/>
        </p:nvSpPr>
        <p:spPr bwMode="auto">
          <a:xfrm>
            <a:off x="6858625" y="1437158"/>
            <a:ext cx="999566" cy="378618"/>
          </a:xfrm>
          <a:prstGeom prst="rightArrow">
            <a:avLst>
              <a:gd name="adj1" fmla="val 50000"/>
              <a:gd name="adj2" fmla="val 70605"/>
            </a:avLst>
          </a:prstGeom>
          <a:solidFill>
            <a:schemeClr val="accent5">
              <a:lumMod val="40000"/>
              <a:lumOff val="60000"/>
            </a:schemeClr>
          </a:solidFill>
          <a:ln w="9525">
            <a:solidFill>
              <a:schemeClr val="tx1"/>
            </a:solidFill>
            <a:miter lim="800000"/>
            <a:headEnd/>
            <a:tailEnd/>
          </a:ln>
        </p:spPr>
        <p:txBody>
          <a:bodyPr wrap="none" lIns="67975" tIns="33988" rIns="67975" bIns="33988" anchor="ctr"/>
          <a:lstStyle/>
          <a:p>
            <a:pPr>
              <a:defRPr/>
            </a:pPr>
            <a:endParaRPr lang="zh-TW" altLang="en-US">
              <a:solidFill>
                <a:prstClr val="black"/>
              </a:solidFill>
            </a:endParaRPr>
          </a:p>
        </p:txBody>
      </p:sp>
      <p:sp>
        <p:nvSpPr>
          <p:cNvPr id="136206" name="Line 37"/>
          <p:cNvSpPr>
            <a:spLocks noChangeShapeType="1"/>
          </p:cNvSpPr>
          <p:nvPr/>
        </p:nvSpPr>
        <p:spPr bwMode="auto">
          <a:xfrm flipV="1">
            <a:off x="4858280" y="789456"/>
            <a:ext cx="505747" cy="1214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136207" name="Line 38"/>
          <p:cNvSpPr>
            <a:spLocks noChangeShapeType="1"/>
          </p:cNvSpPr>
          <p:nvPr/>
        </p:nvSpPr>
        <p:spPr bwMode="auto">
          <a:xfrm>
            <a:off x="4858300" y="1071635"/>
            <a:ext cx="499783" cy="1071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cxnSp>
        <p:nvCxnSpPr>
          <p:cNvPr id="136208" name="AutoShape 39"/>
          <p:cNvCxnSpPr>
            <a:cxnSpLocks noChangeShapeType="1"/>
          </p:cNvCxnSpPr>
          <p:nvPr/>
        </p:nvCxnSpPr>
        <p:spPr bwMode="auto">
          <a:xfrm>
            <a:off x="4285733" y="1446615"/>
            <a:ext cx="3573627" cy="708421"/>
          </a:xfrm>
          <a:prstGeom prst="bentConnector3">
            <a:avLst>
              <a:gd name="adj1" fmla="val 352"/>
            </a:avLst>
          </a:prstGeom>
          <a:noFill/>
          <a:ln w="12700">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nvGrpSpPr>
          <p:cNvPr id="2" name="群組 53"/>
          <p:cNvGrpSpPr>
            <a:grpSpLocks/>
          </p:cNvGrpSpPr>
          <p:nvPr/>
        </p:nvGrpSpPr>
        <p:grpSpPr bwMode="auto">
          <a:xfrm>
            <a:off x="7885608" y="250043"/>
            <a:ext cx="1015072" cy="4732735"/>
            <a:chOff x="7885113" y="333375"/>
            <a:chExt cx="1016022" cy="6310335"/>
          </a:xfrm>
        </p:grpSpPr>
        <p:sp>
          <p:nvSpPr>
            <p:cNvPr id="2059" name="AutoShape 21"/>
            <p:cNvSpPr>
              <a:spLocks noChangeArrowheads="1"/>
            </p:cNvSpPr>
            <p:nvPr/>
          </p:nvSpPr>
          <p:spPr bwMode="auto">
            <a:xfrm>
              <a:off x="7929288" y="2643196"/>
              <a:ext cx="971847" cy="1143004"/>
            </a:xfrm>
            <a:prstGeom prst="flowChartTerminator">
              <a:avLst/>
            </a:prstGeom>
            <a:blipFill>
              <a:blip r:embed="rId3" cstate="print"/>
              <a:tile tx="0" ty="0" sx="100000" sy="100000" flip="none" algn="tl"/>
            </a:blip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TW" altLang="en-US" dirty="0">
                  <a:solidFill>
                    <a:srgbClr val="FFFF00"/>
                  </a:solidFill>
                  <a:latin typeface="微軟正黑體" pitchFamily="34" charset="-120"/>
                  <a:ea typeface="微軟正黑體" pitchFamily="34" charset="-120"/>
                </a:rPr>
                <a:t>軍警</a:t>
              </a:r>
              <a:endParaRPr lang="en-US" altLang="zh-TW" dirty="0">
                <a:solidFill>
                  <a:srgbClr val="FFFF00"/>
                </a:solidFill>
                <a:latin typeface="微軟正黑體" pitchFamily="34" charset="-120"/>
                <a:ea typeface="微軟正黑體" pitchFamily="34" charset="-120"/>
              </a:endParaRPr>
            </a:p>
            <a:p>
              <a:pPr algn="ctr">
                <a:defRPr/>
              </a:pPr>
              <a:r>
                <a:rPr lang="zh-TW" altLang="en-US" dirty="0">
                  <a:solidFill>
                    <a:srgbClr val="FFFF00"/>
                  </a:solidFill>
                  <a:latin typeface="微軟正黑體" pitchFamily="34" charset="-120"/>
                  <a:ea typeface="微軟正黑體" pitchFamily="34" charset="-120"/>
                </a:rPr>
                <a:t>院校</a:t>
              </a:r>
            </a:p>
          </p:txBody>
        </p:sp>
        <p:sp>
          <p:nvSpPr>
            <p:cNvPr id="2095" name="AutoShape 19"/>
            <p:cNvSpPr>
              <a:spLocks noChangeArrowheads="1"/>
            </p:cNvSpPr>
            <p:nvPr/>
          </p:nvSpPr>
          <p:spPr bwMode="auto">
            <a:xfrm>
              <a:off x="7885113" y="333375"/>
              <a:ext cx="901406" cy="2087570"/>
            </a:xfrm>
            <a:prstGeom prst="flowChartTerminator">
              <a:avLst/>
            </a:prstGeom>
            <a:solidFill>
              <a:srgbClr val="C00000"/>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TW" altLang="en-US" sz="3300" b="1" dirty="0">
                  <a:solidFill>
                    <a:srgbClr val="FFFF00"/>
                  </a:solidFill>
                  <a:latin typeface="微軟正黑體" pitchFamily="34" charset="-120"/>
                  <a:ea typeface="微軟正黑體" pitchFamily="34" charset="-120"/>
                </a:rPr>
                <a:t>大</a:t>
              </a:r>
              <a:endParaRPr lang="en-US" altLang="zh-TW" sz="3300" b="1" dirty="0">
                <a:solidFill>
                  <a:srgbClr val="FFFF00"/>
                </a:solidFill>
                <a:latin typeface="微軟正黑體" pitchFamily="34" charset="-120"/>
                <a:ea typeface="微軟正黑體" pitchFamily="34" charset="-120"/>
              </a:endParaRPr>
            </a:p>
            <a:p>
              <a:pPr algn="ctr">
                <a:defRPr/>
              </a:pPr>
              <a:r>
                <a:rPr lang="zh-TW" altLang="en-US" sz="3300" b="1" dirty="0">
                  <a:solidFill>
                    <a:srgbClr val="FFFF00"/>
                  </a:solidFill>
                  <a:latin typeface="微軟正黑體" pitchFamily="34" charset="-120"/>
                  <a:ea typeface="微軟正黑體" pitchFamily="34" charset="-120"/>
                </a:rPr>
                <a:t>學</a:t>
              </a:r>
              <a:endParaRPr lang="zh-TW" altLang="zh-TW" sz="3300" b="1" dirty="0">
                <a:solidFill>
                  <a:srgbClr val="FFFF00"/>
                </a:solidFill>
                <a:latin typeface="微軟正黑體" pitchFamily="34" charset="-120"/>
                <a:ea typeface="微軟正黑體" pitchFamily="34" charset="-120"/>
              </a:endParaRPr>
            </a:p>
          </p:txBody>
        </p:sp>
        <p:sp>
          <p:nvSpPr>
            <p:cNvPr id="2093" name="AutoShape 22"/>
            <p:cNvSpPr>
              <a:spLocks noChangeArrowheads="1"/>
            </p:cNvSpPr>
            <p:nvPr/>
          </p:nvSpPr>
          <p:spPr bwMode="auto">
            <a:xfrm>
              <a:off x="7885113" y="4071951"/>
              <a:ext cx="973041" cy="2571759"/>
            </a:xfrm>
            <a:prstGeom prst="flowChartTerminator">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zh-TW" altLang="en-US" sz="2400" b="1" dirty="0">
                  <a:solidFill>
                    <a:srgbClr val="FFFF00"/>
                  </a:solidFill>
                  <a:latin typeface="微軟正黑體" pitchFamily="34" charset="-120"/>
                  <a:ea typeface="微軟正黑體" pitchFamily="34" charset="-120"/>
                </a:rPr>
                <a:t>科</a:t>
              </a:r>
              <a:endParaRPr lang="en-US" altLang="zh-TW" sz="2400" b="1" dirty="0">
                <a:solidFill>
                  <a:srgbClr val="FFFF00"/>
                </a:solidFill>
                <a:latin typeface="微軟正黑體" pitchFamily="34" charset="-120"/>
                <a:ea typeface="微軟正黑體" pitchFamily="34" charset="-120"/>
              </a:endParaRPr>
            </a:p>
            <a:p>
              <a:pPr algn="ctr">
                <a:defRPr/>
              </a:pPr>
              <a:r>
                <a:rPr lang="zh-TW" altLang="en-US" sz="2400" b="1" dirty="0">
                  <a:solidFill>
                    <a:srgbClr val="FFFF00"/>
                  </a:solidFill>
                  <a:latin typeface="微軟正黑體" pitchFamily="34" charset="-120"/>
                  <a:ea typeface="微軟正黑體" pitchFamily="34" charset="-120"/>
                </a:rPr>
                <a:t>技</a:t>
              </a:r>
              <a:endParaRPr lang="en-US" altLang="zh-TW" sz="2400" b="1" dirty="0">
                <a:solidFill>
                  <a:srgbClr val="FFFF00"/>
                </a:solidFill>
                <a:latin typeface="微軟正黑體" pitchFamily="34" charset="-120"/>
                <a:ea typeface="微軟正黑體" pitchFamily="34" charset="-120"/>
              </a:endParaRPr>
            </a:p>
            <a:p>
              <a:pPr algn="ctr">
                <a:defRPr/>
              </a:pPr>
              <a:r>
                <a:rPr lang="zh-TW" altLang="en-US" sz="2400" b="1" dirty="0">
                  <a:solidFill>
                    <a:srgbClr val="FFFF00"/>
                  </a:solidFill>
                  <a:latin typeface="微軟正黑體" pitchFamily="34" charset="-120"/>
                  <a:ea typeface="微軟正黑體" pitchFamily="34" charset="-120"/>
                </a:rPr>
                <a:t>大</a:t>
              </a:r>
              <a:endParaRPr lang="en-US" altLang="zh-TW" sz="2400" b="1" dirty="0">
                <a:solidFill>
                  <a:srgbClr val="FFFF00"/>
                </a:solidFill>
                <a:latin typeface="微軟正黑體" pitchFamily="34" charset="-120"/>
                <a:ea typeface="微軟正黑體" pitchFamily="34" charset="-120"/>
              </a:endParaRPr>
            </a:p>
            <a:p>
              <a:pPr algn="ctr">
                <a:defRPr/>
              </a:pPr>
              <a:r>
                <a:rPr lang="zh-TW" altLang="en-US" sz="2400" b="1" dirty="0">
                  <a:solidFill>
                    <a:srgbClr val="FFFF00"/>
                  </a:solidFill>
                  <a:latin typeface="微軟正黑體" pitchFamily="34" charset="-120"/>
                  <a:ea typeface="微軟正黑體" pitchFamily="34" charset="-120"/>
                </a:rPr>
                <a:t>學</a:t>
              </a:r>
              <a:endParaRPr lang="zh-TW" altLang="zh-TW" sz="2400" b="1" dirty="0">
                <a:solidFill>
                  <a:srgbClr val="FFFF00"/>
                </a:solidFill>
                <a:latin typeface="微軟正黑體" pitchFamily="34" charset="-120"/>
                <a:ea typeface="微軟正黑體" pitchFamily="34" charset="-120"/>
              </a:endParaRPr>
            </a:p>
          </p:txBody>
        </p:sp>
      </p:grpSp>
      <p:sp>
        <p:nvSpPr>
          <p:cNvPr id="2077" name="Line 48"/>
          <p:cNvSpPr>
            <a:spLocks noChangeShapeType="1"/>
          </p:cNvSpPr>
          <p:nvPr/>
        </p:nvSpPr>
        <p:spPr bwMode="auto">
          <a:xfrm>
            <a:off x="6928972" y="4339828"/>
            <a:ext cx="929190" cy="0"/>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2078" name="Line 49"/>
          <p:cNvSpPr>
            <a:spLocks noChangeShapeType="1"/>
          </p:cNvSpPr>
          <p:nvPr/>
        </p:nvSpPr>
        <p:spPr bwMode="auto">
          <a:xfrm>
            <a:off x="6928972" y="4929188"/>
            <a:ext cx="929190" cy="0"/>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136212" name="Line 50"/>
          <p:cNvSpPr>
            <a:spLocks noChangeShapeType="1"/>
          </p:cNvSpPr>
          <p:nvPr/>
        </p:nvSpPr>
        <p:spPr bwMode="auto">
          <a:xfrm flipV="1">
            <a:off x="7643459" y="2518172"/>
            <a:ext cx="2147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2080" name="Line 51"/>
          <p:cNvSpPr>
            <a:spLocks noChangeShapeType="1"/>
          </p:cNvSpPr>
          <p:nvPr/>
        </p:nvSpPr>
        <p:spPr bwMode="auto">
          <a:xfrm flipV="1">
            <a:off x="5000217" y="3268339"/>
            <a:ext cx="286272" cy="267891"/>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2081" name="Line 52"/>
          <p:cNvSpPr>
            <a:spLocks noChangeShapeType="1"/>
          </p:cNvSpPr>
          <p:nvPr/>
        </p:nvSpPr>
        <p:spPr bwMode="auto">
          <a:xfrm>
            <a:off x="6928972" y="3268266"/>
            <a:ext cx="929190" cy="0"/>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2082" name="Line 53"/>
          <p:cNvSpPr>
            <a:spLocks noChangeShapeType="1"/>
          </p:cNvSpPr>
          <p:nvPr/>
        </p:nvSpPr>
        <p:spPr bwMode="auto">
          <a:xfrm>
            <a:off x="5000217" y="3643313"/>
            <a:ext cx="286272" cy="214312"/>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2084" name="Line 55"/>
          <p:cNvSpPr>
            <a:spLocks noChangeShapeType="1"/>
          </p:cNvSpPr>
          <p:nvPr/>
        </p:nvSpPr>
        <p:spPr bwMode="auto">
          <a:xfrm flipV="1">
            <a:off x="2857969" y="1446611"/>
            <a:ext cx="1214270" cy="1660921"/>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2085" name="Line 60"/>
          <p:cNvSpPr>
            <a:spLocks noChangeShapeType="1"/>
          </p:cNvSpPr>
          <p:nvPr/>
        </p:nvSpPr>
        <p:spPr bwMode="auto">
          <a:xfrm flipV="1">
            <a:off x="2857949" y="2571759"/>
            <a:ext cx="1714053" cy="750093"/>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136218" name="Line 66"/>
          <p:cNvSpPr>
            <a:spLocks noChangeShapeType="1"/>
          </p:cNvSpPr>
          <p:nvPr/>
        </p:nvSpPr>
        <p:spPr bwMode="auto">
          <a:xfrm>
            <a:off x="2857959" y="1660922"/>
            <a:ext cx="242854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136219" name="Line 67"/>
          <p:cNvSpPr>
            <a:spLocks noChangeShapeType="1"/>
          </p:cNvSpPr>
          <p:nvPr/>
        </p:nvSpPr>
        <p:spPr bwMode="auto">
          <a:xfrm>
            <a:off x="2857949" y="1660923"/>
            <a:ext cx="1714053" cy="814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2053" name="AutoShape 9"/>
          <p:cNvSpPr>
            <a:spLocks noChangeArrowheads="1"/>
          </p:cNvSpPr>
          <p:nvPr/>
        </p:nvSpPr>
        <p:spPr bwMode="auto">
          <a:xfrm>
            <a:off x="2857972" y="789385"/>
            <a:ext cx="784862" cy="485775"/>
          </a:xfrm>
          <a:prstGeom prst="rightArrow">
            <a:avLst>
              <a:gd name="adj1" fmla="val 50000"/>
              <a:gd name="adj2" fmla="val 34751"/>
            </a:avLst>
          </a:prstGeom>
          <a:solidFill>
            <a:schemeClr val="accent5">
              <a:lumMod val="40000"/>
              <a:lumOff val="60000"/>
            </a:schemeClr>
          </a:solidFill>
          <a:ln w="9525">
            <a:solidFill>
              <a:schemeClr val="tx1"/>
            </a:solidFill>
            <a:miter lim="800000"/>
            <a:headEnd/>
            <a:tailEnd/>
          </a:ln>
        </p:spPr>
        <p:txBody>
          <a:bodyPr wrap="none" lIns="67975" tIns="33988" rIns="67975" bIns="33988" anchor="ctr"/>
          <a:lstStyle/>
          <a:p>
            <a:pPr>
              <a:defRPr/>
            </a:pPr>
            <a:endParaRPr lang="zh-TW" altLang="en-US">
              <a:solidFill>
                <a:prstClr val="black"/>
              </a:solidFill>
            </a:endParaRPr>
          </a:p>
        </p:txBody>
      </p:sp>
      <p:sp>
        <p:nvSpPr>
          <p:cNvPr id="136221" name="Line 68"/>
          <p:cNvSpPr>
            <a:spLocks noChangeShapeType="1"/>
          </p:cNvSpPr>
          <p:nvPr/>
        </p:nvSpPr>
        <p:spPr bwMode="auto">
          <a:xfrm>
            <a:off x="2857969" y="1660998"/>
            <a:ext cx="1142702" cy="139303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2090" name="AutoShape 70"/>
          <p:cNvSpPr>
            <a:spLocks noChangeArrowheads="1"/>
          </p:cNvSpPr>
          <p:nvPr/>
        </p:nvSpPr>
        <p:spPr bwMode="auto">
          <a:xfrm>
            <a:off x="2857960" y="3327798"/>
            <a:ext cx="850466" cy="647700"/>
          </a:xfrm>
          <a:prstGeom prst="rightArrow">
            <a:avLst>
              <a:gd name="adj1" fmla="val 34852"/>
              <a:gd name="adj2" fmla="val 23646"/>
            </a:avLst>
          </a:prstGeom>
          <a:solidFill>
            <a:schemeClr val="accent3">
              <a:lumMod val="40000"/>
              <a:lumOff val="60000"/>
            </a:schemeClr>
          </a:solidFill>
          <a:ln w="9525">
            <a:solidFill>
              <a:schemeClr val="tx1"/>
            </a:solidFill>
            <a:miter lim="800000"/>
            <a:headEnd/>
            <a:tailEnd/>
          </a:ln>
        </p:spPr>
        <p:txBody>
          <a:bodyPr wrap="none" lIns="67975" tIns="33988" rIns="67975" bIns="33988" anchor="ctr"/>
          <a:lstStyle/>
          <a:p>
            <a:pPr>
              <a:defRPr/>
            </a:pPr>
            <a:endParaRPr lang="zh-TW" altLang="en-US">
              <a:solidFill>
                <a:prstClr val="black"/>
              </a:solidFill>
            </a:endParaRPr>
          </a:p>
        </p:txBody>
      </p:sp>
      <p:sp>
        <p:nvSpPr>
          <p:cNvPr id="2091" name="Line 71"/>
          <p:cNvSpPr>
            <a:spLocks noChangeShapeType="1"/>
          </p:cNvSpPr>
          <p:nvPr/>
        </p:nvSpPr>
        <p:spPr bwMode="auto">
          <a:xfrm>
            <a:off x="4858300" y="1232301"/>
            <a:ext cx="499783" cy="321469"/>
          </a:xfrm>
          <a:prstGeom prst="line">
            <a:avLst/>
          </a:prstGeom>
          <a:ln w="12700">
            <a:headEnd/>
            <a:tailEnd type="triangle" w="med" len="med"/>
          </a:ln>
        </p:spPr>
        <p:style>
          <a:lnRef idx="3">
            <a:schemeClr val="accent2"/>
          </a:lnRef>
          <a:fillRef idx="0">
            <a:schemeClr val="accent2"/>
          </a:fillRef>
          <a:effectRef idx="2">
            <a:schemeClr val="accent2"/>
          </a:effectRef>
          <a:fontRef idx="minor">
            <a:schemeClr val="tx1"/>
          </a:fontRef>
        </p:style>
        <p:txBody>
          <a:bodyPr lIns="67975" tIns="33988" rIns="67975" bIns="33988"/>
          <a:lstStyle/>
          <a:p>
            <a:pPr>
              <a:defRPr/>
            </a:pPr>
            <a:endParaRPr lang="zh-TW" altLang="en-US">
              <a:solidFill>
                <a:prstClr val="black"/>
              </a:solidFill>
            </a:endParaRPr>
          </a:p>
        </p:txBody>
      </p:sp>
      <p:sp>
        <p:nvSpPr>
          <p:cNvPr id="52" name="Line 31"/>
          <p:cNvSpPr>
            <a:spLocks noChangeShapeType="1"/>
          </p:cNvSpPr>
          <p:nvPr/>
        </p:nvSpPr>
        <p:spPr bwMode="auto">
          <a:xfrm flipV="1">
            <a:off x="2857959" y="1768082"/>
            <a:ext cx="2428540" cy="1446610"/>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grpSp>
        <p:nvGrpSpPr>
          <p:cNvPr id="3" name="群組 44"/>
          <p:cNvGrpSpPr>
            <a:grpSpLocks/>
          </p:cNvGrpSpPr>
          <p:nvPr/>
        </p:nvGrpSpPr>
        <p:grpSpPr bwMode="auto">
          <a:xfrm>
            <a:off x="1285873" y="428625"/>
            <a:ext cx="1507699" cy="1928812"/>
            <a:chOff x="1285852" y="548660"/>
            <a:chExt cx="1508129" cy="2594588"/>
          </a:xfrm>
        </p:grpSpPr>
        <p:sp>
          <p:nvSpPr>
            <p:cNvPr id="2050" name="AutoShape 4"/>
            <p:cNvSpPr>
              <a:spLocks noChangeArrowheads="1"/>
            </p:cNvSpPr>
            <p:nvPr/>
          </p:nvSpPr>
          <p:spPr bwMode="auto">
            <a:xfrm>
              <a:off x="1785918" y="548660"/>
              <a:ext cx="1008063" cy="2594588"/>
            </a:xfrm>
            <a:prstGeom prst="flowChartProcess">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zh-TW" altLang="en-US" sz="1500" dirty="0">
                  <a:solidFill>
                    <a:srgbClr val="FFFFFF"/>
                  </a:solidFill>
                  <a:latin typeface="微軟正黑體" pitchFamily="34" charset="-120"/>
                  <a:ea typeface="微軟正黑體" pitchFamily="34" charset="-120"/>
                </a:rPr>
                <a:t>學術</a:t>
              </a:r>
              <a:endParaRPr lang="en-US" altLang="zh-TW" sz="1500" dirty="0">
                <a:solidFill>
                  <a:srgbClr val="FFFFFF"/>
                </a:solidFill>
                <a:latin typeface="微軟正黑體" pitchFamily="34" charset="-120"/>
                <a:ea typeface="微軟正黑體" pitchFamily="34" charset="-120"/>
              </a:endParaRPr>
            </a:p>
            <a:p>
              <a:pPr algn="ctr">
                <a:defRPr/>
              </a:pPr>
              <a:r>
                <a:rPr lang="zh-TW" altLang="en-US" sz="1500" dirty="0">
                  <a:solidFill>
                    <a:srgbClr val="FFFFFF"/>
                  </a:solidFill>
                  <a:latin typeface="微軟正黑體" pitchFamily="34" charset="-120"/>
                  <a:ea typeface="微軟正黑體" pitchFamily="34" charset="-120"/>
                </a:rPr>
                <a:t>學程</a:t>
              </a:r>
              <a:endParaRPr lang="en-US" altLang="zh-TW" sz="1500" dirty="0">
                <a:solidFill>
                  <a:srgbClr val="FFFFFF"/>
                </a:solidFill>
                <a:latin typeface="微軟正黑體" pitchFamily="34" charset="-120"/>
                <a:ea typeface="微軟正黑體" pitchFamily="34" charset="-120"/>
              </a:endParaRPr>
            </a:p>
            <a:p>
              <a:pPr algn="ctr">
                <a:defRPr/>
              </a:pPr>
              <a:r>
                <a:rPr lang="en-US" altLang="zh-TW" sz="1500" dirty="0" smtClean="0">
                  <a:solidFill>
                    <a:srgbClr val="FFFFFF"/>
                  </a:solidFill>
                  <a:latin typeface="微軟正黑體" pitchFamily="34" charset="-120"/>
                  <a:ea typeface="微軟正黑體" pitchFamily="34" charset="-120"/>
                </a:rPr>
                <a:t>(</a:t>
              </a:r>
              <a:r>
                <a:rPr lang="zh-TW" altLang="en-US" sz="1500" dirty="0">
                  <a:solidFill>
                    <a:srgbClr val="FFFFFF"/>
                  </a:solidFill>
                  <a:latin typeface="微軟正黑體" pitchFamily="34" charset="-120"/>
                  <a:ea typeface="微軟正黑體" pitchFamily="34" charset="-120"/>
                </a:rPr>
                <a:t>自然</a:t>
              </a:r>
              <a:r>
                <a:rPr lang="en-US" altLang="zh-TW" sz="1500" dirty="0">
                  <a:solidFill>
                    <a:srgbClr val="FFFFFF"/>
                  </a:solidFill>
                  <a:latin typeface="微軟正黑體" pitchFamily="34" charset="-120"/>
                  <a:ea typeface="微軟正黑體" pitchFamily="34" charset="-120"/>
                </a:rPr>
                <a:t>)</a:t>
              </a:r>
            </a:p>
            <a:p>
              <a:pPr algn="ctr">
                <a:defRPr/>
              </a:pPr>
              <a:r>
                <a:rPr lang="en-US" altLang="zh-TW" sz="1500" dirty="0">
                  <a:solidFill>
                    <a:srgbClr val="FFFFFF"/>
                  </a:solidFill>
                  <a:latin typeface="微軟正黑體" pitchFamily="34" charset="-120"/>
                  <a:ea typeface="微軟正黑體" pitchFamily="34" charset="-120"/>
                </a:rPr>
                <a:t>(</a:t>
              </a:r>
              <a:r>
                <a:rPr lang="zh-TW" altLang="en-US" sz="1500" dirty="0">
                  <a:solidFill>
                    <a:srgbClr val="FFFFFF"/>
                  </a:solidFill>
                  <a:latin typeface="微軟正黑體" pitchFamily="34" charset="-120"/>
                  <a:ea typeface="微軟正黑體" pitchFamily="34" charset="-120"/>
                </a:rPr>
                <a:t>社會</a:t>
              </a:r>
              <a:r>
                <a:rPr lang="en-US" altLang="zh-TW" sz="1500" dirty="0">
                  <a:solidFill>
                    <a:srgbClr val="FFFFFF"/>
                  </a:solidFill>
                  <a:latin typeface="微軟正黑體" pitchFamily="34" charset="-120"/>
                  <a:ea typeface="微軟正黑體" pitchFamily="34" charset="-120"/>
                </a:rPr>
                <a:t>)</a:t>
              </a:r>
              <a:endParaRPr lang="zh-TW" altLang="en-US" sz="1500" dirty="0">
                <a:solidFill>
                  <a:srgbClr val="FFFFFF"/>
                </a:solidFill>
                <a:latin typeface="微軟正黑體" pitchFamily="34" charset="-120"/>
                <a:ea typeface="微軟正黑體" pitchFamily="34" charset="-120"/>
              </a:endParaRPr>
            </a:p>
          </p:txBody>
        </p:sp>
        <p:sp>
          <p:nvSpPr>
            <p:cNvPr id="55" name="AutoShape 9"/>
            <p:cNvSpPr>
              <a:spLocks noChangeArrowheads="1"/>
            </p:cNvSpPr>
            <p:nvPr/>
          </p:nvSpPr>
          <p:spPr bwMode="auto">
            <a:xfrm>
              <a:off x="1285852" y="1857166"/>
              <a:ext cx="428338" cy="360359"/>
            </a:xfrm>
            <a:prstGeom prst="rightArrow">
              <a:avLst>
                <a:gd name="adj1" fmla="val 50000"/>
                <a:gd name="adj2" fmla="val 60022"/>
              </a:avLst>
            </a:prstGeom>
            <a:solidFill>
              <a:schemeClr val="accent5">
                <a:lumMod val="40000"/>
                <a:lumOff val="60000"/>
              </a:schemeClr>
            </a:solidFill>
            <a:ln w="9525">
              <a:solidFill>
                <a:schemeClr val="tx1"/>
              </a:solidFill>
              <a:miter lim="800000"/>
              <a:headEnd/>
              <a:tailEnd/>
            </a:ln>
          </p:spPr>
          <p:txBody>
            <a:bodyPr wrap="none" anchor="ctr"/>
            <a:lstStyle/>
            <a:p>
              <a:pPr>
                <a:defRPr/>
              </a:pPr>
              <a:endParaRPr lang="zh-TW" altLang="en-US">
                <a:solidFill>
                  <a:prstClr val="black"/>
                </a:solidFill>
              </a:endParaRPr>
            </a:p>
          </p:txBody>
        </p:sp>
      </p:grpSp>
      <p:grpSp>
        <p:nvGrpSpPr>
          <p:cNvPr id="4" name="群組 45"/>
          <p:cNvGrpSpPr/>
          <p:nvPr/>
        </p:nvGrpSpPr>
        <p:grpSpPr>
          <a:xfrm>
            <a:off x="1285854" y="2732485"/>
            <a:ext cx="1500198" cy="2089562"/>
            <a:chOff x="1285852" y="3643314"/>
            <a:chExt cx="1500198" cy="2500330"/>
          </a:xfrm>
          <a:solidFill>
            <a:schemeClr val="accent4">
              <a:lumMod val="50000"/>
            </a:schemeClr>
          </a:solidFill>
        </p:grpSpPr>
        <p:sp>
          <p:nvSpPr>
            <p:cNvPr id="2051" name="AutoShape 7"/>
            <p:cNvSpPr>
              <a:spLocks noChangeArrowheads="1"/>
            </p:cNvSpPr>
            <p:nvPr/>
          </p:nvSpPr>
          <p:spPr bwMode="auto">
            <a:xfrm>
              <a:off x="1785918" y="3643314"/>
              <a:ext cx="1000132" cy="2500330"/>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zh-TW" altLang="en-US" sz="1500" dirty="0">
                  <a:solidFill>
                    <a:srgbClr val="FFFFFF"/>
                  </a:solidFill>
                  <a:latin typeface="微軟正黑體" pitchFamily="34" charset="-120"/>
                  <a:ea typeface="微軟正黑體" pitchFamily="34" charset="-120"/>
                </a:rPr>
                <a:t>專門</a:t>
              </a:r>
              <a:endParaRPr lang="en-US" altLang="zh-TW" sz="1500" dirty="0">
                <a:solidFill>
                  <a:srgbClr val="FFFFFF"/>
                </a:solidFill>
                <a:latin typeface="微軟正黑體" pitchFamily="34" charset="-120"/>
                <a:ea typeface="微軟正黑體" pitchFamily="34" charset="-120"/>
              </a:endParaRPr>
            </a:p>
            <a:p>
              <a:pPr algn="ctr">
                <a:defRPr/>
              </a:pPr>
              <a:r>
                <a:rPr lang="zh-TW" altLang="en-US" sz="1500" dirty="0">
                  <a:solidFill>
                    <a:srgbClr val="FFFFFF"/>
                  </a:solidFill>
                  <a:latin typeface="微軟正黑體" pitchFamily="34" charset="-120"/>
                  <a:ea typeface="微軟正黑體" pitchFamily="34" charset="-120"/>
                </a:rPr>
                <a:t>學程</a:t>
              </a:r>
              <a:endParaRPr lang="en-US" altLang="zh-TW" sz="1500" dirty="0">
                <a:solidFill>
                  <a:srgbClr val="FFFFFF"/>
                </a:solidFill>
                <a:latin typeface="微軟正黑體" pitchFamily="34" charset="-120"/>
                <a:ea typeface="微軟正黑體" pitchFamily="34" charset="-120"/>
              </a:endParaRPr>
            </a:p>
            <a:p>
              <a:pPr algn="ctr">
                <a:defRPr/>
              </a:pPr>
              <a:endParaRPr lang="en-US" altLang="zh-TW" sz="1500" b="1" dirty="0">
                <a:solidFill>
                  <a:srgbClr val="FFFF00"/>
                </a:solidFill>
                <a:latin typeface="微軟正黑體" pitchFamily="34" charset="-120"/>
                <a:ea typeface="微軟正黑體" pitchFamily="34" charset="-120"/>
              </a:endParaRPr>
            </a:p>
            <a:p>
              <a:pPr algn="ctr">
                <a:defRPr/>
              </a:pPr>
              <a:r>
                <a:rPr lang="en-US" altLang="zh-TW" sz="1500" dirty="0">
                  <a:solidFill>
                    <a:srgbClr val="FFFFFF"/>
                  </a:solidFill>
                  <a:latin typeface="微軟正黑體" pitchFamily="34" charset="-120"/>
                  <a:ea typeface="微軟正黑體" pitchFamily="34" charset="-120"/>
                </a:rPr>
                <a:t>(</a:t>
              </a:r>
              <a:r>
                <a:rPr lang="zh-TW" altLang="en-US" sz="1500" dirty="0">
                  <a:solidFill>
                    <a:srgbClr val="FFFFFF"/>
                  </a:solidFill>
                  <a:latin typeface="微軟正黑體" pitchFamily="34" charset="-120"/>
                  <a:ea typeface="微軟正黑體" pitchFamily="34" charset="-120"/>
                </a:rPr>
                <a:t>商業</a:t>
              </a:r>
              <a:r>
                <a:rPr lang="en-US" altLang="zh-TW" sz="1500" dirty="0">
                  <a:solidFill>
                    <a:srgbClr val="FFFFFF"/>
                  </a:solidFill>
                  <a:latin typeface="微軟正黑體" pitchFamily="34" charset="-120"/>
                  <a:ea typeface="微軟正黑體" pitchFamily="34" charset="-120"/>
                </a:rPr>
                <a:t>)</a:t>
              </a:r>
            </a:p>
            <a:p>
              <a:pPr algn="ctr">
                <a:defRPr/>
              </a:pPr>
              <a:r>
                <a:rPr lang="en-US" altLang="zh-TW" sz="1500" dirty="0">
                  <a:solidFill>
                    <a:srgbClr val="FFFFFF"/>
                  </a:solidFill>
                  <a:latin typeface="微軟正黑體" pitchFamily="34" charset="-120"/>
                  <a:ea typeface="微軟正黑體" pitchFamily="34" charset="-120"/>
                </a:rPr>
                <a:t>(</a:t>
              </a:r>
              <a:r>
                <a:rPr lang="zh-TW" altLang="en-US" sz="1500" dirty="0">
                  <a:solidFill>
                    <a:srgbClr val="FFFFFF"/>
                  </a:solidFill>
                  <a:latin typeface="微軟正黑體" pitchFamily="34" charset="-120"/>
                  <a:ea typeface="微軟正黑體" pitchFamily="34" charset="-120"/>
                </a:rPr>
                <a:t>外語</a:t>
              </a:r>
              <a:r>
                <a:rPr lang="en-US" altLang="zh-TW" sz="1500" dirty="0">
                  <a:solidFill>
                    <a:srgbClr val="FFFFFF"/>
                  </a:solidFill>
                  <a:latin typeface="微軟正黑體" pitchFamily="34" charset="-120"/>
                  <a:ea typeface="微軟正黑體" pitchFamily="34" charset="-120"/>
                </a:rPr>
                <a:t>)</a:t>
              </a:r>
            </a:p>
            <a:p>
              <a:pPr algn="ctr">
                <a:defRPr/>
              </a:pPr>
              <a:r>
                <a:rPr lang="en-US" altLang="zh-TW" sz="1500" dirty="0">
                  <a:solidFill>
                    <a:srgbClr val="FFFFFF"/>
                  </a:solidFill>
                  <a:latin typeface="微軟正黑體" pitchFamily="34" charset="-120"/>
                  <a:ea typeface="微軟正黑體" pitchFamily="34" charset="-120"/>
                </a:rPr>
                <a:t>(</a:t>
              </a:r>
              <a:r>
                <a:rPr lang="zh-TW" altLang="en-US" sz="1500" dirty="0">
                  <a:solidFill>
                    <a:srgbClr val="FFFFFF"/>
                  </a:solidFill>
                  <a:latin typeface="微軟正黑體" pitchFamily="34" charset="-120"/>
                  <a:ea typeface="微軟正黑體" pitchFamily="34" charset="-120"/>
                </a:rPr>
                <a:t>餐飲</a:t>
              </a:r>
              <a:r>
                <a:rPr lang="en-US" altLang="zh-TW" sz="1500" dirty="0">
                  <a:solidFill>
                    <a:srgbClr val="FFFFFF"/>
                  </a:solidFill>
                  <a:latin typeface="微軟正黑體" pitchFamily="34" charset="-120"/>
                  <a:ea typeface="微軟正黑體" pitchFamily="34" charset="-120"/>
                </a:rPr>
                <a:t>)</a:t>
              </a:r>
              <a:endParaRPr lang="zh-TW" altLang="en-US" sz="1500" dirty="0">
                <a:solidFill>
                  <a:srgbClr val="FFFFFF"/>
                </a:solidFill>
                <a:latin typeface="微軟正黑體" pitchFamily="34" charset="-120"/>
                <a:ea typeface="微軟正黑體" pitchFamily="34" charset="-120"/>
              </a:endParaRPr>
            </a:p>
          </p:txBody>
        </p:sp>
        <p:sp>
          <p:nvSpPr>
            <p:cNvPr id="56" name="AutoShape 9"/>
            <p:cNvSpPr>
              <a:spLocks noChangeArrowheads="1"/>
            </p:cNvSpPr>
            <p:nvPr/>
          </p:nvSpPr>
          <p:spPr bwMode="auto">
            <a:xfrm>
              <a:off x="1285852" y="4357694"/>
              <a:ext cx="428628" cy="360362"/>
            </a:xfrm>
            <a:prstGeom prst="rightArrow">
              <a:avLst>
                <a:gd name="adj1" fmla="val 50000"/>
                <a:gd name="adj2" fmla="val 60022"/>
              </a:avLst>
            </a:prstGeom>
            <a:solidFill>
              <a:schemeClr val="accent3">
                <a:lumMod val="40000"/>
                <a:lumOff val="60000"/>
              </a:schemeClr>
            </a:solidFill>
            <a:ln w="9525">
              <a:solidFill>
                <a:schemeClr val="tx1"/>
              </a:solidFill>
              <a:miter lim="800000"/>
              <a:headEnd/>
              <a:tailEnd/>
            </a:ln>
          </p:spPr>
          <p:txBody>
            <a:bodyPr wrap="none" anchor="ctr"/>
            <a:lstStyle/>
            <a:p>
              <a:pPr>
                <a:defRPr/>
              </a:pPr>
              <a:endParaRPr lang="zh-TW" altLang="en-US">
                <a:solidFill>
                  <a:prstClr val="black"/>
                </a:solidFill>
              </a:endParaRPr>
            </a:p>
          </p:txBody>
        </p:sp>
      </p:grpSp>
      <p:sp>
        <p:nvSpPr>
          <p:cNvPr id="48" name="AutoShape 24"/>
          <p:cNvSpPr>
            <a:spLocks noChangeArrowheads="1"/>
          </p:cNvSpPr>
          <p:nvPr/>
        </p:nvSpPr>
        <p:spPr bwMode="auto">
          <a:xfrm>
            <a:off x="5358066" y="4071940"/>
            <a:ext cx="1488614" cy="485775"/>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繁星計畫</a:t>
            </a:r>
          </a:p>
        </p:txBody>
      </p:sp>
      <p:sp>
        <p:nvSpPr>
          <p:cNvPr id="50" name="Line 66"/>
          <p:cNvSpPr>
            <a:spLocks noChangeShapeType="1"/>
          </p:cNvSpPr>
          <p:nvPr/>
        </p:nvSpPr>
        <p:spPr bwMode="auto">
          <a:xfrm>
            <a:off x="2857959" y="4335066"/>
            <a:ext cx="2428540" cy="0"/>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136240" name="Line 68"/>
          <p:cNvSpPr>
            <a:spLocks noChangeShapeType="1"/>
          </p:cNvSpPr>
          <p:nvPr/>
        </p:nvSpPr>
        <p:spPr bwMode="auto">
          <a:xfrm>
            <a:off x="4572012" y="1437089"/>
            <a:ext cx="576122" cy="313253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75" name="AutoShape 33"/>
          <p:cNvSpPr>
            <a:spLocks noChangeArrowheads="1"/>
          </p:cNvSpPr>
          <p:nvPr/>
        </p:nvSpPr>
        <p:spPr bwMode="auto">
          <a:xfrm>
            <a:off x="6858646" y="3577901"/>
            <a:ext cx="1018651" cy="440531"/>
          </a:xfrm>
          <a:prstGeom prst="rightArrow">
            <a:avLst>
              <a:gd name="adj1" fmla="val 50000"/>
              <a:gd name="adj2" fmla="val 89978"/>
            </a:avLst>
          </a:prstGeom>
          <a:solidFill>
            <a:schemeClr val="accent3">
              <a:lumMod val="40000"/>
              <a:lumOff val="60000"/>
            </a:schemeClr>
          </a:solidFill>
          <a:ln w="9525">
            <a:solidFill>
              <a:schemeClr val="tx1"/>
            </a:solidFill>
            <a:miter lim="800000"/>
            <a:headEnd/>
            <a:tailEnd/>
          </a:ln>
        </p:spPr>
        <p:txBody>
          <a:bodyPr wrap="none" lIns="67975" tIns="33988" rIns="67975" bIns="33988" anchor="ctr"/>
          <a:lstStyle/>
          <a:p>
            <a:pPr>
              <a:defRPr/>
            </a:pPr>
            <a:endParaRPr lang="zh-TW" altLang="en-US">
              <a:solidFill>
                <a:prstClr val="black"/>
              </a:solidFill>
            </a:endParaRPr>
          </a:p>
        </p:txBody>
      </p:sp>
      <p:sp>
        <p:nvSpPr>
          <p:cNvPr id="136243" name="Line 38"/>
          <p:cNvSpPr>
            <a:spLocks noChangeShapeType="1"/>
          </p:cNvSpPr>
          <p:nvPr/>
        </p:nvSpPr>
        <p:spPr bwMode="auto">
          <a:xfrm flipV="1">
            <a:off x="6787045" y="803672"/>
            <a:ext cx="107113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7975" tIns="33988" rIns="67975" bIns="33988"/>
          <a:lstStyle/>
          <a:p>
            <a:endParaRPr lang="zh-TW" altLang="en-US">
              <a:solidFill>
                <a:prstClr val="black"/>
              </a:solidFill>
            </a:endParaRPr>
          </a:p>
        </p:txBody>
      </p:sp>
      <p:sp>
        <p:nvSpPr>
          <p:cNvPr id="68" name="AutoShape 24"/>
          <p:cNvSpPr>
            <a:spLocks noChangeArrowheads="1"/>
          </p:cNvSpPr>
          <p:nvPr/>
        </p:nvSpPr>
        <p:spPr bwMode="auto">
          <a:xfrm>
            <a:off x="3348216" y="4407768"/>
            <a:ext cx="1295380" cy="432198"/>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67975" tIns="33988" rIns="67975" bIns="33988" anchor="ctr"/>
          <a:lstStyle/>
          <a:p>
            <a:pPr algn="ctr">
              <a:defRPr/>
            </a:pPr>
            <a:r>
              <a:rPr lang="zh-TW" altLang="en-US" sz="1200" b="1" dirty="0">
                <a:solidFill>
                  <a:srgbClr val="CCFFCC"/>
                </a:solidFill>
                <a:latin typeface="微軟正黑體" pitchFamily="34" charset="-120"/>
                <a:ea typeface="微軟正黑體" pitchFamily="34" charset="-120"/>
              </a:rPr>
              <a:t>技優保送</a:t>
            </a:r>
            <a:endParaRPr lang="en-US" altLang="zh-TW" sz="1200" b="1" dirty="0">
              <a:solidFill>
                <a:srgbClr val="CCFFCC"/>
              </a:solidFill>
              <a:latin typeface="微軟正黑體" pitchFamily="34" charset="-120"/>
              <a:ea typeface="微軟正黑體" pitchFamily="34" charset="-120"/>
            </a:endParaRPr>
          </a:p>
          <a:p>
            <a:pPr algn="ctr">
              <a:defRPr/>
            </a:pPr>
            <a:r>
              <a:rPr lang="zh-TW" altLang="en-US" sz="1200" b="1" dirty="0">
                <a:solidFill>
                  <a:srgbClr val="CCFFCC"/>
                </a:solidFill>
                <a:latin typeface="微軟正黑體" pitchFamily="34" charset="-120"/>
                <a:ea typeface="微軟正黑體" pitchFamily="34" charset="-120"/>
              </a:rPr>
              <a:t>特殊選才</a:t>
            </a:r>
          </a:p>
        </p:txBody>
      </p:sp>
      <p:sp>
        <p:nvSpPr>
          <p:cNvPr id="77" name="Line 66"/>
          <p:cNvSpPr>
            <a:spLocks noChangeShapeType="1"/>
          </p:cNvSpPr>
          <p:nvPr/>
        </p:nvSpPr>
        <p:spPr bwMode="auto">
          <a:xfrm flipV="1">
            <a:off x="4643591" y="4607792"/>
            <a:ext cx="3214594" cy="16669"/>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79" name="Line 66"/>
          <p:cNvSpPr>
            <a:spLocks noChangeShapeType="1"/>
          </p:cNvSpPr>
          <p:nvPr/>
        </p:nvSpPr>
        <p:spPr bwMode="auto">
          <a:xfrm>
            <a:off x="2772103" y="4624387"/>
            <a:ext cx="520061" cy="0"/>
          </a:xfrm>
          <a:prstGeom prst="line">
            <a:avLst/>
          </a:prstGeom>
          <a:noFill/>
          <a:ln w="19050">
            <a:solidFill>
              <a:schemeClr val="accent5">
                <a:lumMod val="10000"/>
              </a:schemeClr>
            </a:solidFill>
            <a:prstDash val="dash"/>
            <a:round/>
            <a:headEnd/>
            <a:tailEnd type="triangle" w="med" len="med"/>
          </a:ln>
        </p:spPr>
        <p:txBody>
          <a:bodyPr lIns="67975" tIns="33988" rIns="67975" bIns="33988"/>
          <a:lstStyle/>
          <a:p>
            <a:pPr>
              <a:defRPr/>
            </a:pPr>
            <a:endParaRPr lang="zh-TW" altLang="en-US">
              <a:solidFill>
                <a:prstClr val="black"/>
              </a:solidFill>
            </a:endParaRPr>
          </a:p>
        </p:txBody>
      </p:sp>
      <p:sp>
        <p:nvSpPr>
          <p:cNvPr id="49" name="AutoShape 24"/>
          <p:cNvSpPr>
            <a:spLocks noChangeArrowheads="1"/>
          </p:cNvSpPr>
          <p:nvPr/>
        </p:nvSpPr>
        <p:spPr bwMode="auto">
          <a:xfrm>
            <a:off x="5076600" y="4677968"/>
            <a:ext cx="1943071" cy="414338"/>
          </a:xfrm>
          <a:prstGeom prst="flowChartProcess">
            <a:avLst/>
          </a:prstGeom>
          <a:ln>
            <a:headEnd/>
            <a:tailEnd/>
          </a:ln>
        </p:spPr>
        <p:style>
          <a:lnRef idx="1">
            <a:schemeClr val="accent1"/>
          </a:lnRef>
          <a:fillRef idx="3">
            <a:schemeClr val="accent1"/>
          </a:fillRef>
          <a:effectRef idx="2">
            <a:schemeClr val="accent1"/>
          </a:effectRef>
          <a:fontRef idx="minor">
            <a:schemeClr val="lt1"/>
          </a:fontRef>
        </p:style>
        <p:txBody>
          <a:bodyPr wrap="none"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申請入學</a:t>
            </a:r>
            <a:r>
              <a:rPr lang="en-US" altLang="zh-TW" b="1" dirty="0">
                <a:solidFill>
                  <a:prstClr val="white"/>
                </a:solidFill>
                <a:latin typeface="微軟正黑體" pitchFamily="34" charset="-120"/>
                <a:ea typeface="微軟正黑體" pitchFamily="34" charset="-120"/>
              </a:rPr>
              <a:t>(</a:t>
            </a:r>
            <a:r>
              <a:rPr lang="zh-TW" altLang="en-US" b="1" dirty="0">
                <a:solidFill>
                  <a:prstClr val="white"/>
                </a:solidFill>
                <a:latin typeface="微軟正黑體" pitchFamily="34" charset="-120"/>
                <a:ea typeface="微軟正黑體" pitchFamily="34" charset="-120"/>
              </a:rPr>
              <a:t>學術</a:t>
            </a:r>
            <a:r>
              <a:rPr lang="en-US" altLang="zh-TW" b="1" dirty="0">
                <a:solidFill>
                  <a:prstClr val="white"/>
                </a:solidFill>
                <a:latin typeface="微軟正黑體" pitchFamily="34" charset="-120"/>
                <a:ea typeface="微軟正黑體" pitchFamily="34" charset="-120"/>
              </a:rPr>
              <a:t>)</a:t>
            </a:r>
            <a:endParaRPr lang="zh-TW" altLang="en-US" b="1" dirty="0">
              <a:solidFill>
                <a:prstClr val="white"/>
              </a:solidFill>
              <a:latin typeface="微軟正黑體" pitchFamily="34" charset="-120"/>
              <a:ea typeface="微軟正黑體" pitchFamily="34" charset="-120"/>
            </a:endParaRPr>
          </a:p>
        </p:txBody>
      </p:sp>
      <p:sp>
        <p:nvSpPr>
          <p:cNvPr id="67" name="矩形 66"/>
          <p:cNvSpPr/>
          <p:nvPr/>
        </p:nvSpPr>
        <p:spPr>
          <a:xfrm>
            <a:off x="5364038" y="303609"/>
            <a:ext cx="1439708" cy="270272"/>
          </a:xfrm>
          <a:prstGeom prst="rect">
            <a:avLst/>
          </a:prstGeom>
        </p:spPr>
        <p:style>
          <a:lnRef idx="1">
            <a:schemeClr val="accent2"/>
          </a:lnRef>
          <a:fillRef idx="3">
            <a:schemeClr val="accent2"/>
          </a:fillRef>
          <a:effectRef idx="2">
            <a:schemeClr val="accent2"/>
          </a:effectRef>
          <a:fontRef idx="minor">
            <a:schemeClr val="lt1"/>
          </a:fontRef>
        </p:style>
        <p:txBody>
          <a:bodyPr lIns="67975" tIns="33988" rIns="67975" bIns="33988" anchor="ctr"/>
          <a:lstStyle/>
          <a:p>
            <a:pPr algn="ctr">
              <a:defRPr/>
            </a:pPr>
            <a:r>
              <a:rPr lang="zh-TW" altLang="en-US" b="1" dirty="0">
                <a:solidFill>
                  <a:prstClr val="white"/>
                </a:solidFill>
                <a:latin typeface="微軟正黑體" pitchFamily="34" charset="-120"/>
                <a:ea typeface="微軟正黑體" pitchFamily="34" charset="-120"/>
              </a:rPr>
              <a:t>特殊選才</a:t>
            </a:r>
          </a:p>
        </p:txBody>
      </p:sp>
      <p:cxnSp>
        <p:nvCxnSpPr>
          <p:cNvPr id="71" name="直線單箭頭接點 70"/>
          <p:cNvCxnSpPr/>
          <p:nvPr/>
        </p:nvCxnSpPr>
        <p:spPr>
          <a:xfrm>
            <a:off x="2772083" y="482203"/>
            <a:ext cx="2591954" cy="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6803754" y="519113"/>
            <a:ext cx="10818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等腰三角形 80"/>
          <p:cNvSpPr/>
          <p:nvPr/>
        </p:nvSpPr>
        <p:spPr>
          <a:xfrm rot="10800000">
            <a:off x="3785945" y="53583"/>
            <a:ext cx="143136" cy="89296"/>
          </a:xfrm>
          <a:prstGeom prst="triangle">
            <a:avLst/>
          </a:prstGeom>
          <a:solidFill>
            <a:schemeClr val="tx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67975" tIns="33988" rIns="67975" bIns="33988" anchor="ctr"/>
          <a:lstStyle/>
          <a:p>
            <a:pPr algn="ctr">
              <a:defRPr/>
            </a:pPr>
            <a:endParaRPr lang="zh-TW" altLang="en-US">
              <a:solidFill>
                <a:prstClr val="white"/>
              </a:solidFill>
            </a:endParaRPr>
          </a:p>
        </p:txBody>
      </p:sp>
      <p:sp>
        <p:nvSpPr>
          <p:cNvPr id="136256" name="標題 1"/>
          <p:cNvSpPr txBox="1">
            <a:spLocks/>
          </p:cNvSpPr>
          <p:nvPr/>
        </p:nvSpPr>
        <p:spPr bwMode="auto">
          <a:xfrm>
            <a:off x="143186" y="-107150"/>
            <a:ext cx="3571241"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975" tIns="33988" rIns="67975" bIns="33988" anchor="ct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kumimoji="0" lang="zh-TW" altLang="en-US" b="1" dirty="0">
              <a:solidFill>
                <a:prstClr val="white"/>
              </a:solidFill>
              <a:latin typeface="王漢宗特明體一標準"/>
              <a:ea typeface="王漢宗特明體一標準"/>
              <a:cs typeface="王漢宗特明體一標準"/>
            </a:endParaRPr>
          </a:p>
        </p:txBody>
      </p:sp>
      <p:sp>
        <p:nvSpPr>
          <p:cNvPr id="86" name="AutoShape 35"/>
          <p:cNvSpPr>
            <a:spLocks noChangeArrowheads="1"/>
          </p:cNvSpPr>
          <p:nvPr/>
        </p:nvSpPr>
        <p:spPr bwMode="auto">
          <a:xfrm>
            <a:off x="6858625" y="964479"/>
            <a:ext cx="999566" cy="378618"/>
          </a:xfrm>
          <a:prstGeom prst="rightArrow">
            <a:avLst>
              <a:gd name="adj1" fmla="val 50000"/>
              <a:gd name="adj2" fmla="val 70605"/>
            </a:avLst>
          </a:prstGeom>
          <a:solidFill>
            <a:schemeClr val="accent5">
              <a:lumMod val="40000"/>
              <a:lumOff val="60000"/>
            </a:schemeClr>
          </a:solidFill>
          <a:ln w="9525">
            <a:solidFill>
              <a:schemeClr val="tx1"/>
            </a:solidFill>
            <a:miter lim="800000"/>
            <a:headEnd/>
            <a:tailEnd/>
          </a:ln>
        </p:spPr>
        <p:txBody>
          <a:bodyPr wrap="none" lIns="67975" tIns="33988" rIns="67975" bIns="33988" anchor="ctr"/>
          <a:lstStyle/>
          <a:p>
            <a:pPr>
              <a:defRPr/>
            </a:pPr>
            <a:endParaRPr lang="zh-TW" altLang="en-US">
              <a:solidFill>
                <a:prstClr val="black"/>
              </a:solidFill>
            </a:endParaRPr>
          </a:p>
        </p:txBody>
      </p:sp>
      <p:sp>
        <p:nvSpPr>
          <p:cNvPr id="83" name="等腰三角形 82"/>
          <p:cNvSpPr/>
          <p:nvPr/>
        </p:nvSpPr>
        <p:spPr>
          <a:xfrm>
            <a:off x="3714377" y="232175"/>
            <a:ext cx="286272" cy="142874"/>
          </a:xfrm>
          <a:prstGeom prst="triangle">
            <a:avLst/>
          </a:prstGeom>
          <a:solidFill>
            <a:schemeClr val="tx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67975" tIns="33988" rIns="67975" bIns="33988" anchor="ctr"/>
          <a:lstStyle/>
          <a:p>
            <a:pPr algn="ctr">
              <a:defRPr/>
            </a:pPr>
            <a:endParaRPr lang="zh-TW" altLang="en-US">
              <a:solidFill>
                <a:prstClr val="white"/>
              </a:solidFill>
            </a:endParaRPr>
          </a:p>
        </p:txBody>
      </p:sp>
      <p:sp>
        <p:nvSpPr>
          <p:cNvPr id="87" name="AutoShape 10"/>
          <p:cNvSpPr>
            <a:spLocks noChangeArrowheads="1"/>
          </p:cNvSpPr>
          <p:nvPr/>
        </p:nvSpPr>
        <p:spPr bwMode="auto">
          <a:xfrm>
            <a:off x="4643478" y="2250280"/>
            <a:ext cx="2871697" cy="482298"/>
          </a:xfrm>
          <a:prstGeom prst="flowChartAlternateProcess">
            <a:avLst/>
          </a:prstGeom>
          <a:blipFill>
            <a:blip r:embed="rId3" cstate="print"/>
            <a:tile tx="0" ty="0" sx="100000" sy="100000" flip="none" algn="tl"/>
          </a:blipFill>
          <a:ln>
            <a:headEnd/>
            <a:tailEnd/>
          </a:ln>
        </p:spPr>
        <p:style>
          <a:lnRef idx="0">
            <a:schemeClr val="dk1"/>
          </a:lnRef>
          <a:fillRef idx="3">
            <a:schemeClr val="dk1"/>
          </a:fillRef>
          <a:effectRef idx="3">
            <a:schemeClr val="dk1"/>
          </a:effectRef>
          <a:fontRef idx="minor">
            <a:schemeClr val="lt1"/>
          </a:fontRef>
        </p:style>
        <p:txBody>
          <a:bodyPr wrap="none" lIns="67975" tIns="33988" rIns="67975" bIns="33988" anchor="ctr"/>
          <a:lstStyle/>
          <a:p>
            <a:pPr algn="ctr">
              <a:defRPr/>
            </a:pPr>
            <a:r>
              <a:rPr lang="zh-TW" altLang="en-US" sz="1500" dirty="0">
                <a:solidFill>
                  <a:srgbClr val="FFFFFF"/>
                </a:solidFill>
                <a:latin typeface="微軟正黑體" pitchFamily="34" charset="-120"/>
                <a:ea typeface="微軟正黑體" pitchFamily="34" charset="-120"/>
              </a:rPr>
              <a:t>獨招</a:t>
            </a:r>
            <a:r>
              <a:rPr lang="en-US" altLang="zh-TW" sz="1500" dirty="0">
                <a:solidFill>
                  <a:srgbClr val="FFFFFF"/>
                </a:solidFill>
                <a:latin typeface="微軟正黑體" pitchFamily="34" charset="-120"/>
                <a:ea typeface="微軟正黑體" pitchFamily="34" charset="-120"/>
              </a:rPr>
              <a:t>(</a:t>
            </a:r>
            <a:r>
              <a:rPr lang="zh-TW" altLang="en-US" sz="1500" dirty="0">
                <a:solidFill>
                  <a:srgbClr val="FFFFFF"/>
                </a:solidFill>
                <a:latin typeface="微軟正黑體" pitchFamily="34" charset="-120"/>
                <a:ea typeface="微軟正黑體" pitchFamily="34" charset="-120"/>
              </a:rPr>
              <a:t>警專、軍校士官</a:t>
            </a:r>
            <a:r>
              <a:rPr lang="en-US" altLang="zh-TW" sz="1500" dirty="0">
                <a:solidFill>
                  <a:srgbClr val="FFFFFF"/>
                </a:solidFill>
                <a:latin typeface="微軟正黑體" pitchFamily="34" charset="-120"/>
                <a:ea typeface="微軟正黑體" pitchFamily="34" charset="-120"/>
              </a:rPr>
              <a:t>)</a:t>
            </a:r>
          </a:p>
        </p:txBody>
      </p:sp>
    </p:spTree>
    <p:extLst>
      <p:ext uri="{BB962C8B-B14F-4D97-AF65-F5344CB8AC3E}">
        <p14:creationId xmlns:p14="http://schemas.microsoft.com/office/powerpoint/2010/main" val="3357270892"/>
      </p:ext>
    </p:extLst>
  </p:cSld>
  <p:clrMapOvr>
    <a:masterClrMapping/>
  </p:clrMapOvr>
  <p:transition>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178595" y="557213"/>
            <a:ext cx="8827918" cy="4483894"/>
          </a:xfrm>
        </p:spPr>
        <p:txBody>
          <a:bodyPr>
            <a:normAutofit/>
          </a:bodyPr>
          <a:lstStyle/>
          <a:p>
            <a:r>
              <a:rPr lang="zh-TW" altLang="en-US" sz="2000" dirty="0" smtClean="0"/>
              <a:t>小玲在高二選擇社會組，但是想讀護理系，但又不想讀自然組，他該如何是好</a:t>
            </a:r>
            <a:r>
              <a:rPr lang="en-US" altLang="zh-TW" sz="2000" dirty="0" smtClean="0"/>
              <a:t>……</a:t>
            </a:r>
            <a:endParaRPr lang="zh-TW" altLang="en-US" sz="2000" dirty="0"/>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66</a:t>
            </a:fld>
            <a:endParaRPr kumimoji="1" lang="zh-TW" altLang="en-US"/>
          </a:p>
        </p:txBody>
      </p:sp>
      <p:sp>
        <p:nvSpPr>
          <p:cNvPr id="4" name="標題 3"/>
          <p:cNvSpPr>
            <a:spLocks noGrp="1"/>
          </p:cNvSpPr>
          <p:nvPr>
            <p:ph type="title"/>
          </p:nvPr>
        </p:nvSpPr>
        <p:spPr>
          <a:xfrm>
            <a:off x="776913" y="0"/>
            <a:ext cx="8229600" cy="646625"/>
          </a:xfrm>
        </p:spPr>
        <p:txBody>
          <a:bodyPr/>
          <a:lstStyle/>
          <a:p>
            <a:pPr algn="ctr"/>
            <a:r>
              <a:rPr lang="zh-TW" altLang="en-US" dirty="0" smtClean="0"/>
              <a:t>案例一</a:t>
            </a:r>
            <a:endParaRPr lang="zh-TW" altLang="en-US" dirty="0"/>
          </a:p>
        </p:txBody>
      </p:sp>
      <p:pic>
        <p:nvPicPr>
          <p:cNvPr id="1026" name="Picture 2"/>
          <p:cNvPicPr>
            <a:picLocks noChangeAspect="1" noChangeArrowheads="1"/>
          </p:cNvPicPr>
          <p:nvPr/>
        </p:nvPicPr>
        <p:blipFill>
          <a:blip r:embed="rId2"/>
          <a:srcRect/>
          <a:stretch>
            <a:fillRect/>
          </a:stretch>
        </p:blipFill>
        <p:spPr bwMode="auto">
          <a:xfrm>
            <a:off x="178595" y="1207295"/>
            <a:ext cx="8827918" cy="3833812"/>
          </a:xfrm>
          <a:prstGeom prst="rect">
            <a:avLst/>
          </a:prstGeom>
          <a:noFill/>
          <a:ln w="9525">
            <a:noFill/>
            <a:miter lim="800000"/>
            <a:headEnd/>
            <a:tailEnd/>
          </a:ln>
        </p:spPr>
      </p:pic>
      <p:cxnSp>
        <p:nvCxnSpPr>
          <p:cNvPr id="8" name="直線單箭頭接點 7"/>
          <p:cNvCxnSpPr/>
          <p:nvPr/>
        </p:nvCxnSpPr>
        <p:spPr>
          <a:xfrm>
            <a:off x="2893219" y="2393156"/>
            <a:ext cx="1250156" cy="120729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直線單箭頭接點 10"/>
          <p:cNvCxnSpPr/>
          <p:nvPr/>
        </p:nvCxnSpPr>
        <p:spPr>
          <a:xfrm>
            <a:off x="4964906" y="3864768"/>
            <a:ext cx="335757" cy="207169"/>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線單箭頭接點 15"/>
          <p:cNvCxnSpPr/>
          <p:nvPr/>
        </p:nvCxnSpPr>
        <p:spPr>
          <a:xfrm flipV="1">
            <a:off x="2893219" y="2050256"/>
            <a:ext cx="742950" cy="214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單箭頭接點 17"/>
          <p:cNvCxnSpPr/>
          <p:nvPr/>
        </p:nvCxnSpPr>
        <p:spPr>
          <a:xfrm>
            <a:off x="4864894" y="1964531"/>
            <a:ext cx="528637" cy="857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67</a:t>
            </a:fld>
            <a:endParaRPr kumimoji="1" lang="zh-TW" altLang="en-US"/>
          </a:p>
        </p:txBody>
      </p:sp>
      <p:sp>
        <p:nvSpPr>
          <p:cNvPr id="4" name="標題 3"/>
          <p:cNvSpPr>
            <a:spLocks noGrp="1"/>
          </p:cNvSpPr>
          <p:nvPr>
            <p:ph type="title"/>
          </p:nvPr>
        </p:nvSpPr>
        <p:spPr>
          <a:xfrm>
            <a:off x="621506" y="166024"/>
            <a:ext cx="8385007" cy="646625"/>
          </a:xfrm>
        </p:spPr>
        <p:txBody>
          <a:bodyPr/>
          <a:lstStyle/>
          <a:p>
            <a:r>
              <a:rPr lang="zh-TW" altLang="en-US" sz="2000" dirty="0" smtClean="0">
                <a:solidFill>
                  <a:srgbClr val="000000"/>
                </a:solidFill>
                <a:latin typeface="標楷體" pitchFamily="65" charset="-120"/>
              </a:rPr>
              <a:t>案例二   自然組→社會組→應外英語學程</a:t>
            </a:r>
            <a:r>
              <a:rPr lang="zh-TW" altLang="en-US" sz="2000" dirty="0" smtClean="0">
                <a:solidFill>
                  <a:srgbClr val="000000"/>
                </a:solidFill>
                <a:latin typeface="新細明體" pitchFamily="18" charset="-120"/>
                <a:ea typeface="新細明體" pitchFamily="18" charset="-120"/>
              </a:rPr>
              <a:t>，</a:t>
            </a:r>
            <a:r>
              <a:rPr lang="zh-TW" altLang="en-US" sz="2000" dirty="0" smtClean="0">
                <a:solidFill>
                  <a:srgbClr val="000000"/>
                </a:solidFill>
                <a:latin typeface="標楷體" pitchFamily="65" charset="-120"/>
              </a:rPr>
              <a:t> 考取成功大學外文系</a:t>
            </a:r>
            <a:r>
              <a:rPr lang="en-US" altLang="zh-TW" dirty="0" smtClean="0">
                <a:solidFill>
                  <a:srgbClr val="000000"/>
                </a:solidFill>
                <a:latin typeface="標楷體" pitchFamily="65" charset="-120"/>
              </a:rPr>
              <a:t/>
            </a:r>
            <a:br>
              <a:rPr lang="en-US" altLang="zh-TW" dirty="0" smtClean="0">
                <a:solidFill>
                  <a:srgbClr val="000000"/>
                </a:solidFill>
                <a:latin typeface="標楷體" pitchFamily="65" charset="-120"/>
              </a:rPr>
            </a:br>
            <a:endParaRPr lang="zh-TW" altLang="en-US" dirty="0"/>
          </a:p>
        </p:txBody>
      </p:sp>
      <p:pic>
        <p:nvPicPr>
          <p:cNvPr id="5" name="Picture 2"/>
          <p:cNvPicPr>
            <a:picLocks noChangeAspect="1" noChangeArrowheads="1"/>
          </p:cNvPicPr>
          <p:nvPr/>
        </p:nvPicPr>
        <p:blipFill>
          <a:blip r:embed="rId2"/>
          <a:srcRect/>
          <a:stretch>
            <a:fillRect/>
          </a:stretch>
        </p:blipFill>
        <p:spPr bwMode="auto">
          <a:xfrm>
            <a:off x="178595" y="707231"/>
            <a:ext cx="8827918" cy="4333876"/>
          </a:xfrm>
          <a:prstGeom prst="rect">
            <a:avLst/>
          </a:prstGeom>
          <a:noFill/>
          <a:ln w="9525">
            <a:noFill/>
            <a:miter lim="800000"/>
            <a:headEnd/>
            <a:tailEnd/>
          </a:ln>
        </p:spPr>
      </p:pic>
      <p:cxnSp>
        <p:nvCxnSpPr>
          <p:cNvPr id="7" name="直線單箭頭接點 6"/>
          <p:cNvCxnSpPr/>
          <p:nvPr/>
        </p:nvCxnSpPr>
        <p:spPr>
          <a:xfrm>
            <a:off x="2357438" y="2693194"/>
            <a:ext cx="0" cy="300037"/>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線單箭頭接點 9"/>
          <p:cNvCxnSpPr/>
          <p:nvPr/>
        </p:nvCxnSpPr>
        <p:spPr>
          <a:xfrm flipV="1">
            <a:off x="2907506" y="1943100"/>
            <a:ext cx="1200150" cy="1400175"/>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單箭頭接點 11"/>
          <p:cNvCxnSpPr/>
          <p:nvPr/>
        </p:nvCxnSpPr>
        <p:spPr>
          <a:xfrm>
            <a:off x="4872038" y="1571625"/>
            <a:ext cx="500062" cy="13573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68</a:t>
            </a:fld>
            <a:endParaRPr kumimoji="1" lang="zh-TW" altLang="en-US"/>
          </a:p>
        </p:txBody>
      </p:sp>
      <p:sp>
        <p:nvSpPr>
          <p:cNvPr id="4" name="標題 3"/>
          <p:cNvSpPr>
            <a:spLocks noGrp="1"/>
          </p:cNvSpPr>
          <p:nvPr>
            <p:ph type="title"/>
          </p:nvPr>
        </p:nvSpPr>
        <p:spPr>
          <a:xfrm>
            <a:off x="0" y="0"/>
            <a:ext cx="9144000" cy="646625"/>
          </a:xfrm>
          <a:solidFill>
            <a:schemeClr val="accent6">
              <a:lumMod val="20000"/>
              <a:lumOff val="80000"/>
            </a:schemeClr>
          </a:solidFill>
        </p:spPr>
        <p:txBody>
          <a:bodyPr/>
          <a:lstStyle/>
          <a:p>
            <a:r>
              <a:rPr lang="zh-TW" altLang="en-US" sz="2800" dirty="0" smtClean="0">
                <a:solidFill>
                  <a:srgbClr val="000000"/>
                </a:solidFill>
                <a:latin typeface="標楷體" pitchFamily="65" charset="-120"/>
              </a:rPr>
              <a:t>案例三 大雄讀自然組學生想讀嘉南藥理大學藥學系</a:t>
            </a:r>
            <a:endParaRPr lang="zh-TW" altLang="en-US" sz="2800" dirty="0"/>
          </a:p>
        </p:txBody>
      </p:sp>
      <p:pic>
        <p:nvPicPr>
          <p:cNvPr id="5" name="Picture 2"/>
          <p:cNvPicPr>
            <a:picLocks noChangeAspect="1" noChangeArrowheads="1"/>
          </p:cNvPicPr>
          <p:nvPr/>
        </p:nvPicPr>
        <p:blipFill>
          <a:blip r:embed="rId2"/>
          <a:srcRect/>
          <a:stretch>
            <a:fillRect/>
          </a:stretch>
        </p:blipFill>
        <p:spPr bwMode="auto">
          <a:xfrm>
            <a:off x="0" y="1200151"/>
            <a:ext cx="9144000" cy="3943348"/>
          </a:xfrm>
          <a:prstGeom prst="rect">
            <a:avLst/>
          </a:prstGeom>
          <a:noFill/>
          <a:ln w="9525">
            <a:noFill/>
            <a:miter lim="800000"/>
            <a:headEnd/>
            <a:tailEnd/>
          </a:ln>
        </p:spPr>
      </p:pic>
      <p:sp>
        <p:nvSpPr>
          <p:cNvPr id="6" name="矩形 5"/>
          <p:cNvSpPr/>
          <p:nvPr/>
        </p:nvSpPr>
        <p:spPr>
          <a:xfrm>
            <a:off x="2836069" y="2418875"/>
            <a:ext cx="8572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cxnSp>
        <p:nvCxnSpPr>
          <p:cNvPr id="8" name="直線單箭頭接點 7"/>
          <p:cNvCxnSpPr>
            <a:stCxn id="6" idx="3"/>
          </p:cNvCxnSpPr>
          <p:nvPr/>
        </p:nvCxnSpPr>
        <p:spPr>
          <a:xfrm>
            <a:off x="2921794" y="2441735"/>
            <a:ext cx="1135856" cy="12015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線單箭頭接點 9"/>
          <p:cNvCxnSpPr/>
          <p:nvPr/>
        </p:nvCxnSpPr>
        <p:spPr>
          <a:xfrm>
            <a:off x="4986338" y="3964781"/>
            <a:ext cx="414337" cy="2143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單箭頭接點 11"/>
          <p:cNvCxnSpPr/>
          <p:nvPr/>
        </p:nvCxnSpPr>
        <p:spPr>
          <a:xfrm flipV="1">
            <a:off x="4986338" y="3643313"/>
            <a:ext cx="414337" cy="3214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69</a:t>
            </a:fld>
            <a:endParaRPr kumimoji="1" lang="zh-TW" altLang="en-US"/>
          </a:p>
        </p:txBody>
      </p:sp>
      <p:sp>
        <p:nvSpPr>
          <p:cNvPr id="4" name="標題 3"/>
          <p:cNvSpPr>
            <a:spLocks noGrp="1"/>
          </p:cNvSpPr>
          <p:nvPr>
            <p:ph type="title"/>
          </p:nvPr>
        </p:nvSpPr>
        <p:spPr>
          <a:xfrm>
            <a:off x="671513" y="166024"/>
            <a:ext cx="8335000" cy="646625"/>
          </a:xfrm>
        </p:spPr>
        <p:txBody>
          <a:bodyPr/>
          <a:lstStyle/>
          <a:p>
            <a:r>
              <a:rPr lang="zh-TW" altLang="en-US" sz="2800" dirty="0" smtClean="0">
                <a:solidFill>
                  <a:srgbClr val="000000"/>
                </a:solidFill>
                <a:latin typeface="標楷體" pitchFamily="65" charset="-120"/>
              </a:rPr>
              <a:t>案例四 </a:t>
            </a:r>
            <a:r>
              <a:rPr lang="zh-TW" altLang="en-US" sz="2800" dirty="0" smtClean="0">
                <a:solidFill>
                  <a:srgbClr val="000000"/>
                </a:solidFill>
                <a:latin typeface="標楷體" pitchFamily="65" charset="-120"/>
              </a:rPr>
              <a:t>大恆讀社會組，想考上嘉義大學水產養殖系</a:t>
            </a:r>
            <a:r>
              <a:rPr lang="en-US" altLang="zh-TW" dirty="0" smtClean="0">
                <a:solidFill>
                  <a:srgbClr val="000000"/>
                </a:solidFill>
                <a:latin typeface="標楷體" pitchFamily="65" charset="-120"/>
              </a:rPr>
              <a:t/>
            </a:r>
            <a:br>
              <a:rPr lang="en-US" altLang="zh-TW" dirty="0" smtClean="0">
                <a:solidFill>
                  <a:srgbClr val="000000"/>
                </a:solidFill>
                <a:latin typeface="標楷體" pitchFamily="65" charset="-120"/>
              </a:rPr>
            </a:br>
            <a:endParaRPr lang="zh-TW" altLang="en-US" dirty="0"/>
          </a:p>
        </p:txBody>
      </p:sp>
      <p:pic>
        <p:nvPicPr>
          <p:cNvPr id="5" name="Picture 2"/>
          <p:cNvPicPr>
            <a:picLocks noChangeAspect="1" noChangeArrowheads="1"/>
          </p:cNvPicPr>
          <p:nvPr/>
        </p:nvPicPr>
        <p:blipFill>
          <a:blip r:embed="rId2"/>
          <a:srcRect/>
          <a:stretch>
            <a:fillRect/>
          </a:stretch>
        </p:blipFill>
        <p:spPr bwMode="auto">
          <a:xfrm>
            <a:off x="-1" y="692944"/>
            <a:ext cx="9006513" cy="4236244"/>
          </a:xfrm>
          <a:prstGeom prst="rect">
            <a:avLst/>
          </a:prstGeom>
          <a:noFill/>
          <a:ln w="9525">
            <a:noFill/>
            <a:miter lim="800000"/>
            <a:headEnd/>
            <a:tailEnd/>
          </a:ln>
        </p:spPr>
      </p:pic>
      <p:cxnSp>
        <p:nvCxnSpPr>
          <p:cNvPr id="7" name="直線單箭頭接點 6"/>
          <p:cNvCxnSpPr/>
          <p:nvPr/>
        </p:nvCxnSpPr>
        <p:spPr>
          <a:xfrm>
            <a:off x="2786063" y="2057400"/>
            <a:ext cx="1221581" cy="12287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直線單箭頭接點 8"/>
          <p:cNvCxnSpPr/>
          <p:nvPr/>
        </p:nvCxnSpPr>
        <p:spPr>
          <a:xfrm>
            <a:off x="4822031" y="3611165"/>
            <a:ext cx="342900" cy="2393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7</a:t>
            </a:fld>
            <a:endParaRPr kumimoji="1" lang="zh-TW" altLang="en-US" dirty="0"/>
          </a:p>
        </p:txBody>
      </p:sp>
      <p:sp>
        <p:nvSpPr>
          <p:cNvPr id="4" name="標題 3"/>
          <p:cNvSpPr>
            <a:spLocks noGrp="1"/>
          </p:cNvSpPr>
          <p:nvPr>
            <p:ph type="title"/>
          </p:nvPr>
        </p:nvSpPr>
        <p:spPr>
          <a:xfrm>
            <a:off x="0" y="0"/>
            <a:ext cx="9144000" cy="646625"/>
          </a:xfrm>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sp>
        <p:nvSpPr>
          <p:cNvPr id="7" name="矩形 6">
            <a:extLst>
              <a:ext uri="{FF2B5EF4-FFF2-40B4-BE49-F238E27FC236}">
                <a16:creationId xmlns:a16="http://schemas.microsoft.com/office/drawing/2014/main" id="{D5FA465C-36FE-453B-8875-25E383C00967}"/>
              </a:ext>
            </a:extLst>
          </p:cNvPr>
          <p:cNvSpPr/>
          <p:nvPr/>
        </p:nvSpPr>
        <p:spPr>
          <a:xfrm>
            <a:off x="7010722" y="3441892"/>
            <a:ext cx="2130044" cy="1454244"/>
          </a:xfrm>
          <a:prstGeom prst="rect">
            <a:avLst/>
          </a:prstGeom>
          <a:solidFill>
            <a:srgbClr val="FFFFCD"/>
          </a:solidFill>
          <a:ln w="57150">
            <a:solidFill>
              <a:schemeClr val="accent1"/>
            </a:solidFill>
          </a:ln>
        </p:spPr>
        <p:txBody>
          <a:bodyPr wrap="square" lIns="68580" tIns="34290" rIns="68580" bIns="34290">
            <a:spAutoFit/>
          </a:bodyPr>
          <a:lstStyle/>
          <a:p>
            <a:pPr defTabSz="685800" fontAlgn="base">
              <a:spcBef>
                <a:spcPct val="0"/>
              </a:spcBef>
              <a:spcAft>
                <a:spcPct val="0"/>
              </a:spcAft>
              <a:defRPr/>
            </a:pPr>
            <a:r>
              <a:rPr lang="zh-TW" altLang="en-US" sz="1500" b="1" dirty="0">
                <a:solidFill>
                  <a:srgbClr val="70AD47">
                    <a:lumMod val="50000"/>
                  </a:srgbClr>
                </a:solidFill>
                <a:latin typeface="微軟正黑體" panose="020B0604030504040204" pitchFamily="34" charset="-120"/>
                <a:ea typeface="微軟正黑體" panose="020B0604030504040204" pitchFamily="34" charset="-120"/>
              </a:rPr>
              <a:t>其中審查資料</a:t>
            </a:r>
            <a:r>
              <a:rPr lang="en-US" altLang="zh-TW" sz="1500" b="1" dirty="0">
                <a:solidFill>
                  <a:srgbClr val="70AD47">
                    <a:lumMod val="50000"/>
                  </a:srgbClr>
                </a:solidFill>
                <a:latin typeface="微軟正黑體" panose="020B0604030504040204" pitchFamily="34" charset="-120"/>
                <a:ea typeface="微軟正黑體" panose="020B0604030504040204" pitchFamily="34" charset="-120"/>
              </a:rPr>
              <a:t>(P1)</a:t>
            </a:r>
            <a:r>
              <a:rPr lang="zh-TW" altLang="en-US" sz="1500" b="1" dirty="0">
                <a:solidFill>
                  <a:srgbClr val="70AD47">
                    <a:lumMod val="50000"/>
                  </a:srgbClr>
                </a:solidFill>
                <a:latin typeface="微軟正黑體" panose="020B0604030504040204" pitchFamily="34" charset="-120"/>
                <a:ea typeface="微軟正黑體" panose="020B0604030504040204" pitchFamily="34" charset="-120"/>
              </a:rPr>
              <a:t>佔比</a:t>
            </a:r>
            <a:endParaRPr lang="en-US" altLang="zh-TW" sz="1500" b="1" dirty="0">
              <a:solidFill>
                <a:srgbClr val="70AD47">
                  <a:lumMod val="50000"/>
                </a:srgbClr>
              </a:solidFill>
              <a:latin typeface="微軟正黑體" panose="020B0604030504040204" pitchFamily="34" charset="-120"/>
              <a:ea typeface="微軟正黑體" panose="020B0604030504040204" pitchFamily="34" charset="-120"/>
            </a:endParaRPr>
          </a:p>
          <a:p>
            <a:pPr marL="270272" indent="-270272" defTabSz="685800" fontAlgn="base">
              <a:spcAft>
                <a:spcPct val="0"/>
              </a:spcAft>
              <a:buFont typeface="Wingdings" panose="05000000000000000000" pitchFamily="2" charset="2"/>
              <a:buChar char="u"/>
              <a:defRPr/>
            </a:pPr>
            <a:r>
              <a:rPr lang="zh-TW" altLang="en-US" sz="1500" b="1" dirty="0">
                <a:solidFill>
                  <a:srgbClr val="70AD47">
                    <a:lumMod val="50000"/>
                  </a:srgbClr>
                </a:solidFill>
                <a:latin typeface="微軟正黑體" panose="020B0604030504040204" pitchFamily="34" charset="-120"/>
                <a:ea typeface="微軟正黑體" panose="020B0604030504040204" pitchFamily="34" charset="-120"/>
              </a:rPr>
              <a:t>一般校系：</a:t>
            </a:r>
            <a:r>
              <a:rPr lang="en-US" altLang="zh-TW" sz="1500" b="1" dirty="0">
                <a:solidFill>
                  <a:srgbClr val="70AD47">
                    <a:lumMod val="50000"/>
                  </a:srgbClr>
                </a:solidFill>
                <a:latin typeface="微軟正黑體" panose="020B0604030504040204" pitchFamily="34" charset="-120"/>
                <a:ea typeface="微軟正黑體" panose="020B0604030504040204" pitchFamily="34" charset="-120"/>
              </a:rPr>
              <a:t>P1≧P2</a:t>
            </a:r>
            <a:r>
              <a:rPr lang="zh-TW" altLang="en-US" sz="1500" b="1" dirty="0">
                <a:solidFill>
                  <a:srgbClr val="70AD47">
                    <a:lumMod val="50000"/>
                  </a:srgbClr>
                </a:solidFill>
                <a:latin typeface="微軟正黑體" panose="020B0604030504040204" pitchFamily="34" charset="-120"/>
                <a:ea typeface="微軟正黑體" panose="020B0604030504040204" pitchFamily="34" charset="-120"/>
              </a:rPr>
              <a:t>或</a:t>
            </a:r>
            <a:r>
              <a:rPr lang="en-US" altLang="zh-TW" sz="1500" b="1" dirty="0">
                <a:solidFill>
                  <a:srgbClr val="70AD47">
                    <a:lumMod val="50000"/>
                  </a:srgbClr>
                </a:solidFill>
                <a:latin typeface="微軟正黑體" panose="020B0604030504040204" pitchFamily="34" charset="-120"/>
                <a:ea typeface="微軟正黑體" panose="020B0604030504040204" pitchFamily="34" charset="-120"/>
              </a:rPr>
              <a:t>P2-P1≦10%</a:t>
            </a:r>
            <a:r>
              <a:rPr lang="zh-TW" altLang="en-US" sz="1500" b="1" dirty="0">
                <a:solidFill>
                  <a:srgbClr val="70AD47">
                    <a:lumMod val="50000"/>
                  </a:srgbClr>
                </a:solidFill>
                <a:latin typeface="微軟正黑體" panose="020B0604030504040204" pitchFamily="34" charset="-120"/>
                <a:ea typeface="微軟正黑體" panose="020B0604030504040204" pitchFamily="34" charset="-120"/>
              </a:rPr>
              <a:t>，校系滿足其中一項即可。</a:t>
            </a:r>
            <a:endParaRPr lang="en-US" altLang="zh-TW" sz="1500" b="1" dirty="0">
              <a:solidFill>
                <a:srgbClr val="70AD47">
                  <a:lumMod val="50000"/>
                </a:srgbClr>
              </a:solidFill>
              <a:latin typeface="微軟正黑體" panose="020B0604030504040204" pitchFamily="34" charset="-120"/>
              <a:ea typeface="微軟正黑體" panose="020B0604030504040204" pitchFamily="34" charset="-120"/>
            </a:endParaRPr>
          </a:p>
          <a:p>
            <a:pPr marL="270272" indent="-270272" fontAlgn="base">
              <a:spcAft>
                <a:spcPct val="0"/>
              </a:spcAft>
              <a:buFont typeface="Wingdings" panose="05000000000000000000" pitchFamily="2" charset="2"/>
              <a:buChar char="u"/>
              <a:defRPr/>
            </a:pPr>
            <a:r>
              <a:rPr lang="zh-TW" altLang="en-US" sz="1500" b="1" dirty="0">
                <a:solidFill>
                  <a:srgbClr val="70AD47">
                    <a:lumMod val="50000"/>
                  </a:srgbClr>
                </a:solidFill>
                <a:latin typeface="微軟正黑體" panose="020B0604030504040204" pitchFamily="34" charset="-120"/>
                <a:ea typeface="微軟正黑體" panose="020B0604030504040204" pitchFamily="34" charset="-120"/>
              </a:rPr>
              <a:t>醫、牙、體育及美術系音樂系：</a:t>
            </a:r>
            <a:r>
              <a:rPr lang="en-US" altLang="zh-TW" sz="1500" b="1" dirty="0">
                <a:solidFill>
                  <a:srgbClr val="70AD47">
                    <a:lumMod val="50000"/>
                  </a:srgbClr>
                </a:solidFill>
                <a:latin typeface="微軟正黑體" panose="020B0604030504040204" pitchFamily="34" charset="-120"/>
                <a:ea typeface="微軟正黑體" panose="020B0604030504040204" pitchFamily="34" charset="-120"/>
              </a:rPr>
              <a:t>P1≧10%</a:t>
            </a:r>
          </a:p>
        </p:txBody>
      </p:sp>
      <p:grpSp>
        <p:nvGrpSpPr>
          <p:cNvPr id="9" name="群組 8"/>
          <p:cNvGrpSpPr/>
          <p:nvPr/>
        </p:nvGrpSpPr>
        <p:grpSpPr>
          <a:xfrm>
            <a:off x="171852" y="829305"/>
            <a:ext cx="6838871" cy="4150208"/>
            <a:chOff x="-99577" y="1270828"/>
            <a:chExt cx="9137756" cy="6068177"/>
          </a:xfrm>
          <a:effectLst>
            <a:outerShdw blurRad="50800" dist="38100" dir="5400000" algn="t" rotWithShape="0">
              <a:prstClr val="black">
                <a:alpha val="40000"/>
              </a:prstClr>
            </a:outerShdw>
          </a:effectLst>
        </p:grpSpPr>
        <p:grpSp>
          <p:nvGrpSpPr>
            <p:cNvPr id="10" name="群組 12">
              <a:extLst>
                <a:ext uri="{FF2B5EF4-FFF2-40B4-BE49-F238E27FC236}">
                  <a16:creationId xmlns:a16="http://schemas.microsoft.com/office/drawing/2014/main" id="{1242AA71-391A-4D7B-B24D-7E5AAB788207}"/>
                </a:ext>
              </a:extLst>
            </p:cNvPr>
            <p:cNvGrpSpPr/>
            <p:nvPr/>
          </p:nvGrpSpPr>
          <p:grpSpPr>
            <a:xfrm>
              <a:off x="-99577" y="1270828"/>
              <a:ext cx="9137756" cy="6068177"/>
              <a:chOff x="961148" y="1135797"/>
              <a:chExt cx="9137756" cy="6068177"/>
            </a:xfrm>
          </p:grpSpPr>
          <p:sp>
            <p:nvSpPr>
              <p:cNvPr id="14" name="手繪多邊形: 圖案 49">
                <a:extLst>
                  <a:ext uri="{FF2B5EF4-FFF2-40B4-BE49-F238E27FC236}">
                    <a16:creationId xmlns:a16="http://schemas.microsoft.com/office/drawing/2014/main" id="{81A264F0-F991-437E-A699-315F9565BBC7}"/>
                  </a:ext>
                </a:extLst>
              </p:cNvPr>
              <p:cNvSpPr/>
              <p:nvPr/>
            </p:nvSpPr>
            <p:spPr>
              <a:xfrm>
                <a:off x="1738904" y="3695875"/>
                <a:ext cx="558353" cy="3386190"/>
              </a:xfrm>
              <a:custGeom>
                <a:avLst/>
                <a:gdLst>
                  <a:gd name="connsiteX0" fmla="*/ 0 w 346092"/>
                  <a:gd name="connsiteY0" fmla="*/ 0 h 2234330"/>
                  <a:gd name="connsiteX1" fmla="*/ 173046 w 346092"/>
                  <a:gd name="connsiteY1" fmla="*/ 0 h 2234330"/>
                  <a:gd name="connsiteX2" fmla="*/ 173046 w 346092"/>
                  <a:gd name="connsiteY2" fmla="*/ 2234330 h 2234330"/>
                  <a:gd name="connsiteX3" fmla="*/ 346092 w 346092"/>
                  <a:gd name="connsiteY3" fmla="*/ 2234330 h 2234330"/>
                </a:gdLst>
                <a:ahLst/>
                <a:cxnLst>
                  <a:cxn ang="0">
                    <a:pos x="connsiteX0" y="connsiteY0"/>
                  </a:cxn>
                  <a:cxn ang="0">
                    <a:pos x="connsiteX1" y="connsiteY1"/>
                  </a:cxn>
                  <a:cxn ang="0">
                    <a:pos x="connsiteX2" y="connsiteY2"/>
                  </a:cxn>
                  <a:cxn ang="0">
                    <a:pos x="connsiteX3" y="connsiteY3"/>
                  </a:cxn>
                </a:cxnLst>
                <a:rect l="l" t="t" r="r" b="b"/>
                <a:pathLst>
                  <a:path w="346092" h="2234330">
                    <a:moveTo>
                      <a:pt x="0" y="0"/>
                    </a:moveTo>
                    <a:lnTo>
                      <a:pt x="173046" y="0"/>
                    </a:lnTo>
                    <a:lnTo>
                      <a:pt x="173046" y="2234330"/>
                    </a:lnTo>
                    <a:lnTo>
                      <a:pt x="346092" y="2234330"/>
                    </a:lnTo>
                  </a:path>
                </a:pathLst>
              </a:custGeom>
              <a:noFill/>
              <a:ln w="25400" cap="flat" cmpd="sng" algn="ctr">
                <a:solidFill>
                  <a:srgbClr val="FF6565"/>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9222" tIns="1060641" rIns="242270" bIns="1173689"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15" name="手繪多邊形: 圖案 50">
                <a:extLst>
                  <a:ext uri="{FF2B5EF4-FFF2-40B4-BE49-F238E27FC236}">
                    <a16:creationId xmlns:a16="http://schemas.microsoft.com/office/drawing/2014/main" id="{A284199E-B457-4DBA-B270-0EEF7067919D}"/>
                  </a:ext>
                </a:extLst>
              </p:cNvPr>
              <p:cNvSpPr/>
              <p:nvPr/>
            </p:nvSpPr>
            <p:spPr>
              <a:xfrm>
                <a:off x="4168513" y="5324590"/>
                <a:ext cx="592778" cy="74249"/>
              </a:xfrm>
              <a:custGeom>
                <a:avLst/>
                <a:gdLst>
                  <a:gd name="connsiteX0" fmla="*/ 0 w 342098"/>
                  <a:gd name="connsiteY0" fmla="*/ 45720 h 91440"/>
                  <a:gd name="connsiteX1" fmla="*/ 342098 w 342098"/>
                  <a:gd name="connsiteY1" fmla="*/ 45720 h 91440"/>
                </a:gdLst>
                <a:ahLst/>
                <a:cxnLst>
                  <a:cxn ang="0">
                    <a:pos x="connsiteX0" y="connsiteY0"/>
                  </a:cxn>
                  <a:cxn ang="0">
                    <a:pos x="connsiteX1" y="connsiteY1"/>
                  </a:cxn>
                </a:cxnLst>
                <a:rect l="l" t="t" r="r" b="b"/>
                <a:pathLst>
                  <a:path w="342098" h="91440">
                    <a:moveTo>
                      <a:pt x="0" y="45720"/>
                    </a:moveTo>
                    <a:lnTo>
                      <a:pt x="342098" y="45720"/>
                    </a:lnTo>
                  </a:path>
                </a:pathLst>
              </a:custGeom>
              <a:noFill/>
              <a:ln w="25400" cap="flat" cmpd="sng" algn="ctr">
                <a:solidFill>
                  <a:srgbClr val="00B0F0"/>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16" name="手繪多邊形: 圖案 51">
                <a:extLst>
                  <a:ext uri="{FF2B5EF4-FFF2-40B4-BE49-F238E27FC236}">
                    <a16:creationId xmlns:a16="http://schemas.microsoft.com/office/drawing/2014/main" id="{935769D0-1FD0-4426-A3CB-CA1419DC8D25}"/>
                  </a:ext>
                </a:extLst>
              </p:cNvPr>
              <p:cNvSpPr/>
              <p:nvPr/>
            </p:nvSpPr>
            <p:spPr>
              <a:xfrm>
                <a:off x="1738904" y="3695875"/>
                <a:ext cx="558352" cy="1627985"/>
              </a:xfrm>
              <a:custGeom>
                <a:avLst/>
                <a:gdLst>
                  <a:gd name="connsiteX0" fmla="*/ 0 w 346092"/>
                  <a:gd name="connsiteY0" fmla="*/ 0 h 1582466"/>
                  <a:gd name="connsiteX1" fmla="*/ 173046 w 346092"/>
                  <a:gd name="connsiteY1" fmla="*/ 0 h 1582466"/>
                  <a:gd name="connsiteX2" fmla="*/ 173046 w 346092"/>
                  <a:gd name="connsiteY2" fmla="*/ 1582466 h 1582466"/>
                  <a:gd name="connsiteX3" fmla="*/ 346092 w 346092"/>
                  <a:gd name="connsiteY3" fmla="*/ 1582466 h 1582466"/>
                </a:gdLst>
                <a:ahLst/>
                <a:cxnLst>
                  <a:cxn ang="0">
                    <a:pos x="connsiteX0" y="connsiteY0"/>
                  </a:cxn>
                  <a:cxn ang="0">
                    <a:pos x="connsiteX1" y="connsiteY1"/>
                  </a:cxn>
                  <a:cxn ang="0">
                    <a:pos x="connsiteX2" y="connsiteY2"/>
                  </a:cxn>
                  <a:cxn ang="0">
                    <a:pos x="connsiteX3" y="connsiteY3"/>
                  </a:cxn>
                </a:cxnLst>
                <a:rect l="l" t="t" r="r" b="b"/>
                <a:pathLst>
                  <a:path w="346092" h="1582466">
                    <a:moveTo>
                      <a:pt x="0" y="0"/>
                    </a:moveTo>
                    <a:lnTo>
                      <a:pt x="173046" y="0"/>
                    </a:lnTo>
                    <a:lnTo>
                      <a:pt x="173046" y="1582466"/>
                    </a:lnTo>
                    <a:lnTo>
                      <a:pt x="346092" y="1582466"/>
                    </a:lnTo>
                  </a:path>
                </a:pathLst>
              </a:custGeom>
              <a:noFill/>
              <a:ln w="25400" cap="flat" cmpd="sng" algn="ctr">
                <a:solidFill>
                  <a:srgbClr val="00B0F0"/>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5250" tIns="750737" rIns="226242" bIns="831729"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17" name="手繪多邊形: 圖案 52">
                <a:extLst>
                  <a:ext uri="{FF2B5EF4-FFF2-40B4-BE49-F238E27FC236}">
                    <a16:creationId xmlns:a16="http://schemas.microsoft.com/office/drawing/2014/main" id="{1F4E04F2-9014-4A12-8FCC-02805DF9A4CE}"/>
                  </a:ext>
                </a:extLst>
              </p:cNvPr>
              <p:cNvSpPr/>
              <p:nvPr/>
            </p:nvSpPr>
            <p:spPr>
              <a:xfrm>
                <a:off x="6620363" y="2823327"/>
                <a:ext cx="424265" cy="45719"/>
              </a:xfrm>
              <a:custGeom>
                <a:avLst/>
                <a:gdLst>
                  <a:gd name="connsiteX0" fmla="*/ 0 w 342098"/>
                  <a:gd name="connsiteY0" fmla="*/ 45720 h 91440"/>
                  <a:gd name="connsiteX1" fmla="*/ 342098 w 342098"/>
                  <a:gd name="connsiteY1" fmla="*/ 45720 h 91440"/>
                </a:gdLst>
                <a:ahLst/>
                <a:cxnLst>
                  <a:cxn ang="0">
                    <a:pos x="connsiteX0" y="connsiteY0"/>
                  </a:cxn>
                  <a:cxn ang="0">
                    <a:pos x="connsiteX1" y="connsiteY1"/>
                  </a:cxn>
                </a:cxnLst>
                <a:rect l="l" t="t" r="r" b="b"/>
                <a:pathLst>
                  <a:path w="342098" h="91440">
                    <a:moveTo>
                      <a:pt x="0" y="45720"/>
                    </a:moveTo>
                    <a:lnTo>
                      <a:pt x="342098" y="45720"/>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18" name="手繪多邊形: 圖案 53">
                <a:extLst>
                  <a:ext uri="{FF2B5EF4-FFF2-40B4-BE49-F238E27FC236}">
                    <a16:creationId xmlns:a16="http://schemas.microsoft.com/office/drawing/2014/main" id="{A64813D2-0C8E-431E-9A47-6DF0DF087908}"/>
                  </a:ext>
                </a:extLst>
              </p:cNvPr>
              <p:cNvSpPr/>
              <p:nvPr/>
            </p:nvSpPr>
            <p:spPr>
              <a:xfrm>
                <a:off x="1738904" y="1687078"/>
                <a:ext cx="558352" cy="2008795"/>
              </a:xfrm>
              <a:custGeom>
                <a:avLst/>
                <a:gdLst>
                  <a:gd name="connsiteX0" fmla="*/ 0 w 346092"/>
                  <a:gd name="connsiteY0" fmla="*/ 2137772 h 2137772"/>
                  <a:gd name="connsiteX1" fmla="*/ 173046 w 346092"/>
                  <a:gd name="connsiteY1" fmla="*/ 2137772 h 2137772"/>
                  <a:gd name="connsiteX2" fmla="*/ 173046 w 346092"/>
                  <a:gd name="connsiteY2" fmla="*/ 0 h 2137772"/>
                  <a:gd name="connsiteX3" fmla="*/ 346092 w 346092"/>
                  <a:gd name="connsiteY3" fmla="*/ 0 h 2137772"/>
                </a:gdLst>
                <a:ahLst/>
                <a:cxnLst>
                  <a:cxn ang="0">
                    <a:pos x="connsiteX0" y="connsiteY0"/>
                  </a:cxn>
                  <a:cxn ang="0">
                    <a:pos x="connsiteX1" y="connsiteY1"/>
                  </a:cxn>
                  <a:cxn ang="0">
                    <a:pos x="connsiteX2" y="connsiteY2"/>
                  </a:cxn>
                  <a:cxn ang="0">
                    <a:pos x="connsiteX3" y="connsiteY3"/>
                  </a:cxn>
                </a:cxnLst>
                <a:rect l="l" t="t" r="r" b="b"/>
                <a:pathLst>
                  <a:path w="346092" h="2137772">
                    <a:moveTo>
                      <a:pt x="0" y="2137772"/>
                    </a:moveTo>
                    <a:lnTo>
                      <a:pt x="173046" y="2137772"/>
                    </a:lnTo>
                    <a:lnTo>
                      <a:pt x="173046" y="0"/>
                    </a:lnTo>
                    <a:lnTo>
                      <a:pt x="346092"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606" tIns="1014746" rIns="239886" bIns="1123026" numCol="1" spcCol="1270" anchor="ctr" anchorCtr="0">
                <a:noAutofit/>
              </a:bodyPr>
              <a:lstStyle/>
              <a:p>
                <a:pPr algn="ctr" defTabSz="166688" fontAlgn="base">
                  <a:lnSpc>
                    <a:spcPct val="90000"/>
                  </a:lnSpc>
                  <a:spcBef>
                    <a:spcPct val="0"/>
                  </a:spcBef>
                  <a:spcAft>
                    <a:spcPct val="35000"/>
                  </a:spcAft>
                  <a:defRPr/>
                </a:pPr>
                <a:endParaRPr lang="zh-TW" altLang="en-US" sz="400" b="1">
                  <a:solidFill>
                    <a:srgbClr val="7030A0"/>
                  </a:solidFill>
                  <a:latin typeface="微軟正黑體" panose="020B0604030504040204" pitchFamily="34" charset="-120"/>
                  <a:ea typeface="微軟正黑體" panose="020B0604030504040204" pitchFamily="34" charset="-120"/>
                </a:endParaRPr>
              </a:p>
            </p:txBody>
          </p:sp>
          <p:sp>
            <p:nvSpPr>
              <p:cNvPr id="19" name="手繪多邊形: 圖案 54">
                <a:extLst>
                  <a:ext uri="{FF2B5EF4-FFF2-40B4-BE49-F238E27FC236}">
                    <a16:creationId xmlns:a16="http://schemas.microsoft.com/office/drawing/2014/main" id="{C1DE414E-5F63-482F-B176-40444D448597}"/>
                  </a:ext>
                </a:extLst>
              </p:cNvPr>
              <p:cNvSpPr/>
              <p:nvPr/>
            </p:nvSpPr>
            <p:spPr>
              <a:xfrm>
                <a:off x="2297259" y="1451278"/>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rgbClr val="FFFF00"/>
              </a:solidFill>
              <a:ln w="25400" cap="flat" cmpd="sng" algn="ctr">
                <a:solidFill>
                  <a:srgbClr val="7030A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繁星推薦</a:t>
                </a:r>
              </a:p>
            </p:txBody>
          </p:sp>
          <p:sp>
            <p:nvSpPr>
              <p:cNvPr id="20" name="手繪多邊形: 圖案 55">
                <a:extLst>
                  <a:ext uri="{FF2B5EF4-FFF2-40B4-BE49-F238E27FC236}">
                    <a16:creationId xmlns:a16="http://schemas.microsoft.com/office/drawing/2014/main" id="{CA668F3D-CCCC-43B2-B7CD-246F383EA44E}"/>
                  </a:ext>
                </a:extLst>
              </p:cNvPr>
              <p:cNvSpPr/>
              <p:nvPr/>
            </p:nvSpPr>
            <p:spPr>
              <a:xfrm>
                <a:off x="4749110" y="1135797"/>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rgbClr val="FFFF00"/>
              </a:solidFill>
              <a:ln w="25400" cap="flat" cmpd="sng" algn="ctr">
                <a:solidFill>
                  <a:srgbClr val="7030A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在校成績</a:t>
                </a:r>
              </a:p>
            </p:txBody>
          </p:sp>
          <p:sp>
            <p:nvSpPr>
              <p:cNvPr id="21" name="手繪多邊形: 圖案 56">
                <a:extLst>
                  <a:ext uri="{FF2B5EF4-FFF2-40B4-BE49-F238E27FC236}">
                    <a16:creationId xmlns:a16="http://schemas.microsoft.com/office/drawing/2014/main" id="{250F72BB-5402-4077-AF3B-7766AA554983}"/>
                  </a:ext>
                </a:extLst>
              </p:cNvPr>
              <p:cNvSpPr/>
              <p:nvPr/>
            </p:nvSpPr>
            <p:spPr>
              <a:xfrm>
                <a:off x="4749110" y="1748333"/>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rgbClr val="FFFF00"/>
              </a:solidFill>
              <a:ln w="25400" cap="flat" cmpd="sng" algn="ctr">
                <a:solidFill>
                  <a:srgbClr val="7030A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學測成績</a:t>
                </a:r>
              </a:p>
            </p:txBody>
          </p:sp>
          <p:sp>
            <p:nvSpPr>
              <p:cNvPr id="22" name="手繪多邊形: 圖案 57">
                <a:extLst>
                  <a:ext uri="{FF2B5EF4-FFF2-40B4-BE49-F238E27FC236}">
                    <a16:creationId xmlns:a16="http://schemas.microsoft.com/office/drawing/2014/main" id="{071EAFB1-AE64-49F0-8711-0DF4CB6F8ABA}"/>
                  </a:ext>
                </a:extLst>
              </p:cNvPr>
              <p:cNvSpPr/>
              <p:nvPr/>
            </p:nvSpPr>
            <p:spPr>
              <a:xfrm>
                <a:off x="2297259" y="3450361"/>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6">
                  <a:lumMod val="20000"/>
                  <a:lumOff val="80000"/>
                </a:schemeClr>
              </a:solidFill>
              <a:ln w="25400" cap="flat" cmpd="sng" algn="ctr">
                <a:solidFill>
                  <a:srgbClr val="89CC4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申請入學</a:t>
                </a:r>
              </a:p>
            </p:txBody>
          </p:sp>
          <p:sp>
            <p:nvSpPr>
              <p:cNvPr id="23" name="手繪多邊形: 圖案 58">
                <a:extLst>
                  <a:ext uri="{FF2B5EF4-FFF2-40B4-BE49-F238E27FC236}">
                    <a16:creationId xmlns:a16="http://schemas.microsoft.com/office/drawing/2014/main" id="{AC2BA0B8-A302-4429-9767-50CF3E6C68A7}"/>
                  </a:ext>
                </a:extLst>
              </p:cNvPr>
              <p:cNvSpPr/>
              <p:nvPr/>
            </p:nvSpPr>
            <p:spPr>
              <a:xfrm>
                <a:off x="4749110" y="2621274"/>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6">
                  <a:lumMod val="20000"/>
                  <a:lumOff val="80000"/>
                </a:schemeClr>
              </a:solidFill>
              <a:ln w="25400" cap="flat" cmpd="sng" algn="ctr">
                <a:solidFill>
                  <a:srgbClr val="89CC4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學測成績</a:t>
                </a:r>
              </a:p>
            </p:txBody>
          </p:sp>
          <p:sp>
            <p:nvSpPr>
              <p:cNvPr id="24" name="手繪多邊形: 圖案 59">
                <a:extLst>
                  <a:ext uri="{FF2B5EF4-FFF2-40B4-BE49-F238E27FC236}">
                    <a16:creationId xmlns:a16="http://schemas.microsoft.com/office/drawing/2014/main" id="{D3DE7355-3E0C-403D-BBB0-254E42C3564C}"/>
                  </a:ext>
                </a:extLst>
              </p:cNvPr>
              <p:cNvSpPr/>
              <p:nvPr/>
            </p:nvSpPr>
            <p:spPr>
              <a:xfrm>
                <a:off x="7048949" y="2381795"/>
                <a:ext cx="3045634" cy="795801"/>
              </a:xfrm>
              <a:custGeom>
                <a:avLst/>
                <a:gdLst>
                  <a:gd name="connsiteX0" fmla="*/ 0 w 3114170"/>
                  <a:gd name="connsiteY0" fmla="*/ 0 h 1075742"/>
                  <a:gd name="connsiteX1" fmla="*/ 3114170 w 3114170"/>
                  <a:gd name="connsiteY1" fmla="*/ 0 h 1075742"/>
                  <a:gd name="connsiteX2" fmla="*/ 3114170 w 3114170"/>
                  <a:gd name="connsiteY2" fmla="*/ 1075742 h 1075742"/>
                  <a:gd name="connsiteX3" fmla="*/ 0 w 3114170"/>
                  <a:gd name="connsiteY3" fmla="*/ 1075742 h 1075742"/>
                  <a:gd name="connsiteX4" fmla="*/ 0 w 3114170"/>
                  <a:gd name="connsiteY4" fmla="*/ 0 h 107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170" h="1075742">
                    <a:moveTo>
                      <a:pt x="0" y="0"/>
                    </a:moveTo>
                    <a:lnTo>
                      <a:pt x="3114170" y="0"/>
                    </a:lnTo>
                    <a:lnTo>
                      <a:pt x="3114170" y="1075742"/>
                    </a:lnTo>
                    <a:lnTo>
                      <a:pt x="0" y="1075742"/>
                    </a:lnTo>
                    <a:lnTo>
                      <a:pt x="0" y="0"/>
                    </a:lnTo>
                    <a:close/>
                  </a:path>
                </a:pathLst>
              </a:custGeom>
              <a:noFill/>
              <a:ln w="25400" cap="flat" cmpd="sng" algn="ctr">
                <a:solidFill>
                  <a:srgbClr val="92D05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600075" fontAlgn="base">
                  <a:lnSpc>
                    <a:spcPts val="1725"/>
                  </a:lnSpc>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第一階段</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algn="ctr" defTabSz="600075" fontAlgn="base">
                  <a:lnSpc>
                    <a:spcPts val="1725"/>
                  </a:lnSpc>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以學測成績為篩選門檻</a:t>
                </a:r>
                <a:endParaRPr lang="en-US" altLang="zh-TW" sz="1500" b="1" dirty="0">
                  <a:solidFill>
                    <a:prstClr val="black"/>
                  </a:solidFill>
                  <a:latin typeface="微軟正黑體" panose="020B0604030504040204" pitchFamily="34" charset="-120"/>
                  <a:ea typeface="微軟正黑體" panose="020B0604030504040204" pitchFamily="34" charset="-120"/>
                </a:endParaRPr>
              </a:p>
            </p:txBody>
          </p:sp>
          <p:sp>
            <p:nvSpPr>
              <p:cNvPr id="25" name="手繪多邊形: 圖案 60">
                <a:extLst>
                  <a:ext uri="{FF2B5EF4-FFF2-40B4-BE49-F238E27FC236}">
                    <a16:creationId xmlns:a16="http://schemas.microsoft.com/office/drawing/2014/main" id="{006795E0-7FDF-4CF3-9360-8681F06E5201}"/>
                  </a:ext>
                </a:extLst>
              </p:cNvPr>
              <p:cNvSpPr/>
              <p:nvPr/>
            </p:nvSpPr>
            <p:spPr>
              <a:xfrm>
                <a:off x="4749109" y="3429000"/>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rgbClr val="FFFFA3"/>
              </a:solidFill>
              <a:ln w="25400" cap="flat" cmpd="sng" algn="ctr">
                <a:solidFill>
                  <a:srgbClr val="89CC4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srgbClr val="FF0000"/>
                    </a:solidFill>
                    <a:latin typeface="微軟正黑體" panose="020B0604030504040204" pitchFamily="34" charset="-120"/>
                    <a:ea typeface="微軟正黑體" panose="020B0604030504040204" pitchFamily="34" charset="-120"/>
                  </a:rPr>
                  <a:t>備審資料</a:t>
                </a:r>
              </a:p>
            </p:txBody>
          </p:sp>
          <p:sp>
            <p:nvSpPr>
              <p:cNvPr id="26" name="手繪多邊形: 圖案 61">
                <a:extLst>
                  <a:ext uri="{FF2B5EF4-FFF2-40B4-BE49-F238E27FC236}">
                    <a16:creationId xmlns:a16="http://schemas.microsoft.com/office/drawing/2014/main" id="{DEE04B59-8099-4D89-A98D-B4FF79D00186}"/>
                  </a:ext>
                </a:extLst>
              </p:cNvPr>
              <p:cNvSpPr/>
              <p:nvPr/>
            </p:nvSpPr>
            <p:spPr>
              <a:xfrm>
                <a:off x="7047191" y="3170419"/>
                <a:ext cx="3051713" cy="2228420"/>
              </a:xfrm>
              <a:custGeom>
                <a:avLst/>
                <a:gdLst>
                  <a:gd name="connsiteX0" fmla="*/ 0 w 3118121"/>
                  <a:gd name="connsiteY0" fmla="*/ 0 h 754091"/>
                  <a:gd name="connsiteX1" fmla="*/ 3118121 w 3118121"/>
                  <a:gd name="connsiteY1" fmla="*/ 0 h 754091"/>
                  <a:gd name="connsiteX2" fmla="*/ 3118121 w 3118121"/>
                  <a:gd name="connsiteY2" fmla="*/ 754091 h 754091"/>
                  <a:gd name="connsiteX3" fmla="*/ 0 w 3118121"/>
                  <a:gd name="connsiteY3" fmla="*/ 754091 h 754091"/>
                  <a:gd name="connsiteX4" fmla="*/ 0 w 3118121"/>
                  <a:gd name="connsiteY4" fmla="*/ 0 h 75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121" h="754091">
                    <a:moveTo>
                      <a:pt x="0" y="0"/>
                    </a:moveTo>
                    <a:lnTo>
                      <a:pt x="3118121" y="0"/>
                    </a:lnTo>
                    <a:lnTo>
                      <a:pt x="3118121" y="754091"/>
                    </a:lnTo>
                    <a:lnTo>
                      <a:pt x="0" y="754091"/>
                    </a:lnTo>
                    <a:lnTo>
                      <a:pt x="0" y="0"/>
                    </a:lnTo>
                    <a:close/>
                  </a:path>
                </a:pathLst>
              </a:custGeom>
              <a:noFill/>
              <a:ln w="25400" cap="flat" cmpd="sng" algn="ctr">
                <a:solidFill>
                  <a:srgbClr val="92D05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t" anchorCtr="0">
                <a:noAutofit/>
              </a:bodyPr>
              <a:lstStyle/>
              <a:p>
                <a:pPr algn="ctr" defTabSz="600075" fontAlgn="base">
                  <a:lnSpc>
                    <a:spcPts val="75"/>
                  </a:lnSpc>
                  <a:spcBef>
                    <a:spcPct val="0"/>
                  </a:spcBef>
                  <a:spcAft>
                    <a:spcPct val="0"/>
                  </a:spcAft>
                  <a:defRPr/>
                </a:pPr>
                <a:endParaRPr lang="en-US" altLang="zh-TW" sz="600" b="1" dirty="0">
                  <a:solidFill>
                    <a:prstClr val="black"/>
                  </a:solidFill>
                  <a:latin typeface="微軟正黑體" panose="020B0604030504040204" pitchFamily="34" charset="-120"/>
                  <a:ea typeface="微軟正黑體" panose="020B0604030504040204" pitchFamily="34" charset="-120"/>
                </a:endParaRPr>
              </a:p>
              <a:p>
                <a:pPr algn="ctr" defTabSz="600075" fontAlgn="base">
                  <a:lnSpc>
                    <a:spcPts val="1725"/>
                  </a:lnSpc>
                  <a:spcBef>
                    <a:spcPts val="90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第二階段</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marL="202406" defTabSz="600075" fontAlgn="base">
                  <a:lnSpc>
                    <a:spcPts val="1725"/>
                  </a:lnSpc>
                  <a:spcBef>
                    <a:spcPct val="0"/>
                  </a:spcBef>
                  <a:spcAft>
                    <a:spcPct val="0"/>
                  </a:spcAft>
                  <a:defRPr/>
                </a:pPr>
                <a:r>
                  <a:rPr lang="en-US" altLang="zh-TW" sz="1500" b="1" dirty="0">
                    <a:solidFill>
                      <a:prstClr val="black"/>
                    </a:solidFill>
                    <a:latin typeface="微軟正黑體" panose="020B0604030504040204" pitchFamily="34" charset="-120"/>
                    <a:ea typeface="微軟正黑體" panose="020B0604030504040204" pitchFamily="34" charset="-120"/>
                  </a:rPr>
                  <a:t>1.</a:t>
                </a:r>
                <a:r>
                  <a:rPr lang="zh-TW" altLang="en-US" sz="1500" b="1" dirty="0">
                    <a:solidFill>
                      <a:prstClr val="black"/>
                    </a:solidFill>
                    <a:latin typeface="微軟正黑體" panose="020B0604030504040204" pitchFamily="34" charset="-120"/>
                    <a:ea typeface="微軟正黑體" panose="020B0604030504040204" pitchFamily="34" charset="-120"/>
                  </a:rPr>
                  <a:t>學測納入成績計算</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algn="ctr" defTabSz="600075" fontAlgn="base">
                  <a:lnSpc>
                    <a:spcPts val="1725"/>
                  </a:lnSpc>
                  <a:spcBef>
                    <a:spcPct val="0"/>
                  </a:spcBef>
                  <a:spcAft>
                    <a:spcPct val="0"/>
                  </a:spcAft>
                  <a:defRPr/>
                </a:pPr>
                <a:r>
                  <a:rPr lang="en-US" altLang="zh-TW" sz="1500" b="1" dirty="0">
                    <a:solidFill>
                      <a:prstClr val="black"/>
                    </a:solidFill>
                    <a:latin typeface="微軟正黑體" panose="020B0604030504040204" pitchFamily="34" charset="-120"/>
                    <a:ea typeface="微軟正黑體" panose="020B0604030504040204" pitchFamily="34" charset="-120"/>
                  </a:rPr>
                  <a:t>(</a:t>
                </a:r>
                <a:r>
                  <a:rPr lang="zh-TW" altLang="en-US" sz="1500" b="1" dirty="0">
                    <a:solidFill>
                      <a:prstClr val="black"/>
                    </a:solidFill>
                    <a:latin typeface="微軟正黑體" panose="020B0604030504040204" pitchFamily="34" charset="-120"/>
                    <a:ea typeface="微軟正黑體" panose="020B0604030504040204" pitchFamily="34" charset="-120"/>
                  </a:rPr>
                  <a:t>佔分比≦</a:t>
                </a:r>
                <a:r>
                  <a:rPr lang="en-US" altLang="zh-TW" sz="1500" b="1" dirty="0">
                    <a:solidFill>
                      <a:prstClr val="black"/>
                    </a:solidFill>
                    <a:latin typeface="微軟正黑體" panose="020B0604030504040204" pitchFamily="34" charset="-120"/>
                    <a:ea typeface="微軟正黑體" panose="020B0604030504040204" pitchFamily="34" charset="-120"/>
                  </a:rPr>
                  <a:t>50%)</a:t>
                </a:r>
              </a:p>
              <a:p>
                <a:pPr marL="334566" indent="-132160" defTabSz="600075" fontAlgn="base">
                  <a:lnSpc>
                    <a:spcPts val="1725"/>
                  </a:lnSpc>
                  <a:spcBef>
                    <a:spcPct val="0"/>
                  </a:spcBef>
                  <a:spcAft>
                    <a:spcPct val="0"/>
                  </a:spcAft>
                  <a:defRPr/>
                </a:pPr>
                <a:r>
                  <a:rPr lang="en-US" altLang="zh-TW" sz="1500" b="1" dirty="0">
                    <a:solidFill>
                      <a:prstClr val="black"/>
                    </a:solidFill>
                    <a:latin typeface="微軟正黑體" panose="020B0604030504040204" pitchFamily="34" charset="-120"/>
                    <a:ea typeface="微軟正黑體" panose="020B0604030504040204" pitchFamily="34" charset="-120"/>
                  </a:rPr>
                  <a:t>2.</a:t>
                </a:r>
                <a:r>
                  <a:rPr lang="zh-TW" altLang="en-US" sz="1500" b="1" dirty="0">
                    <a:solidFill>
                      <a:prstClr val="black"/>
                    </a:solidFill>
                    <a:latin typeface="微軟正黑體" panose="020B0604030504040204" pitchFamily="34" charset="-120"/>
                    <a:ea typeface="微軟正黑體" panose="020B0604030504040204" pitchFamily="34" charset="-120"/>
                  </a:rPr>
                  <a:t>進行審查資料</a:t>
                </a:r>
                <a:r>
                  <a:rPr lang="en-US" altLang="zh-TW" sz="1500" b="1" dirty="0">
                    <a:solidFill>
                      <a:srgbClr val="FF0000"/>
                    </a:solidFill>
                    <a:latin typeface="微軟正黑體" panose="020B0604030504040204" pitchFamily="34" charset="-120"/>
                    <a:ea typeface="微軟正黑體" panose="020B0604030504040204" pitchFamily="34" charset="-120"/>
                  </a:rPr>
                  <a:t>(P1)</a:t>
                </a:r>
                <a:r>
                  <a:rPr lang="zh-TW" altLang="en-US" sz="1500" b="1" dirty="0">
                    <a:solidFill>
                      <a:prstClr val="black"/>
                    </a:solidFill>
                    <a:latin typeface="微軟正黑體" panose="020B0604030504040204" pitchFamily="34" charset="-120"/>
                    <a:ea typeface="微軟正黑體" panose="020B0604030504040204" pitchFamily="34" charset="-120"/>
                  </a:rPr>
                  <a:t>、</a:t>
                </a:r>
                <a:endParaRPr lang="en-US" altLang="zh-TW" sz="1500" b="1" dirty="0">
                  <a:solidFill>
                    <a:prstClr val="black"/>
                  </a:solidFill>
                  <a:latin typeface="微軟正黑體" panose="020B0604030504040204" pitchFamily="34" charset="-120"/>
                  <a:ea typeface="微軟正黑體" panose="020B0604030504040204" pitchFamily="34" charset="-120"/>
                </a:endParaRPr>
              </a:p>
              <a:p>
                <a:pPr marL="334566" defTabSz="600075" fontAlgn="base">
                  <a:lnSpc>
                    <a:spcPts val="1725"/>
                  </a:lnSpc>
                  <a:spcBef>
                    <a:spcPct val="0"/>
                  </a:spcBef>
                  <a:spcAft>
                    <a:spcPct val="0"/>
                  </a:spcAft>
                  <a:defRPr/>
                </a:pPr>
                <a:r>
                  <a:rPr lang="zh-TW" altLang="en-US" sz="1500" b="1" dirty="0">
                    <a:solidFill>
                      <a:prstClr val="black"/>
                    </a:solidFill>
                    <a:latin typeface="微軟正黑體" panose="020B0604030504040204" pitchFamily="34" charset="-120"/>
                    <a:ea typeface="微軟正黑體" panose="020B0604030504040204" pitchFamily="34" charset="-120"/>
                  </a:rPr>
                  <a:t>面試、 筆試或實作</a:t>
                </a:r>
                <a:r>
                  <a:rPr lang="en-US" altLang="zh-TW" sz="1500" b="1" dirty="0">
                    <a:solidFill>
                      <a:srgbClr val="FF0000"/>
                    </a:solidFill>
                    <a:latin typeface="微軟正黑體" panose="020B0604030504040204" pitchFamily="34" charset="-120"/>
                    <a:ea typeface="微軟正黑體" panose="020B0604030504040204" pitchFamily="34" charset="-120"/>
                  </a:rPr>
                  <a:t>(P2)</a:t>
                </a:r>
              </a:p>
              <a:p>
                <a:pPr algn="ctr" defTabSz="600075" fontAlgn="base">
                  <a:lnSpc>
                    <a:spcPts val="1725"/>
                  </a:lnSpc>
                  <a:spcBef>
                    <a:spcPct val="0"/>
                  </a:spcBef>
                  <a:spcAft>
                    <a:spcPct val="0"/>
                  </a:spcAft>
                  <a:defRPr/>
                </a:pPr>
                <a:r>
                  <a:rPr lang="en-US" altLang="zh-TW" sz="1500" b="1" dirty="0">
                    <a:solidFill>
                      <a:srgbClr val="FF0000"/>
                    </a:solidFill>
                    <a:latin typeface="微軟正黑體" panose="020B0604030504040204" pitchFamily="34" charset="-120"/>
                    <a:ea typeface="微軟正黑體" panose="020B0604030504040204" pitchFamily="34" charset="-120"/>
                  </a:rPr>
                  <a:t>(P=P1+P2≧50%)</a:t>
                </a:r>
                <a:r>
                  <a:rPr lang="en-US" altLang="zh-TW" sz="1500" b="1" dirty="0">
                    <a:solidFill>
                      <a:prstClr val="black"/>
                    </a:solidFill>
                    <a:latin typeface="微軟正黑體" panose="020B0604030504040204" pitchFamily="34" charset="-120"/>
                    <a:ea typeface="微軟正黑體" panose="020B0604030504040204" pitchFamily="34" charset="-120"/>
                  </a:rPr>
                  <a:t/>
                </a:r>
                <a:br>
                  <a:rPr lang="en-US" altLang="zh-TW" sz="1500" b="1" dirty="0">
                    <a:solidFill>
                      <a:prstClr val="black"/>
                    </a:solidFill>
                    <a:latin typeface="微軟正黑體" panose="020B0604030504040204" pitchFamily="34" charset="-120"/>
                    <a:ea typeface="微軟正黑體" panose="020B0604030504040204" pitchFamily="34" charset="-120"/>
                  </a:rPr>
                </a:br>
                <a:endParaRPr lang="en-US" altLang="zh-TW" sz="1500" b="1" dirty="0">
                  <a:solidFill>
                    <a:prstClr val="black"/>
                  </a:solidFill>
                  <a:latin typeface="微軟正黑體" panose="020B0604030504040204" pitchFamily="34" charset="-120"/>
                  <a:ea typeface="微軟正黑體" panose="020B0604030504040204" pitchFamily="34" charset="-120"/>
                </a:endParaRPr>
              </a:p>
            </p:txBody>
          </p:sp>
          <p:sp>
            <p:nvSpPr>
              <p:cNvPr id="27" name="手繪多邊形: 圖案 62">
                <a:extLst>
                  <a:ext uri="{FF2B5EF4-FFF2-40B4-BE49-F238E27FC236}">
                    <a16:creationId xmlns:a16="http://schemas.microsoft.com/office/drawing/2014/main" id="{D6B3C787-2DCD-4D54-98BB-0A0359C97249}"/>
                  </a:ext>
                </a:extLst>
              </p:cNvPr>
              <p:cNvSpPr/>
              <p:nvPr/>
            </p:nvSpPr>
            <p:spPr>
              <a:xfrm>
                <a:off x="4758576" y="4022149"/>
                <a:ext cx="1871253" cy="796192"/>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6">
                  <a:lumMod val="20000"/>
                  <a:lumOff val="80000"/>
                </a:schemeClr>
              </a:solidFill>
              <a:ln w="25400" cap="flat" cmpd="sng" algn="ctr">
                <a:solidFill>
                  <a:srgbClr val="89CC4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b="1" dirty="0">
                    <a:solidFill>
                      <a:prstClr val="black"/>
                    </a:solidFill>
                    <a:latin typeface="微軟正黑體" panose="020B0604030504040204" pitchFamily="34" charset="-120"/>
                    <a:ea typeface="微軟正黑體" panose="020B0604030504040204" pitchFamily="34" charset="-120"/>
                  </a:rPr>
                  <a:t>面試、筆試</a:t>
                </a:r>
                <a:endParaRPr lang="en-US" altLang="zh-TW" b="1" dirty="0">
                  <a:solidFill>
                    <a:prstClr val="black"/>
                  </a:solidFill>
                  <a:latin typeface="微軟正黑體" panose="020B0604030504040204" pitchFamily="34" charset="-120"/>
                  <a:ea typeface="微軟正黑體" panose="020B0604030504040204" pitchFamily="34" charset="-120"/>
                </a:endParaRPr>
              </a:p>
              <a:p>
                <a:pPr algn="ctr" defTabSz="933450" fontAlgn="base">
                  <a:lnSpc>
                    <a:spcPct val="90000"/>
                  </a:lnSpc>
                  <a:spcBef>
                    <a:spcPct val="0"/>
                  </a:spcBef>
                  <a:spcAft>
                    <a:spcPct val="0"/>
                  </a:spcAft>
                  <a:defRPr/>
                </a:pPr>
                <a:r>
                  <a:rPr lang="zh-TW" altLang="en-US" b="1" dirty="0">
                    <a:solidFill>
                      <a:prstClr val="black"/>
                    </a:solidFill>
                    <a:latin typeface="微軟正黑體" panose="020B0604030504040204" pitchFamily="34" charset="-120"/>
                    <a:ea typeface="微軟正黑體" panose="020B0604030504040204" pitchFamily="34" charset="-120"/>
                  </a:rPr>
                  <a:t>實作等</a:t>
                </a:r>
              </a:p>
            </p:txBody>
          </p:sp>
          <p:sp>
            <p:nvSpPr>
              <p:cNvPr id="28" name="手繪多邊形: 圖案 63">
                <a:extLst>
                  <a:ext uri="{FF2B5EF4-FFF2-40B4-BE49-F238E27FC236}">
                    <a16:creationId xmlns:a16="http://schemas.microsoft.com/office/drawing/2014/main" id="{7E4CB409-780E-449F-B1C5-0A8F7B23BEAE}"/>
                  </a:ext>
                </a:extLst>
              </p:cNvPr>
              <p:cNvSpPr/>
              <p:nvPr/>
            </p:nvSpPr>
            <p:spPr>
              <a:xfrm>
                <a:off x="6979832" y="3770131"/>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no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1200150" fontAlgn="base">
                  <a:lnSpc>
                    <a:spcPct val="90000"/>
                  </a:lnSpc>
                  <a:spcBef>
                    <a:spcPct val="0"/>
                  </a:spcBef>
                  <a:spcAft>
                    <a:spcPct val="35000"/>
                  </a:spcAft>
                  <a:defRPr/>
                </a:pPr>
                <a:endParaRPr lang="zh-TW" altLang="en-US" sz="2700" b="1">
                  <a:solidFill>
                    <a:sysClr val="window" lastClr="FFFFFF"/>
                  </a:solidFill>
                  <a:latin typeface="微軟正黑體" panose="020B0604030504040204" pitchFamily="34" charset="-120"/>
                  <a:ea typeface="微軟正黑體" panose="020B0604030504040204" pitchFamily="34" charset="-120"/>
                </a:endParaRPr>
              </a:p>
            </p:txBody>
          </p:sp>
          <p:sp>
            <p:nvSpPr>
              <p:cNvPr id="29" name="手繪多邊形: 圖案 64">
                <a:extLst>
                  <a:ext uri="{FF2B5EF4-FFF2-40B4-BE49-F238E27FC236}">
                    <a16:creationId xmlns:a16="http://schemas.microsoft.com/office/drawing/2014/main" id="{94A64961-D2BC-4B3C-94B7-78A413CB3B80}"/>
                  </a:ext>
                </a:extLst>
              </p:cNvPr>
              <p:cNvSpPr/>
              <p:nvPr/>
            </p:nvSpPr>
            <p:spPr>
              <a:xfrm>
                <a:off x="2297259" y="5094233"/>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1">
                  <a:lumMod val="20000"/>
                  <a:lumOff val="80000"/>
                </a:schemeClr>
              </a:solidFill>
              <a:ln w="25400" cap="flat" cmpd="sng" algn="ctr">
                <a:solidFill>
                  <a:srgbClr val="00B0F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分發入學</a:t>
                </a:r>
              </a:p>
            </p:txBody>
          </p:sp>
          <p:sp>
            <p:nvSpPr>
              <p:cNvPr id="30" name="手繪多邊形: 圖案 65">
                <a:extLst>
                  <a:ext uri="{FF2B5EF4-FFF2-40B4-BE49-F238E27FC236}">
                    <a16:creationId xmlns:a16="http://schemas.microsoft.com/office/drawing/2014/main" id="{B03EAE82-5979-4EE1-B1A9-260438DFA476}"/>
                  </a:ext>
                </a:extLst>
              </p:cNvPr>
              <p:cNvSpPr/>
              <p:nvPr/>
            </p:nvSpPr>
            <p:spPr>
              <a:xfrm>
                <a:off x="4749109" y="5109668"/>
                <a:ext cx="1871253" cy="490028"/>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1">
                  <a:lumMod val="20000"/>
                  <a:lumOff val="80000"/>
                </a:schemeClr>
              </a:solidFill>
              <a:ln w="25400" cap="flat" cmpd="sng" algn="ctr">
                <a:solidFill>
                  <a:srgbClr val="00B0F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sz="2100" b="1" dirty="0">
                    <a:solidFill>
                      <a:prstClr val="black"/>
                    </a:solidFill>
                    <a:latin typeface="微軟正黑體" panose="020B0604030504040204" pitchFamily="34" charset="-120"/>
                    <a:ea typeface="微軟正黑體" panose="020B0604030504040204" pitchFamily="34" charset="-120"/>
                  </a:rPr>
                  <a:t>學測成績</a:t>
                </a:r>
              </a:p>
            </p:txBody>
          </p:sp>
          <p:sp>
            <p:nvSpPr>
              <p:cNvPr id="31" name="手繪多邊形: 圖案 66">
                <a:extLst>
                  <a:ext uri="{FF2B5EF4-FFF2-40B4-BE49-F238E27FC236}">
                    <a16:creationId xmlns:a16="http://schemas.microsoft.com/office/drawing/2014/main" id="{A294F3B9-F15D-43E6-A21B-F822E63EA600}"/>
                  </a:ext>
                </a:extLst>
              </p:cNvPr>
              <p:cNvSpPr/>
              <p:nvPr/>
            </p:nvSpPr>
            <p:spPr>
              <a:xfrm>
                <a:off x="2297255" y="6351952"/>
                <a:ext cx="1871253" cy="852022"/>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3">
                  <a:lumMod val="40000"/>
                  <a:lumOff val="60000"/>
                </a:schemeClr>
              </a:solidFill>
              <a:ln w="25400" cap="flat" cmpd="sng" algn="ctr">
                <a:solidFill>
                  <a:srgbClr val="FF6565"/>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b="1" dirty="0">
                    <a:solidFill>
                      <a:prstClr val="black"/>
                    </a:solidFill>
                    <a:latin typeface="微軟正黑體" panose="020B0604030504040204" pitchFamily="34" charset="-120"/>
                    <a:ea typeface="微軟正黑體" panose="020B0604030504040204" pitchFamily="34" charset="-120"/>
                  </a:rPr>
                  <a:t>其他</a:t>
                </a:r>
                <a:endParaRPr lang="en-US" altLang="zh-TW" b="1" dirty="0">
                  <a:solidFill>
                    <a:prstClr val="black"/>
                  </a:solidFill>
                  <a:latin typeface="微軟正黑體" panose="020B0604030504040204" pitchFamily="34" charset="-120"/>
                  <a:ea typeface="微軟正黑體" panose="020B0604030504040204" pitchFamily="34" charset="-120"/>
                </a:endParaRPr>
              </a:p>
              <a:p>
                <a:pPr algn="ctr" defTabSz="933450" fontAlgn="base">
                  <a:lnSpc>
                    <a:spcPct val="90000"/>
                  </a:lnSpc>
                  <a:spcBef>
                    <a:spcPct val="0"/>
                  </a:spcBef>
                  <a:spcAft>
                    <a:spcPct val="35000"/>
                  </a:spcAft>
                  <a:defRPr/>
                </a:pPr>
                <a:r>
                  <a:rPr lang="en-US" altLang="zh-TW" sz="1500" b="1" dirty="0">
                    <a:solidFill>
                      <a:prstClr val="black"/>
                    </a:solidFill>
                    <a:latin typeface="微軟正黑體" panose="020B0604030504040204" pitchFamily="34" charset="-120"/>
                    <a:ea typeface="微軟正黑體" panose="020B0604030504040204" pitchFamily="34" charset="-120"/>
                  </a:rPr>
                  <a:t>(</a:t>
                </a:r>
                <a:r>
                  <a:rPr lang="zh-TW" altLang="en-US" sz="1100" b="1" dirty="0">
                    <a:solidFill>
                      <a:prstClr val="black"/>
                    </a:solidFill>
                    <a:latin typeface="微軟正黑體" panose="020B0604030504040204" pitchFamily="34" charset="-120"/>
                    <a:ea typeface="微軟正黑體" panose="020B0604030504040204" pitchFamily="34" charset="-120"/>
                  </a:rPr>
                  <a:t>特殊選才</a:t>
                </a:r>
                <a:r>
                  <a:rPr lang="en-US" altLang="zh-TW" sz="1500" b="1" dirty="0">
                    <a:solidFill>
                      <a:prstClr val="black"/>
                    </a:solidFill>
                    <a:latin typeface="微軟正黑體" panose="020B0604030504040204" pitchFamily="34" charset="-120"/>
                    <a:ea typeface="微軟正黑體" panose="020B0604030504040204" pitchFamily="34" charset="-120"/>
                  </a:rPr>
                  <a:t>)</a:t>
                </a:r>
                <a:endParaRPr lang="zh-TW" altLang="en-US" sz="1500" b="1" dirty="0">
                  <a:solidFill>
                    <a:prstClr val="black"/>
                  </a:solidFill>
                  <a:latin typeface="微軟正黑體" panose="020B0604030504040204" pitchFamily="34" charset="-120"/>
                  <a:ea typeface="微軟正黑體" panose="020B0604030504040204" pitchFamily="34" charset="-120"/>
                </a:endParaRPr>
              </a:p>
            </p:txBody>
          </p:sp>
          <p:grpSp>
            <p:nvGrpSpPr>
              <p:cNvPr id="32" name="群組 33">
                <a:extLst>
                  <a:ext uri="{FF2B5EF4-FFF2-40B4-BE49-F238E27FC236}">
                    <a16:creationId xmlns:a16="http://schemas.microsoft.com/office/drawing/2014/main" id="{E4E4543D-2C2E-4643-A227-E939D91720DF}"/>
                  </a:ext>
                </a:extLst>
              </p:cNvPr>
              <p:cNvGrpSpPr/>
              <p:nvPr/>
            </p:nvGrpSpPr>
            <p:grpSpPr>
              <a:xfrm>
                <a:off x="4168512" y="2296517"/>
                <a:ext cx="580596" cy="2757071"/>
                <a:chOff x="4168512" y="2296517"/>
                <a:chExt cx="580596" cy="2757071"/>
              </a:xfrm>
            </p:grpSpPr>
            <p:sp>
              <p:nvSpPr>
                <p:cNvPr id="44" name="手繪多邊形: 圖案 79">
                  <a:extLst>
                    <a:ext uri="{FF2B5EF4-FFF2-40B4-BE49-F238E27FC236}">
                      <a16:creationId xmlns:a16="http://schemas.microsoft.com/office/drawing/2014/main" id="{5F8B7F71-AB18-4A4D-943B-7DA72B08BE8E}"/>
                    </a:ext>
                  </a:extLst>
                </p:cNvPr>
                <p:cNvSpPr/>
                <p:nvPr/>
              </p:nvSpPr>
              <p:spPr>
                <a:xfrm>
                  <a:off x="4374857" y="3665011"/>
                  <a:ext cx="374251" cy="816730"/>
                </a:xfrm>
                <a:custGeom>
                  <a:avLst/>
                  <a:gdLst>
                    <a:gd name="connsiteX0" fmla="*/ 0 w 342098"/>
                    <a:gd name="connsiteY0" fmla="*/ 0 h 906726"/>
                    <a:gd name="connsiteX1" fmla="*/ 171049 w 342098"/>
                    <a:gd name="connsiteY1" fmla="*/ 0 h 906726"/>
                    <a:gd name="connsiteX2" fmla="*/ 171049 w 342098"/>
                    <a:gd name="connsiteY2" fmla="*/ 906726 h 906726"/>
                    <a:gd name="connsiteX3" fmla="*/ 342098 w 342098"/>
                    <a:gd name="connsiteY3" fmla="*/ 906726 h 906726"/>
                  </a:gdLst>
                  <a:ahLst/>
                  <a:cxnLst>
                    <a:cxn ang="0">
                      <a:pos x="connsiteX0" y="connsiteY0"/>
                    </a:cxn>
                    <a:cxn ang="0">
                      <a:pos x="connsiteX1" y="connsiteY1"/>
                    </a:cxn>
                    <a:cxn ang="0">
                      <a:pos x="connsiteX2" y="connsiteY2"/>
                    </a:cxn>
                    <a:cxn ang="0">
                      <a:pos x="connsiteX3" y="connsiteY3"/>
                    </a:cxn>
                  </a:cxnLst>
                  <a:rect l="l" t="t" r="r" b="b"/>
                  <a:pathLst>
                    <a:path w="342098" h="906726">
                      <a:moveTo>
                        <a:pt x="0" y="0"/>
                      </a:moveTo>
                      <a:lnTo>
                        <a:pt x="171049" y="0"/>
                      </a:lnTo>
                      <a:lnTo>
                        <a:pt x="171049" y="906726"/>
                      </a:lnTo>
                      <a:lnTo>
                        <a:pt x="342098" y="906726"/>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45" name="手繪多邊形: 圖案 80">
                  <a:extLst>
                    <a:ext uri="{FF2B5EF4-FFF2-40B4-BE49-F238E27FC236}">
                      <a16:creationId xmlns:a16="http://schemas.microsoft.com/office/drawing/2014/main" id="{549F3BB4-6802-4A0F-881F-C7AC9D3F3FD8}"/>
                    </a:ext>
                  </a:extLst>
                </p:cNvPr>
                <p:cNvSpPr/>
                <p:nvPr/>
              </p:nvSpPr>
              <p:spPr>
                <a:xfrm>
                  <a:off x="4374857" y="2875292"/>
                  <a:ext cx="374251" cy="789719"/>
                </a:xfrm>
                <a:custGeom>
                  <a:avLst/>
                  <a:gdLst>
                    <a:gd name="connsiteX0" fmla="*/ 0 w 342098"/>
                    <a:gd name="connsiteY0" fmla="*/ 906726 h 906726"/>
                    <a:gd name="connsiteX1" fmla="*/ 171049 w 342098"/>
                    <a:gd name="connsiteY1" fmla="*/ 906726 h 906726"/>
                    <a:gd name="connsiteX2" fmla="*/ 171049 w 342098"/>
                    <a:gd name="connsiteY2" fmla="*/ 0 h 906726"/>
                    <a:gd name="connsiteX3" fmla="*/ 342098 w 342098"/>
                    <a:gd name="connsiteY3" fmla="*/ 0 h 906726"/>
                  </a:gdLst>
                  <a:ahLst/>
                  <a:cxnLst>
                    <a:cxn ang="0">
                      <a:pos x="connsiteX0" y="connsiteY0"/>
                    </a:cxn>
                    <a:cxn ang="0">
                      <a:pos x="connsiteX1" y="connsiteY1"/>
                    </a:cxn>
                    <a:cxn ang="0">
                      <a:pos x="connsiteX2" y="connsiteY2"/>
                    </a:cxn>
                    <a:cxn ang="0">
                      <a:pos x="connsiteX3" y="connsiteY3"/>
                    </a:cxn>
                  </a:cxnLst>
                  <a:rect l="l" t="t" r="r" b="b"/>
                  <a:pathLst>
                    <a:path w="342098" h="906726">
                      <a:moveTo>
                        <a:pt x="0" y="906726"/>
                      </a:moveTo>
                      <a:lnTo>
                        <a:pt x="171049" y="906726"/>
                      </a:lnTo>
                      <a:lnTo>
                        <a:pt x="171049" y="0"/>
                      </a:lnTo>
                      <a:lnTo>
                        <a:pt x="342098" y="0"/>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46" name="手繪多邊形: 圖案 81">
                  <a:extLst>
                    <a:ext uri="{FF2B5EF4-FFF2-40B4-BE49-F238E27FC236}">
                      <a16:creationId xmlns:a16="http://schemas.microsoft.com/office/drawing/2014/main" id="{FA0F22D6-A772-4F9A-800F-D77725C6A735}"/>
                    </a:ext>
                  </a:extLst>
                </p:cNvPr>
                <p:cNvSpPr/>
                <p:nvPr/>
              </p:nvSpPr>
              <p:spPr>
                <a:xfrm>
                  <a:off x="4168512" y="2296517"/>
                  <a:ext cx="580596" cy="2757071"/>
                </a:xfrm>
                <a:custGeom>
                  <a:avLst/>
                  <a:gdLst>
                    <a:gd name="connsiteX0" fmla="*/ 0 w 342098"/>
                    <a:gd name="connsiteY0" fmla="*/ 45720 h 91440"/>
                    <a:gd name="connsiteX1" fmla="*/ 342098 w 342098"/>
                    <a:gd name="connsiteY1" fmla="*/ 45720 h 91440"/>
                  </a:gdLst>
                  <a:ahLst/>
                  <a:cxnLst>
                    <a:cxn ang="0">
                      <a:pos x="connsiteX0" y="connsiteY0"/>
                    </a:cxn>
                    <a:cxn ang="0">
                      <a:pos x="connsiteX1" y="connsiteY1"/>
                    </a:cxn>
                  </a:cxnLst>
                  <a:rect l="l" t="t" r="r" b="b"/>
                  <a:pathLst>
                    <a:path w="342098" h="91440">
                      <a:moveTo>
                        <a:pt x="0" y="45720"/>
                      </a:moveTo>
                      <a:lnTo>
                        <a:pt x="342098" y="45720"/>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grpSp>
          <p:grpSp>
            <p:nvGrpSpPr>
              <p:cNvPr id="33" name="群組 34">
                <a:extLst>
                  <a:ext uri="{FF2B5EF4-FFF2-40B4-BE49-F238E27FC236}">
                    <a16:creationId xmlns:a16="http://schemas.microsoft.com/office/drawing/2014/main" id="{5F38010C-DB67-4855-A5D6-A1B6F6B66AE3}"/>
                  </a:ext>
                </a:extLst>
              </p:cNvPr>
              <p:cNvGrpSpPr/>
              <p:nvPr/>
            </p:nvGrpSpPr>
            <p:grpSpPr>
              <a:xfrm>
                <a:off x="4185736" y="1358696"/>
                <a:ext cx="560370" cy="643405"/>
                <a:chOff x="4185736" y="1358696"/>
                <a:chExt cx="560370" cy="643405"/>
              </a:xfrm>
            </p:grpSpPr>
            <p:sp>
              <p:nvSpPr>
                <p:cNvPr id="41" name="手繪多邊形: 圖案 76">
                  <a:extLst>
                    <a:ext uri="{FF2B5EF4-FFF2-40B4-BE49-F238E27FC236}">
                      <a16:creationId xmlns:a16="http://schemas.microsoft.com/office/drawing/2014/main" id="{F465CAE6-522D-45E2-A76F-F6F04879CCD6}"/>
                    </a:ext>
                  </a:extLst>
                </p:cNvPr>
                <p:cNvSpPr/>
                <p:nvPr/>
              </p:nvSpPr>
              <p:spPr>
                <a:xfrm>
                  <a:off x="4371855" y="1358696"/>
                  <a:ext cx="374251" cy="339986"/>
                </a:xfrm>
                <a:custGeom>
                  <a:avLst/>
                  <a:gdLst>
                    <a:gd name="connsiteX0" fmla="*/ 0 w 342098"/>
                    <a:gd name="connsiteY0" fmla="*/ 906726 h 906726"/>
                    <a:gd name="connsiteX1" fmla="*/ 171049 w 342098"/>
                    <a:gd name="connsiteY1" fmla="*/ 906726 h 906726"/>
                    <a:gd name="connsiteX2" fmla="*/ 171049 w 342098"/>
                    <a:gd name="connsiteY2" fmla="*/ 0 h 906726"/>
                    <a:gd name="connsiteX3" fmla="*/ 342098 w 342098"/>
                    <a:gd name="connsiteY3" fmla="*/ 0 h 906726"/>
                  </a:gdLst>
                  <a:ahLst/>
                  <a:cxnLst>
                    <a:cxn ang="0">
                      <a:pos x="connsiteX0" y="connsiteY0"/>
                    </a:cxn>
                    <a:cxn ang="0">
                      <a:pos x="connsiteX1" y="connsiteY1"/>
                    </a:cxn>
                    <a:cxn ang="0">
                      <a:pos x="connsiteX2" y="connsiteY2"/>
                    </a:cxn>
                    <a:cxn ang="0">
                      <a:pos x="connsiteX3" y="connsiteY3"/>
                    </a:cxn>
                  </a:cxnLst>
                  <a:rect l="l" t="t" r="r" b="b"/>
                  <a:pathLst>
                    <a:path w="342098" h="906726">
                      <a:moveTo>
                        <a:pt x="0" y="906726"/>
                      </a:moveTo>
                      <a:lnTo>
                        <a:pt x="171049" y="906726"/>
                      </a:lnTo>
                      <a:lnTo>
                        <a:pt x="171049" y="0"/>
                      </a:lnTo>
                      <a:lnTo>
                        <a:pt x="342098"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21" tIns="429136" rIns="207977" bIns="477590"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42" name="手繪多邊形: 圖案 77">
                  <a:extLst>
                    <a:ext uri="{FF2B5EF4-FFF2-40B4-BE49-F238E27FC236}">
                      <a16:creationId xmlns:a16="http://schemas.microsoft.com/office/drawing/2014/main" id="{89881D6D-6DBD-4CE6-A619-D54ACEBDA9BA}"/>
                    </a:ext>
                  </a:extLst>
                </p:cNvPr>
                <p:cNvSpPr/>
                <p:nvPr/>
              </p:nvSpPr>
              <p:spPr>
                <a:xfrm>
                  <a:off x="4368616" y="1698681"/>
                  <a:ext cx="374251" cy="303420"/>
                </a:xfrm>
                <a:custGeom>
                  <a:avLst/>
                  <a:gdLst>
                    <a:gd name="connsiteX0" fmla="*/ 0 w 342098"/>
                    <a:gd name="connsiteY0" fmla="*/ 0 h 906726"/>
                    <a:gd name="connsiteX1" fmla="*/ 171049 w 342098"/>
                    <a:gd name="connsiteY1" fmla="*/ 0 h 906726"/>
                    <a:gd name="connsiteX2" fmla="*/ 171049 w 342098"/>
                    <a:gd name="connsiteY2" fmla="*/ 906726 h 906726"/>
                    <a:gd name="connsiteX3" fmla="*/ 342098 w 342098"/>
                    <a:gd name="connsiteY3" fmla="*/ 906726 h 906726"/>
                  </a:gdLst>
                  <a:ahLst/>
                  <a:cxnLst>
                    <a:cxn ang="0">
                      <a:pos x="connsiteX0" y="connsiteY0"/>
                    </a:cxn>
                    <a:cxn ang="0">
                      <a:pos x="connsiteX1" y="connsiteY1"/>
                    </a:cxn>
                    <a:cxn ang="0">
                      <a:pos x="connsiteX2" y="connsiteY2"/>
                    </a:cxn>
                    <a:cxn ang="0">
                      <a:pos x="connsiteX3" y="connsiteY3"/>
                    </a:cxn>
                  </a:cxnLst>
                  <a:rect l="l" t="t" r="r" b="b"/>
                  <a:pathLst>
                    <a:path w="342098" h="906726">
                      <a:moveTo>
                        <a:pt x="0" y="0"/>
                      </a:moveTo>
                      <a:lnTo>
                        <a:pt x="171049" y="0"/>
                      </a:lnTo>
                      <a:lnTo>
                        <a:pt x="171049" y="906726"/>
                      </a:lnTo>
                      <a:lnTo>
                        <a:pt x="342098" y="906726"/>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21" tIns="429136" rIns="207977" bIns="477590"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cxnSp>
              <p:nvCxnSpPr>
                <p:cNvPr id="43" name="直線接點 42">
                  <a:extLst>
                    <a:ext uri="{FF2B5EF4-FFF2-40B4-BE49-F238E27FC236}">
                      <a16:creationId xmlns:a16="http://schemas.microsoft.com/office/drawing/2014/main" id="{7509DC67-3092-4C0B-BBC2-BEACB62BAA40}"/>
                    </a:ext>
                  </a:extLst>
                </p:cNvPr>
                <p:cNvCxnSpPr/>
                <p:nvPr/>
              </p:nvCxnSpPr>
              <p:spPr>
                <a:xfrm>
                  <a:off x="4185736" y="1698681"/>
                  <a:ext cx="365760" cy="0"/>
                </a:xfrm>
                <a:prstGeom prst="line">
                  <a:avLst/>
                </a:pr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cxnSp>
          </p:grpSp>
          <p:grpSp>
            <p:nvGrpSpPr>
              <p:cNvPr id="34" name="群組 35">
                <a:extLst>
                  <a:ext uri="{FF2B5EF4-FFF2-40B4-BE49-F238E27FC236}">
                    <a16:creationId xmlns:a16="http://schemas.microsoft.com/office/drawing/2014/main" id="{81C3EE07-9E7B-45BE-AB0E-59021FA0B000}"/>
                  </a:ext>
                </a:extLst>
              </p:cNvPr>
              <p:cNvGrpSpPr/>
              <p:nvPr/>
            </p:nvGrpSpPr>
            <p:grpSpPr>
              <a:xfrm>
                <a:off x="6629829" y="3663854"/>
                <a:ext cx="421694" cy="798440"/>
                <a:chOff x="6629829" y="3663854"/>
                <a:chExt cx="421694" cy="798440"/>
              </a:xfrm>
            </p:grpSpPr>
            <p:sp>
              <p:nvSpPr>
                <p:cNvPr id="38" name="手繪多邊形: 圖案 73">
                  <a:extLst>
                    <a:ext uri="{FF2B5EF4-FFF2-40B4-BE49-F238E27FC236}">
                      <a16:creationId xmlns:a16="http://schemas.microsoft.com/office/drawing/2014/main" id="{70AD398D-FB78-496E-90AD-EE44997B892E}"/>
                    </a:ext>
                  </a:extLst>
                </p:cNvPr>
                <p:cNvSpPr/>
                <p:nvPr/>
              </p:nvSpPr>
              <p:spPr>
                <a:xfrm>
                  <a:off x="6640280" y="4077007"/>
                  <a:ext cx="359468" cy="385287"/>
                </a:xfrm>
                <a:custGeom>
                  <a:avLst/>
                  <a:gdLst>
                    <a:gd name="connsiteX0" fmla="*/ 0 w 328585"/>
                    <a:gd name="connsiteY0" fmla="*/ 590833 h 590833"/>
                    <a:gd name="connsiteX1" fmla="*/ 164292 w 328585"/>
                    <a:gd name="connsiteY1" fmla="*/ 590833 h 590833"/>
                    <a:gd name="connsiteX2" fmla="*/ 164292 w 328585"/>
                    <a:gd name="connsiteY2" fmla="*/ 0 h 590833"/>
                    <a:gd name="connsiteX3" fmla="*/ 328585 w 328585"/>
                    <a:gd name="connsiteY3" fmla="*/ 0 h 590833"/>
                  </a:gdLst>
                  <a:ahLst/>
                  <a:cxnLst>
                    <a:cxn ang="0">
                      <a:pos x="connsiteX0" y="connsiteY0"/>
                    </a:cxn>
                    <a:cxn ang="0">
                      <a:pos x="connsiteX1" y="connsiteY1"/>
                    </a:cxn>
                    <a:cxn ang="0">
                      <a:pos x="connsiteX2" y="connsiteY2"/>
                    </a:cxn>
                    <a:cxn ang="0">
                      <a:pos x="connsiteX3" y="connsiteY3"/>
                    </a:cxn>
                  </a:cxnLst>
                  <a:rect l="l" t="t" r="r" b="b"/>
                  <a:pathLst>
                    <a:path w="328585" h="590833">
                      <a:moveTo>
                        <a:pt x="0" y="590833"/>
                      </a:moveTo>
                      <a:lnTo>
                        <a:pt x="164292" y="590833"/>
                      </a:lnTo>
                      <a:lnTo>
                        <a:pt x="164292" y="0"/>
                      </a:lnTo>
                      <a:lnTo>
                        <a:pt x="328585" y="0"/>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39" name="手繪多邊形: 圖案 74">
                  <a:extLst>
                    <a:ext uri="{FF2B5EF4-FFF2-40B4-BE49-F238E27FC236}">
                      <a16:creationId xmlns:a16="http://schemas.microsoft.com/office/drawing/2014/main" id="{0CDDA9A7-167B-4812-B36D-B90A9C6C71A3}"/>
                    </a:ext>
                  </a:extLst>
                </p:cNvPr>
                <p:cNvSpPr/>
                <p:nvPr/>
              </p:nvSpPr>
              <p:spPr>
                <a:xfrm>
                  <a:off x="6629829" y="3663854"/>
                  <a:ext cx="374251" cy="413153"/>
                </a:xfrm>
                <a:custGeom>
                  <a:avLst/>
                  <a:gdLst>
                    <a:gd name="connsiteX0" fmla="*/ 0 w 342098"/>
                    <a:gd name="connsiteY0" fmla="*/ 0 h 906726"/>
                    <a:gd name="connsiteX1" fmla="*/ 171049 w 342098"/>
                    <a:gd name="connsiteY1" fmla="*/ 0 h 906726"/>
                    <a:gd name="connsiteX2" fmla="*/ 171049 w 342098"/>
                    <a:gd name="connsiteY2" fmla="*/ 906726 h 906726"/>
                    <a:gd name="connsiteX3" fmla="*/ 342098 w 342098"/>
                    <a:gd name="connsiteY3" fmla="*/ 906726 h 906726"/>
                  </a:gdLst>
                  <a:ahLst/>
                  <a:cxnLst>
                    <a:cxn ang="0">
                      <a:pos x="connsiteX0" y="connsiteY0"/>
                    </a:cxn>
                    <a:cxn ang="0">
                      <a:pos x="connsiteX1" y="connsiteY1"/>
                    </a:cxn>
                    <a:cxn ang="0">
                      <a:pos x="connsiteX2" y="connsiteY2"/>
                    </a:cxn>
                    <a:cxn ang="0">
                      <a:pos x="connsiteX3" y="connsiteY3"/>
                    </a:cxn>
                  </a:cxnLst>
                  <a:rect l="l" t="t" r="r" b="b"/>
                  <a:pathLst>
                    <a:path w="342098" h="906726">
                      <a:moveTo>
                        <a:pt x="0" y="0"/>
                      </a:moveTo>
                      <a:lnTo>
                        <a:pt x="171049" y="0"/>
                      </a:lnTo>
                      <a:lnTo>
                        <a:pt x="171049" y="906726"/>
                      </a:lnTo>
                      <a:lnTo>
                        <a:pt x="342098" y="906726"/>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sp>
              <p:nvSpPr>
                <p:cNvPr id="40" name="手繪多邊形: 圖案 75">
                  <a:extLst>
                    <a:ext uri="{FF2B5EF4-FFF2-40B4-BE49-F238E27FC236}">
                      <a16:creationId xmlns:a16="http://schemas.microsoft.com/office/drawing/2014/main" id="{6E493823-43F0-463D-B072-1053CDC59380}"/>
                    </a:ext>
                  </a:extLst>
                </p:cNvPr>
                <p:cNvSpPr/>
                <p:nvPr/>
              </p:nvSpPr>
              <p:spPr>
                <a:xfrm>
                  <a:off x="6804431" y="4053200"/>
                  <a:ext cx="247092" cy="45719"/>
                </a:xfrm>
                <a:custGeom>
                  <a:avLst/>
                  <a:gdLst>
                    <a:gd name="connsiteX0" fmla="*/ 0 w 342098"/>
                    <a:gd name="connsiteY0" fmla="*/ 45720 h 91440"/>
                    <a:gd name="connsiteX1" fmla="*/ 342098 w 342098"/>
                    <a:gd name="connsiteY1" fmla="*/ 45720 h 91440"/>
                  </a:gdLst>
                  <a:ahLst/>
                  <a:cxnLst>
                    <a:cxn ang="0">
                      <a:pos x="connsiteX0" y="connsiteY0"/>
                    </a:cxn>
                    <a:cxn ang="0">
                      <a:pos x="connsiteX1" y="connsiteY1"/>
                    </a:cxn>
                  </a:cxnLst>
                  <a:rect l="l" t="t" r="r" b="b"/>
                  <a:pathLst>
                    <a:path w="342098" h="91440">
                      <a:moveTo>
                        <a:pt x="0" y="45720"/>
                      </a:moveTo>
                      <a:lnTo>
                        <a:pt x="342098" y="45720"/>
                      </a:lnTo>
                    </a:path>
                  </a:pathLst>
                </a:cu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微軟正黑體" panose="020B0604030504040204" pitchFamily="34" charset="-120"/>
                    <a:ea typeface="微軟正黑體" panose="020B0604030504040204" pitchFamily="34" charset="-120"/>
                  </a:endParaRPr>
                </a:p>
              </p:txBody>
            </p:sp>
          </p:grpSp>
          <p:sp>
            <p:nvSpPr>
              <p:cNvPr id="36" name="手繪多邊形: 圖案 71">
                <a:extLst>
                  <a:ext uri="{FF2B5EF4-FFF2-40B4-BE49-F238E27FC236}">
                    <a16:creationId xmlns:a16="http://schemas.microsoft.com/office/drawing/2014/main" id="{DB4F4603-8840-4FC9-A31B-12F94201971B}"/>
                  </a:ext>
                </a:extLst>
              </p:cNvPr>
              <p:cNvSpPr/>
              <p:nvPr/>
            </p:nvSpPr>
            <p:spPr>
              <a:xfrm rot="16200000">
                <a:off x="95121" y="3247818"/>
                <a:ext cx="2671795" cy="939742"/>
              </a:xfrm>
              <a:custGeom>
                <a:avLst/>
                <a:gdLst>
                  <a:gd name="connsiteX0" fmla="*/ 0 w 3036038"/>
                  <a:gd name="connsiteY0" fmla="*/ 0 h 521491"/>
                  <a:gd name="connsiteX1" fmla="*/ 3036038 w 3036038"/>
                  <a:gd name="connsiteY1" fmla="*/ 0 h 521491"/>
                  <a:gd name="connsiteX2" fmla="*/ 3036038 w 3036038"/>
                  <a:gd name="connsiteY2" fmla="*/ 521491 h 521491"/>
                  <a:gd name="connsiteX3" fmla="*/ 0 w 3036038"/>
                  <a:gd name="connsiteY3" fmla="*/ 521491 h 521491"/>
                  <a:gd name="connsiteX4" fmla="*/ 0 w 3036038"/>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038" h="521491">
                    <a:moveTo>
                      <a:pt x="0" y="0"/>
                    </a:moveTo>
                    <a:lnTo>
                      <a:pt x="3036038" y="0"/>
                    </a:lnTo>
                    <a:lnTo>
                      <a:pt x="3036038" y="521491"/>
                    </a:lnTo>
                    <a:lnTo>
                      <a:pt x="0" y="521491"/>
                    </a:lnTo>
                    <a:lnTo>
                      <a:pt x="0" y="0"/>
                    </a:lnTo>
                    <a:close/>
                  </a:path>
                </a:pathLst>
              </a:custGeom>
              <a:solidFill>
                <a:schemeClr val="accent6">
                  <a:lumMod val="60000"/>
                  <a:lumOff val="4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vert" wrap="square" lIns="20319" tIns="20319" rIns="20320" bIns="20320" numCol="1" spcCol="1270" anchor="ctr" anchorCtr="0">
                <a:noAutofit/>
              </a:bodyPr>
              <a:lstStyle/>
              <a:p>
                <a:pPr algn="ctr" defTabSz="1066800" fontAlgn="base">
                  <a:lnSpc>
                    <a:spcPct val="90000"/>
                  </a:lnSpc>
                  <a:spcBef>
                    <a:spcPct val="0"/>
                  </a:spcBef>
                  <a:spcAft>
                    <a:spcPct val="35000"/>
                  </a:spcAft>
                  <a:defRPr/>
                </a:pPr>
                <a:r>
                  <a:rPr lang="zh-TW" altLang="en-US" sz="2400" b="1" dirty="0">
                    <a:solidFill>
                      <a:srgbClr val="002060"/>
                    </a:solidFill>
                    <a:latin typeface="微軟正黑體" panose="020B0604030504040204" pitchFamily="34" charset="-120"/>
                    <a:ea typeface="微軟正黑體" panose="020B0604030504040204" pitchFamily="34" charset="-120"/>
                  </a:rPr>
                  <a:t>認識大學多元入學管道</a:t>
                </a:r>
              </a:p>
            </p:txBody>
          </p:sp>
          <p:cxnSp>
            <p:nvCxnSpPr>
              <p:cNvPr id="37" name="直線接點 36">
                <a:extLst>
                  <a:ext uri="{FF2B5EF4-FFF2-40B4-BE49-F238E27FC236}">
                    <a16:creationId xmlns:a16="http://schemas.microsoft.com/office/drawing/2014/main" id="{52A231C9-DE7F-4B94-8831-34F2964507B6}"/>
                  </a:ext>
                </a:extLst>
              </p:cNvPr>
              <p:cNvCxnSpPr>
                <a:cxnSpLocks/>
              </p:cNvCxnSpPr>
              <p:nvPr/>
            </p:nvCxnSpPr>
            <p:spPr>
              <a:xfrm>
                <a:off x="1900933" y="3695375"/>
                <a:ext cx="396888" cy="0"/>
              </a:xfrm>
              <a:prstGeom prst="line">
                <a:avLst/>
              </a:prstGeom>
              <a:noFill/>
              <a:ln w="25400" cap="flat" cmpd="sng" algn="ctr">
                <a:solidFill>
                  <a:srgbClr val="9BBB59">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cxnSp>
        </p:grpSp>
        <p:sp>
          <p:nvSpPr>
            <p:cNvPr id="11" name="手繪多邊形: 圖案 86">
              <a:extLst>
                <a:ext uri="{FF2B5EF4-FFF2-40B4-BE49-F238E27FC236}">
                  <a16:creationId xmlns:a16="http://schemas.microsoft.com/office/drawing/2014/main" id="{D8112F6F-A092-4B9F-AC67-2DC3F5757C23}"/>
                </a:ext>
              </a:extLst>
            </p:cNvPr>
            <p:cNvSpPr/>
            <p:nvPr/>
          </p:nvSpPr>
          <p:spPr>
            <a:xfrm>
              <a:off x="3682142" y="5864217"/>
              <a:ext cx="1871252" cy="853989"/>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1">
                <a:lumMod val="20000"/>
                <a:lumOff val="80000"/>
              </a:schemeClr>
            </a:solidFill>
            <a:ln w="25400" cap="flat" cmpd="sng" algn="ctr">
              <a:solidFill>
                <a:srgbClr val="00B0F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b="1" dirty="0">
                  <a:solidFill>
                    <a:prstClr val="black"/>
                  </a:solidFill>
                  <a:latin typeface="Arial Narrow"/>
                  <a:ea typeface="微軟正黑體" panose="020B0604030504040204" pitchFamily="34" charset="-120"/>
                </a:rPr>
                <a:t>分科測驗</a:t>
              </a:r>
              <a:endParaRPr lang="en-US" altLang="zh-TW" b="1" dirty="0">
                <a:solidFill>
                  <a:prstClr val="black"/>
                </a:solidFill>
                <a:latin typeface="Arial Narrow"/>
                <a:ea typeface="微軟正黑體" panose="020B0604030504040204" pitchFamily="34" charset="-120"/>
              </a:endParaRPr>
            </a:p>
            <a:p>
              <a:pPr algn="ctr" defTabSz="933450" fontAlgn="base">
                <a:lnSpc>
                  <a:spcPct val="90000"/>
                </a:lnSpc>
                <a:spcBef>
                  <a:spcPct val="0"/>
                </a:spcBef>
                <a:spcAft>
                  <a:spcPct val="0"/>
                </a:spcAft>
                <a:defRPr/>
              </a:pPr>
              <a:r>
                <a:rPr lang="zh-TW" altLang="en-US" b="1" dirty="0">
                  <a:solidFill>
                    <a:prstClr val="black"/>
                  </a:solidFill>
                  <a:latin typeface="Arial Narrow"/>
                  <a:ea typeface="微軟正黑體" panose="020B0604030504040204" pitchFamily="34" charset="-120"/>
                </a:rPr>
                <a:t>成績</a:t>
              </a:r>
            </a:p>
          </p:txBody>
        </p:sp>
        <p:sp>
          <p:nvSpPr>
            <p:cNvPr id="12" name="手繪多邊形: 圖案 87">
              <a:extLst>
                <a:ext uri="{FF2B5EF4-FFF2-40B4-BE49-F238E27FC236}">
                  <a16:creationId xmlns:a16="http://schemas.microsoft.com/office/drawing/2014/main" id="{3AD3D971-7D94-4398-B6E3-1CB2B731717A}"/>
                </a:ext>
              </a:extLst>
            </p:cNvPr>
            <p:cNvSpPr/>
            <p:nvPr/>
          </p:nvSpPr>
          <p:spPr>
            <a:xfrm>
              <a:off x="3410378" y="6035032"/>
              <a:ext cx="271763" cy="58213"/>
            </a:xfrm>
            <a:custGeom>
              <a:avLst/>
              <a:gdLst>
                <a:gd name="connsiteX0" fmla="*/ 0 w 342098"/>
                <a:gd name="connsiteY0" fmla="*/ 45720 h 91440"/>
                <a:gd name="connsiteX1" fmla="*/ 342098 w 342098"/>
                <a:gd name="connsiteY1" fmla="*/ 45720 h 91440"/>
              </a:gdLst>
              <a:ahLst/>
              <a:cxnLst>
                <a:cxn ang="0">
                  <a:pos x="connsiteX0" y="connsiteY0"/>
                </a:cxn>
                <a:cxn ang="0">
                  <a:pos x="connsiteX1" y="connsiteY1"/>
                </a:cxn>
              </a:cxnLst>
              <a:rect l="l" t="t" r="r" b="b"/>
              <a:pathLst>
                <a:path w="342098" h="91440">
                  <a:moveTo>
                    <a:pt x="0" y="45720"/>
                  </a:moveTo>
                  <a:lnTo>
                    <a:pt x="342098" y="45720"/>
                  </a:lnTo>
                </a:path>
              </a:pathLst>
            </a:custGeom>
            <a:noFill/>
            <a:ln w="25400" cap="flat" cmpd="sng" algn="ctr">
              <a:solidFill>
                <a:srgbClr val="00B0F0"/>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Arial Narrow"/>
                <a:ea typeface="微軟正黑體" panose="020B0604030504040204" pitchFamily="34" charset="-120"/>
              </a:endParaRPr>
            </a:p>
          </p:txBody>
        </p:sp>
        <p:sp>
          <p:nvSpPr>
            <p:cNvPr id="13" name="手繪多邊形: 圖案 88">
              <a:extLst>
                <a:ext uri="{FF2B5EF4-FFF2-40B4-BE49-F238E27FC236}">
                  <a16:creationId xmlns:a16="http://schemas.microsoft.com/office/drawing/2014/main" id="{8EF13AF5-8FF2-4CCD-BDE0-C221E3858379}"/>
                </a:ext>
              </a:extLst>
            </p:cNvPr>
            <p:cNvSpPr/>
            <p:nvPr/>
          </p:nvSpPr>
          <p:spPr>
            <a:xfrm rot="16200000">
              <a:off x="3113989" y="5746362"/>
              <a:ext cx="592778" cy="74249"/>
            </a:xfrm>
            <a:custGeom>
              <a:avLst/>
              <a:gdLst>
                <a:gd name="connsiteX0" fmla="*/ 0 w 342098"/>
                <a:gd name="connsiteY0" fmla="*/ 45720 h 91440"/>
                <a:gd name="connsiteX1" fmla="*/ 342098 w 342098"/>
                <a:gd name="connsiteY1" fmla="*/ 45720 h 91440"/>
              </a:gdLst>
              <a:ahLst/>
              <a:cxnLst>
                <a:cxn ang="0">
                  <a:pos x="connsiteX0" y="connsiteY0"/>
                </a:cxn>
                <a:cxn ang="0">
                  <a:pos x="connsiteX1" y="connsiteY1"/>
                </a:cxn>
              </a:cxnLst>
              <a:rect l="l" t="t" r="r" b="b"/>
              <a:pathLst>
                <a:path w="342098" h="91440">
                  <a:moveTo>
                    <a:pt x="0" y="45720"/>
                  </a:moveTo>
                  <a:lnTo>
                    <a:pt x="342098" y="45720"/>
                  </a:lnTo>
                </a:path>
              </a:pathLst>
            </a:custGeom>
            <a:noFill/>
            <a:ln w="25400" cap="flat" cmpd="sng" algn="ctr">
              <a:solidFill>
                <a:srgbClr val="00B0F0"/>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5196" tIns="37168" rIns="192302" bIns="54272" numCol="1" spcCol="1270" anchor="ctr" anchorCtr="0">
              <a:noAutofit/>
            </a:bodyPr>
            <a:lstStyle/>
            <a:p>
              <a:pPr algn="ctr" defTabSz="166688" fontAlgn="base">
                <a:lnSpc>
                  <a:spcPct val="90000"/>
                </a:lnSpc>
                <a:spcBef>
                  <a:spcPct val="0"/>
                </a:spcBef>
                <a:spcAft>
                  <a:spcPct val="35000"/>
                </a:spcAft>
                <a:defRPr/>
              </a:pPr>
              <a:endParaRPr lang="zh-TW" altLang="en-US" sz="400" b="1">
                <a:solidFill>
                  <a:sysClr val="windowText" lastClr="000000">
                    <a:hueOff val="0"/>
                    <a:satOff val="0"/>
                    <a:lumOff val="0"/>
                    <a:alphaOff val="0"/>
                  </a:sysClr>
                </a:solidFill>
                <a:latin typeface="Arial Narrow"/>
                <a:ea typeface="微軟正黑體" panose="020B0604030504040204" pitchFamily="34" charset="-120"/>
              </a:endParaRPr>
            </a:p>
          </p:txBody>
        </p:sp>
      </p:grpSp>
      <p:sp>
        <p:nvSpPr>
          <p:cNvPr id="47" name="文字方塊 46">
            <a:extLst>
              <a:ext uri="{FF2B5EF4-FFF2-40B4-BE49-F238E27FC236}">
                <a16:creationId xmlns:a16="http://schemas.microsoft.com/office/drawing/2014/main" id="{B3D61D43-2723-451F-B7DD-4E3F1BC6CB60}"/>
              </a:ext>
            </a:extLst>
          </p:cNvPr>
          <p:cNvSpPr txBox="1"/>
          <p:nvPr/>
        </p:nvSpPr>
        <p:spPr>
          <a:xfrm>
            <a:off x="7010722" y="1619908"/>
            <a:ext cx="2133278" cy="1731243"/>
          </a:xfrm>
          <a:prstGeom prst="rect">
            <a:avLst/>
          </a:prstGeom>
          <a:solidFill>
            <a:schemeClr val="accent6">
              <a:lumMod val="20000"/>
              <a:lumOff val="80000"/>
            </a:schemeClr>
          </a:solidFill>
          <a:ln w="57150">
            <a:solidFill>
              <a:schemeClr val="accent1"/>
            </a:solidFill>
          </a:ln>
        </p:spPr>
        <p:txBody>
          <a:bodyPr wrap="square" lIns="68580" tIns="34290" rIns="68580" bIns="34290" rtlCol="0">
            <a:spAutoFit/>
          </a:bodyPr>
          <a:lstStyle/>
          <a:p>
            <a:pPr defTabSz="685800" fontAlgn="base">
              <a:spcBef>
                <a:spcPct val="0"/>
              </a:spcBef>
              <a:spcAft>
                <a:spcPct val="0"/>
              </a:spcAft>
              <a:defRPr/>
            </a:pPr>
            <a:r>
              <a:rPr lang="zh-TW" altLang="en-US" b="1" dirty="0">
                <a:solidFill>
                  <a:srgbClr val="7030A0"/>
                </a:solidFill>
                <a:latin typeface="微軟正黑體" panose="020B0604030504040204" pitchFamily="34" charset="-120"/>
                <a:ea typeface="微軟正黑體" panose="020B0604030504040204" pitchFamily="34" charset="-120"/>
              </a:rPr>
              <a:t>備審資料的內容</a:t>
            </a:r>
            <a:r>
              <a:rPr lang="en-US" altLang="zh-TW" sz="1500" b="1" dirty="0">
                <a:solidFill>
                  <a:srgbClr val="FF0000"/>
                </a:solidFill>
                <a:latin typeface="微軟正黑體" panose="020B0604030504040204" pitchFamily="34" charset="-120"/>
                <a:ea typeface="微軟正黑體" panose="020B0604030504040204" pitchFamily="34" charset="-120"/>
              </a:rPr>
              <a:t>(P1)</a:t>
            </a:r>
            <a:endParaRPr lang="en-US" altLang="zh-TW" sz="1500" b="1" dirty="0">
              <a:solidFill>
                <a:srgbClr val="7030A0"/>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srgbClr val="7030A0"/>
                </a:solidFill>
                <a:latin typeface="微軟正黑體" panose="020B0604030504040204" pitchFamily="34" charset="-120"/>
                <a:ea typeface="微軟正黑體" panose="020B0604030504040204" pitchFamily="34" charset="-120"/>
              </a:rPr>
              <a:t>1.</a:t>
            </a:r>
            <a:r>
              <a:rPr lang="zh-TW" altLang="en-US" sz="1500" b="1" dirty="0">
                <a:solidFill>
                  <a:srgbClr val="7030A0"/>
                </a:solidFill>
                <a:latin typeface="微軟正黑體" panose="020B0604030504040204" pitchFamily="34" charset="-120"/>
                <a:ea typeface="微軟正黑體" panose="020B0604030504040204" pitchFamily="34" charset="-120"/>
              </a:rPr>
              <a:t>修課紀錄</a:t>
            </a:r>
            <a:endParaRPr lang="en-US" altLang="zh-TW" sz="1500" b="1" dirty="0">
              <a:solidFill>
                <a:srgbClr val="7030A0"/>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srgbClr val="7030A0"/>
                </a:solidFill>
                <a:latin typeface="微軟正黑體" panose="020B0604030504040204" pitchFamily="34" charset="-120"/>
                <a:ea typeface="微軟正黑體" panose="020B0604030504040204" pitchFamily="34" charset="-120"/>
              </a:rPr>
              <a:t>2.</a:t>
            </a:r>
            <a:r>
              <a:rPr lang="zh-TW" altLang="en-US" sz="1500" b="1" dirty="0">
                <a:solidFill>
                  <a:srgbClr val="FF0000"/>
                </a:solidFill>
                <a:latin typeface="微軟正黑體" panose="020B0604030504040204" pitchFamily="34" charset="-120"/>
                <a:ea typeface="微軟正黑體" panose="020B0604030504040204" pitchFamily="34" charset="-120"/>
              </a:rPr>
              <a:t>課程學習成果</a:t>
            </a:r>
            <a:endParaRPr lang="en-US" altLang="zh-TW" sz="1500" b="1" dirty="0">
              <a:solidFill>
                <a:srgbClr val="FF0000"/>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srgbClr val="7030A0"/>
                </a:solidFill>
                <a:latin typeface="微軟正黑體" panose="020B0604030504040204" pitchFamily="34" charset="-120"/>
                <a:ea typeface="微軟正黑體" panose="020B0604030504040204" pitchFamily="34" charset="-120"/>
              </a:rPr>
              <a:t>3.</a:t>
            </a:r>
            <a:r>
              <a:rPr lang="zh-TW" altLang="en-US" sz="1500" b="1" dirty="0">
                <a:solidFill>
                  <a:srgbClr val="FF0000"/>
                </a:solidFill>
                <a:latin typeface="微軟正黑體" panose="020B0604030504040204" pitchFamily="34" charset="-120"/>
                <a:ea typeface="微軟正黑體" panose="020B0604030504040204" pitchFamily="34" charset="-120"/>
              </a:rPr>
              <a:t>多元表現</a:t>
            </a:r>
            <a:endParaRPr lang="en-US" altLang="zh-TW" sz="1500" b="1" dirty="0">
              <a:solidFill>
                <a:srgbClr val="FF0000"/>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srgbClr val="FF0000"/>
                </a:solidFill>
                <a:latin typeface="微軟正黑體" panose="020B0604030504040204" pitchFamily="34" charset="-120"/>
                <a:ea typeface="微軟正黑體" panose="020B0604030504040204" pitchFamily="34" charset="-120"/>
              </a:rPr>
              <a:t>    </a:t>
            </a:r>
            <a:r>
              <a:rPr lang="en-US" altLang="zh-TW" sz="1500" b="1" dirty="0">
                <a:solidFill>
                  <a:srgbClr val="7030A0"/>
                </a:solidFill>
                <a:latin typeface="微軟正黑體" panose="020B0604030504040204" pitchFamily="34" charset="-120"/>
                <a:ea typeface="微軟正黑體" panose="020B0604030504040204" pitchFamily="34" charset="-120"/>
              </a:rPr>
              <a:t>+</a:t>
            </a:r>
            <a:r>
              <a:rPr lang="zh-TW" altLang="en-US" sz="1500" b="1" dirty="0">
                <a:solidFill>
                  <a:srgbClr val="7030A0"/>
                </a:solidFill>
                <a:latin typeface="微軟正黑體" panose="020B0604030504040204" pitchFamily="34" charset="-120"/>
                <a:ea typeface="微軟正黑體" panose="020B0604030504040204" pitchFamily="34" charset="-120"/>
              </a:rPr>
              <a:t>多元表現綜整心得</a:t>
            </a:r>
            <a:endParaRPr lang="en-US" altLang="zh-TW" sz="1500" b="1" dirty="0">
              <a:solidFill>
                <a:srgbClr val="7030A0"/>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srgbClr val="7030A0"/>
                </a:solidFill>
                <a:latin typeface="微軟正黑體" panose="020B0604030504040204" pitchFamily="34" charset="-120"/>
                <a:ea typeface="微軟正黑體" panose="020B0604030504040204" pitchFamily="34" charset="-120"/>
              </a:rPr>
              <a:t>4.</a:t>
            </a:r>
            <a:r>
              <a:rPr lang="zh-TW" altLang="en-US" sz="1500" b="1" dirty="0">
                <a:solidFill>
                  <a:srgbClr val="7030A0"/>
                </a:solidFill>
                <a:latin typeface="微軟正黑體" panose="020B0604030504040204" pitchFamily="34" charset="-120"/>
                <a:ea typeface="微軟正黑體" panose="020B0604030504040204" pitchFamily="34" charset="-120"/>
              </a:rPr>
              <a:t>學習歷程自述</a:t>
            </a:r>
            <a:endParaRPr lang="en-US" altLang="zh-TW" sz="1500" b="1" dirty="0">
              <a:solidFill>
                <a:srgbClr val="7030A0"/>
              </a:solidFill>
              <a:latin typeface="微軟正黑體" panose="020B0604030504040204" pitchFamily="34" charset="-120"/>
              <a:ea typeface="微軟正黑體" panose="020B0604030504040204" pitchFamily="34" charset="-120"/>
            </a:endParaRPr>
          </a:p>
          <a:p>
            <a:pPr defTabSz="685800" fontAlgn="base">
              <a:spcBef>
                <a:spcPct val="0"/>
              </a:spcBef>
              <a:spcAft>
                <a:spcPct val="0"/>
              </a:spcAft>
              <a:defRPr/>
            </a:pPr>
            <a:r>
              <a:rPr lang="en-US" altLang="zh-TW" sz="1500" b="1" dirty="0">
                <a:solidFill>
                  <a:srgbClr val="7030A0"/>
                </a:solidFill>
                <a:latin typeface="微軟正黑體" panose="020B0604030504040204" pitchFamily="34" charset="-120"/>
                <a:ea typeface="微軟正黑體" panose="020B0604030504040204" pitchFamily="34" charset="-120"/>
              </a:rPr>
              <a:t>5.</a:t>
            </a:r>
            <a:r>
              <a:rPr lang="zh-TW" altLang="en-US" sz="1500" b="1" dirty="0">
                <a:solidFill>
                  <a:srgbClr val="7030A0"/>
                </a:solidFill>
                <a:latin typeface="微軟正黑體" panose="020B0604030504040204" pitchFamily="34" charset="-120"/>
                <a:ea typeface="微軟正黑體" panose="020B0604030504040204" pitchFamily="34" charset="-120"/>
              </a:rPr>
              <a:t>其他</a:t>
            </a:r>
            <a:endParaRPr lang="en-US" altLang="zh-TW" sz="1500" b="1" dirty="0">
              <a:solidFill>
                <a:srgbClr val="7030A0"/>
              </a:solidFill>
              <a:latin typeface="微軟正黑體" panose="020B0604030504040204" pitchFamily="34" charset="-120"/>
              <a:ea typeface="微軟正黑體" panose="020B0604030504040204" pitchFamily="34" charset="-120"/>
            </a:endParaRPr>
          </a:p>
        </p:txBody>
      </p:sp>
      <p:sp>
        <p:nvSpPr>
          <p:cNvPr id="48" name="手繪多邊形: 圖案 62">
            <a:extLst>
              <a:ext uri="{FF2B5EF4-FFF2-40B4-BE49-F238E27FC236}">
                <a16:creationId xmlns:a16="http://schemas.microsoft.com/office/drawing/2014/main" id="{D6B3C787-2DCD-4D54-98BB-0A0359C97249}"/>
              </a:ext>
            </a:extLst>
          </p:cNvPr>
          <p:cNvSpPr/>
          <p:nvPr/>
        </p:nvSpPr>
        <p:spPr>
          <a:xfrm>
            <a:off x="2722066" y="4767264"/>
            <a:ext cx="2356905" cy="273843"/>
          </a:xfrm>
          <a:custGeom>
            <a:avLst/>
            <a:gdLst>
              <a:gd name="connsiteX0" fmla="*/ 0 w 1710490"/>
              <a:gd name="connsiteY0" fmla="*/ 0 h 521491"/>
              <a:gd name="connsiteX1" fmla="*/ 1710490 w 1710490"/>
              <a:gd name="connsiteY1" fmla="*/ 0 h 521491"/>
              <a:gd name="connsiteX2" fmla="*/ 1710490 w 1710490"/>
              <a:gd name="connsiteY2" fmla="*/ 521491 h 521491"/>
              <a:gd name="connsiteX3" fmla="*/ 0 w 1710490"/>
              <a:gd name="connsiteY3" fmla="*/ 521491 h 521491"/>
              <a:gd name="connsiteX4" fmla="*/ 0 w 1710490"/>
              <a:gd name="connsiteY4" fmla="*/ 0 h 5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490" h="521491">
                <a:moveTo>
                  <a:pt x="0" y="0"/>
                </a:moveTo>
                <a:lnTo>
                  <a:pt x="1710490" y="0"/>
                </a:lnTo>
                <a:lnTo>
                  <a:pt x="1710490" y="521491"/>
                </a:lnTo>
                <a:lnTo>
                  <a:pt x="0" y="521491"/>
                </a:lnTo>
                <a:lnTo>
                  <a:pt x="0" y="0"/>
                </a:lnTo>
                <a:close/>
              </a:path>
            </a:pathLst>
          </a:custGeom>
          <a:solidFill>
            <a:schemeClr val="accent3">
              <a:lumMod val="40000"/>
              <a:lumOff val="60000"/>
            </a:schemeClr>
          </a:solidFill>
          <a:ln w="25400" cap="flat" cmpd="sng" algn="ctr">
            <a:solidFill>
              <a:srgbClr val="89CC4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33450" fontAlgn="base">
              <a:lnSpc>
                <a:spcPct val="90000"/>
              </a:lnSpc>
              <a:spcBef>
                <a:spcPct val="0"/>
              </a:spcBef>
              <a:spcAft>
                <a:spcPct val="0"/>
              </a:spcAft>
              <a:defRPr/>
            </a:pPr>
            <a:r>
              <a:rPr lang="zh-TW" altLang="en-US" b="1" dirty="0">
                <a:solidFill>
                  <a:prstClr val="black"/>
                </a:solidFill>
                <a:latin typeface="微軟正黑體" panose="020B0604030504040204" pitchFamily="34" charset="-120"/>
                <a:ea typeface="微軟正黑體" panose="020B0604030504040204" pitchFamily="34" charset="-120"/>
              </a:rPr>
              <a:t>面試、</a:t>
            </a:r>
            <a:r>
              <a:rPr lang="zh-TW" altLang="en-US" b="1" dirty="0" smtClean="0">
                <a:solidFill>
                  <a:prstClr val="black"/>
                </a:solidFill>
                <a:latin typeface="微軟正黑體" panose="020B0604030504040204" pitchFamily="34" charset="-120"/>
                <a:ea typeface="微軟正黑體" panose="020B0604030504040204" pitchFamily="34" charset="-120"/>
              </a:rPr>
              <a:t>筆試、實</a:t>
            </a:r>
            <a:r>
              <a:rPr lang="zh-TW" altLang="en-US" b="1" dirty="0">
                <a:solidFill>
                  <a:prstClr val="black"/>
                </a:solidFill>
                <a:latin typeface="微軟正黑體" panose="020B0604030504040204" pitchFamily="34" charset="-120"/>
                <a:ea typeface="微軟正黑體" panose="020B0604030504040204" pitchFamily="34" charset="-120"/>
              </a:rPr>
              <a:t>作等</a:t>
            </a:r>
          </a:p>
        </p:txBody>
      </p:sp>
      <p:cxnSp>
        <p:nvCxnSpPr>
          <p:cNvPr id="50" name="直線接點 49"/>
          <p:cNvCxnSpPr/>
          <p:nvPr/>
        </p:nvCxnSpPr>
        <p:spPr>
          <a:xfrm>
            <a:off x="2585195" y="4861409"/>
            <a:ext cx="185789" cy="0"/>
          </a:xfrm>
          <a:prstGeom prst="line">
            <a:avLst/>
          </a:prstGeom>
        </p:spPr>
        <p:style>
          <a:lnRef idx="2">
            <a:schemeClr val="accent1"/>
          </a:lnRef>
          <a:fillRef idx="0">
            <a:schemeClr val="accent1"/>
          </a:fillRef>
          <a:effectRef idx="1">
            <a:schemeClr val="accent1"/>
          </a:effectRef>
          <a:fontRef idx="minor">
            <a:schemeClr val="tx1"/>
          </a:fontRef>
        </p:style>
      </p:cxnSp>
      <p:sp>
        <p:nvSpPr>
          <p:cNvPr id="55" name="文字方塊 54"/>
          <p:cNvSpPr txBox="1"/>
          <p:nvPr/>
        </p:nvSpPr>
        <p:spPr>
          <a:xfrm>
            <a:off x="7004254" y="721906"/>
            <a:ext cx="1989727" cy="646331"/>
          </a:xfrm>
          <a:prstGeom prst="rect">
            <a:avLst/>
          </a:prstGeom>
          <a:solidFill>
            <a:schemeClr val="accent6">
              <a:lumMod val="20000"/>
              <a:lumOff val="80000"/>
            </a:schemeClr>
          </a:solidFill>
          <a:ln w="38100">
            <a:solidFill>
              <a:schemeClr val="accent1"/>
            </a:solidFill>
          </a:ln>
        </p:spPr>
        <p:txBody>
          <a:bodyPr wrap="square" rtlCol="0">
            <a:spAutoFit/>
          </a:bodyPr>
          <a:lstStyle/>
          <a:p>
            <a:r>
              <a:rPr lang="zh-TW" altLang="en-US" sz="1400" b="1" kern="0" dirty="0" smtClean="0">
                <a:solidFill>
                  <a:srgbClr val="FF0000"/>
                </a:solidFill>
                <a:latin typeface="微軟正黑體" panose="020B0604030504040204" pitchFamily="34" charset="-120"/>
                <a:ea typeface="微軟正黑體" panose="020B0604030504040204" pitchFamily="34" charset="-120"/>
              </a:rPr>
              <a:t>學習歷程檔案</a:t>
            </a:r>
            <a:r>
              <a:rPr lang="zh-TW" altLang="en-US" b="1" kern="0" dirty="0" smtClean="0">
                <a:solidFill>
                  <a:srgbClr val="FF0000"/>
                </a:solidFill>
                <a:latin typeface="微軟正黑體" panose="020B0604030504040204" pitchFamily="34" charset="-120"/>
                <a:ea typeface="微軟正黑體" panose="020B0604030504040204" pitchFamily="34" charset="-120"/>
              </a:rPr>
              <a:t>是審查資料來源之一</a:t>
            </a:r>
            <a:endParaRPr lang="zh-TW" altLang="en-US" dirty="0"/>
          </a:p>
        </p:txBody>
      </p:sp>
    </p:spTree>
    <p:extLst>
      <p:ext uri="{BB962C8B-B14F-4D97-AF65-F5344CB8AC3E}">
        <p14:creationId xmlns:p14="http://schemas.microsoft.com/office/powerpoint/2010/main" val="27777332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70</a:t>
            </a:fld>
            <a:endParaRPr kumimoji="1" lang="zh-TW" altLang="en-US"/>
          </a:p>
        </p:txBody>
      </p:sp>
      <p:sp>
        <p:nvSpPr>
          <p:cNvPr id="4" name="標題 3"/>
          <p:cNvSpPr>
            <a:spLocks noGrp="1"/>
          </p:cNvSpPr>
          <p:nvPr>
            <p:ph type="title"/>
          </p:nvPr>
        </p:nvSpPr>
        <p:spPr>
          <a:xfrm>
            <a:off x="178596" y="166024"/>
            <a:ext cx="8827918" cy="646625"/>
          </a:xfrm>
        </p:spPr>
        <p:txBody>
          <a:bodyPr/>
          <a:lstStyle/>
          <a:p>
            <a:r>
              <a:rPr lang="zh-TW" altLang="en-US" sz="3200" dirty="0" smtClean="0"/>
              <a:t>案例五 </a:t>
            </a:r>
            <a:r>
              <a:rPr lang="zh-TW" altLang="en-US" sz="3200" dirty="0" smtClean="0"/>
              <a:t>小哲讀觀光餐飲學程，想讀職能治療系</a:t>
            </a:r>
            <a:endParaRPr lang="zh-TW" altLang="en-US" sz="3200" dirty="0"/>
          </a:p>
        </p:txBody>
      </p:sp>
      <p:pic>
        <p:nvPicPr>
          <p:cNvPr id="5" name="Picture 2"/>
          <p:cNvPicPr>
            <a:picLocks noChangeAspect="1" noChangeArrowheads="1"/>
          </p:cNvPicPr>
          <p:nvPr/>
        </p:nvPicPr>
        <p:blipFill>
          <a:blip r:embed="rId2"/>
          <a:srcRect/>
          <a:stretch>
            <a:fillRect/>
          </a:stretch>
        </p:blipFill>
        <p:spPr bwMode="auto">
          <a:xfrm>
            <a:off x="0" y="812649"/>
            <a:ext cx="9144000" cy="4330851"/>
          </a:xfrm>
          <a:prstGeom prst="rect">
            <a:avLst/>
          </a:prstGeom>
          <a:noFill/>
          <a:ln w="9525">
            <a:noFill/>
            <a:miter lim="800000"/>
            <a:headEnd/>
            <a:tailEnd/>
          </a:ln>
        </p:spPr>
      </p:pic>
      <p:cxnSp>
        <p:nvCxnSpPr>
          <p:cNvPr id="7" name="直線單箭頭接點 6"/>
          <p:cNvCxnSpPr/>
          <p:nvPr/>
        </p:nvCxnSpPr>
        <p:spPr>
          <a:xfrm>
            <a:off x="2807495" y="3893344"/>
            <a:ext cx="828675" cy="0"/>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直線單箭頭接點 8"/>
          <p:cNvCxnSpPr/>
          <p:nvPr/>
        </p:nvCxnSpPr>
        <p:spPr>
          <a:xfrm>
            <a:off x="4986338" y="3786188"/>
            <a:ext cx="321468" cy="200025"/>
          </a:xfrm>
          <a:prstGeom prst="straightConnector1">
            <a:avLst/>
          </a:prstGeom>
          <a:ln w="5715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lIns="67995" tIns="33997" rIns="67995" bIns="33997"/>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r>
              <a:rPr lang="en-US" altLang="zh-TW" smtClean="0"/>
              <a:t>              </a:t>
            </a:r>
            <a:fld id="{F1B1E62E-7A52-4CF6-BC8F-0959D58BFEC1}" type="slidenum">
              <a:rPr lang="en-US" altLang="zh-TW" smtClean="0"/>
              <a:pPr>
                <a:defRPr/>
              </a:pPr>
              <a:t>71</a:t>
            </a:fld>
            <a:endParaRPr lang="en-US" altLang="zh-TW"/>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5" y="0"/>
            <a:ext cx="9219235" cy="228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8860"/>
            <a:ext cx="4106119" cy="247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176" y="2468860"/>
            <a:ext cx="4870049" cy="257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7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673" t="31277" r="26536" b="45683"/>
          <a:stretch/>
        </p:blipFill>
        <p:spPr bwMode="auto">
          <a:xfrm>
            <a:off x="3635897" y="3327835"/>
            <a:ext cx="5345369" cy="145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920" y="0"/>
            <a:ext cx="4149080" cy="3111810"/>
          </a:xfrm>
          <a:prstGeom prst="rect">
            <a:avLst/>
          </a:prstGeom>
        </p:spPr>
      </p:pic>
      <p:sp>
        <p:nvSpPr>
          <p:cNvPr id="4" name="文本占位符 1"/>
          <p:cNvSpPr txBox="1">
            <a:spLocks/>
          </p:cNvSpPr>
          <p:nvPr/>
        </p:nvSpPr>
        <p:spPr>
          <a:xfrm>
            <a:off x="469026" y="1660407"/>
            <a:ext cx="4320480" cy="1775439"/>
          </a:xfrm>
          <a:prstGeom prst="ellipse">
            <a:avLst/>
          </a:prstGeom>
          <a:solidFill>
            <a:srgbClr val="FFC611"/>
          </a:solidFill>
          <a:effectLst>
            <a:outerShdw blurRad="88900" sx="102000" sy="102000" algn="ctr" rotWithShape="0">
              <a:prstClr val="black">
                <a:alpha val="25000"/>
              </a:prstClr>
            </a:outerShdw>
          </a:effectLst>
        </p:spPr>
        <p:txBody>
          <a:bodyPr anchor="ct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kumimoji="1" lang="zh-TW" altLang="en-US" sz="3600" b="1" dirty="0">
                <a:solidFill>
                  <a:schemeClr val="bg1"/>
                </a:solidFill>
                <a:latin typeface="Microsoft YaHei" panose="020B0503020204020204" pitchFamily="34" charset="-122"/>
                <a:ea typeface="Microsoft YaHei" panose="020B0503020204020204" pitchFamily="34" charset="-122"/>
              </a:rPr>
              <a:t>學會活用　</a:t>
            </a:r>
            <a:endParaRPr kumimoji="1" lang="en-US" altLang="zh-TW" sz="3600" b="1" dirty="0">
              <a:solidFill>
                <a:schemeClr val="bg1"/>
              </a:solidFill>
              <a:latin typeface="Microsoft YaHei" panose="020B0503020204020204" pitchFamily="34" charset="-122"/>
              <a:ea typeface="Microsoft YaHei" panose="020B0503020204020204" pitchFamily="34" charset="-122"/>
            </a:endParaRPr>
          </a:p>
          <a:p>
            <a:pPr algn="r"/>
            <a:r>
              <a:rPr lang="zh-TW" altLang="zh-TW" sz="3600" b="1" dirty="0">
                <a:solidFill>
                  <a:schemeClr val="bg1"/>
                </a:solidFill>
                <a:latin typeface="Microsoft YaHei" panose="020B0503020204020204" pitchFamily="34" charset="-122"/>
                <a:ea typeface="Microsoft YaHei" panose="020B0503020204020204" pitchFamily="34" charset="-122"/>
              </a:rPr>
              <a:t>創新應變</a:t>
            </a:r>
            <a:endParaRPr kumimoji="1" lang="zh-CN" altLang="en-US" sz="3600" b="1" dirty="0">
              <a:solidFill>
                <a:schemeClr val="bg1"/>
              </a:solidFill>
              <a:latin typeface="Microsoft YaHei" panose="020B0503020204020204" pitchFamily="34" charset="-122"/>
              <a:ea typeface="Microsoft YaHei" panose="020B0503020204020204" pitchFamily="34" charset="-122"/>
            </a:endParaRPr>
          </a:p>
        </p:txBody>
      </p:sp>
      <p:sp>
        <p:nvSpPr>
          <p:cNvPr id="5" name="矩形 4"/>
          <p:cNvSpPr/>
          <p:nvPr/>
        </p:nvSpPr>
        <p:spPr>
          <a:xfrm>
            <a:off x="501154" y="983090"/>
            <a:ext cx="4288353" cy="707886"/>
          </a:xfrm>
          <a:prstGeom prst="rect">
            <a:avLst/>
          </a:prstGeom>
        </p:spPr>
        <p:txBody>
          <a:bodyPr wrap="none">
            <a:spAutoFit/>
          </a:bodyPr>
          <a:lstStyle/>
          <a:p>
            <a:r>
              <a:rPr lang="zh-TW" altLang="en-US" sz="4000" b="1" dirty="0">
                <a:solidFill>
                  <a:srgbClr val="3366FF"/>
                </a:solidFill>
                <a:latin typeface="Microsoft YaHei" panose="020B0503020204020204" pitchFamily="34" charset="-122"/>
                <a:ea typeface="Microsoft YaHei" panose="020B0503020204020204" pitchFamily="34" charset="-122"/>
              </a:rPr>
              <a:t>改變，從我們開始</a:t>
            </a:r>
          </a:p>
        </p:txBody>
      </p:sp>
      <p:sp>
        <p:nvSpPr>
          <p:cNvPr id="2" name="投影片編號版面配置區 1"/>
          <p:cNvSpPr>
            <a:spLocks noGrp="1"/>
          </p:cNvSpPr>
          <p:nvPr>
            <p:ph type="sldNum" sz="quarter" idx="12"/>
          </p:nvPr>
        </p:nvSpPr>
        <p:spPr/>
        <p:txBody>
          <a:bodyPr/>
          <a:lstStyle/>
          <a:p>
            <a:fld id="{77FB1FFA-84B8-BF45-92CD-1DB958381E74}" type="slidenum">
              <a:rPr kumimoji="1" lang="zh-TW" altLang="en-US" smtClean="0"/>
              <a:pPr/>
              <a:t>72</a:t>
            </a:fld>
            <a:endParaRPr kumimoji="1" lang="zh-TW" altLang="en-US"/>
          </a:p>
        </p:txBody>
      </p:sp>
    </p:spTree>
    <p:extLst>
      <p:ext uri="{BB962C8B-B14F-4D97-AF65-F5344CB8AC3E}">
        <p14:creationId xmlns:p14="http://schemas.microsoft.com/office/powerpoint/2010/main" val="25781649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8</a:t>
            </a:fld>
            <a:endParaRPr kumimoji="1" lang="zh-TW" altLang="en-US"/>
          </a:p>
        </p:txBody>
      </p:sp>
      <p:sp>
        <p:nvSpPr>
          <p:cNvPr id="4" name="標題 3"/>
          <p:cNvSpPr>
            <a:spLocks noGrp="1"/>
          </p:cNvSpPr>
          <p:nvPr>
            <p:ph type="title"/>
          </p:nvPr>
        </p:nvSpPr>
        <p:spPr>
          <a:xfrm>
            <a:off x="776912" y="0"/>
            <a:ext cx="8367087" cy="646625"/>
          </a:xfrm>
          <a:solidFill>
            <a:schemeClr val="tx2">
              <a:lumMod val="40000"/>
              <a:lumOff val="60000"/>
            </a:schemeClr>
          </a:solidFill>
        </p:spPr>
        <p:txBody>
          <a:bodyPr anchor="ctr"/>
          <a:lstStyle/>
          <a:p>
            <a:pPr algn="ctr"/>
            <a:r>
              <a:rPr lang="zh-TW" altLang="en-US" sz="4400" dirty="0">
                <a:solidFill>
                  <a:schemeClr val="bg1"/>
                </a:solidFill>
                <a:latin typeface="Microsoft YaHei" panose="020B0503020204020204" pitchFamily="34" charset="-122"/>
                <a:ea typeface="Microsoft YaHei" panose="020B0503020204020204" pitchFamily="34" charset="-122"/>
              </a:rPr>
              <a:t>升學與進路篇</a:t>
            </a:r>
          </a:p>
        </p:txBody>
      </p:sp>
      <p:pic>
        <p:nvPicPr>
          <p:cNvPr id="9" name="圖片 8">
            <a:extLst>
              <a:ext uri="{FF2B5EF4-FFF2-40B4-BE49-F238E27FC236}">
                <a16:creationId xmlns:a16="http://schemas.microsoft.com/office/drawing/2014/main" id="{9DF48C05-D83A-4312-BF93-D6E419BBD744}"/>
              </a:ext>
            </a:extLst>
          </p:cNvPr>
          <p:cNvPicPr>
            <a:picLocks/>
          </p:cNvPicPr>
          <p:nvPr/>
        </p:nvPicPr>
        <p:blipFill rotWithShape="1">
          <a:blip r:embed="rId2" cstate="print">
            <a:clrChange>
              <a:clrFrom>
                <a:srgbClr val="FFFFFF"/>
              </a:clrFrom>
              <a:clrTo>
                <a:srgbClr val="FFFFFF">
                  <a:alpha val="0"/>
                </a:srgbClr>
              </a:clrTo>
            </a:clrChange>
          </a:blip>
          <a:srcRect l="1352" r="10183" b="5769"/>
          <a:stretch/>
        </p:blipFill>
        <p:spPr>
          <a:xfrm>
            <a:off x="1655728" y="646625"/>
            <a:ext cx="7309678" cy="4394482"/>
          </a:xfrm>
          <a:prstGeom prst="rect">
            <a:avLst/>
          </a:prstGeom>
          <a:effectLst>
            <a:outerShdw blurRad="50800" dist="38100" dir="2700000" algn="tl" rotWithShape="0">
              <a:prstClr val="black">
                <a:alpha val="40000"/>
              </a:prstClr>
            </a:outerShdw>
          </a:effectLst>
        </p:spPr>
      </p:pic>
      <p:sp>
        <p:nvSpPr>
          <p:cNvPr id="2" name="矩形 1"/>
          <p:cNvSpPr/>
          <p:nvPr/>
        </p:nvSpPr>
        <p:spPr>
          <a:xfrm>
            <a:off x="233774" y="895000"/>
            <a:ext cx="783754" cy="170780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認識大學多元入學管道</a:t>
            </a:r>
          </a:p>
        </p:txBody>
      </p:sp>
      <p:sp>
        <p:nvSpPr>
          <p:cNvPr id="10" name="矩形 9"/>
          <p:cNvSpPr/>
          <p:nvPr/>
        </p:nvSpPr>
        <p:spPr>
          <a:xfrm>
            <a:off x="1177522" y="2212718"/>
            <a:ext cx="478206" cy="2554545"/>
          </a:xfrm>
          <a:prstGeom prst="rect">
            <a:avLst/>
          </a:prstGeom>
          <a:solidFill>
            <a:schemeClr val="accent6">
              <a:lumMod val="20000"/>
              <a:lumOff val="80000"/>
            </a:schemeClr>
          </a:solidFill>
        </p:spPr>
        <p:txBody>
          <a:bodyPr wrap="square">
            <a:spAutoFit/>
          </a:bodyPr>
          <a:lstStyle/>
          <a:p>
            <a:pPr algn="ctr"/>
            <a:r>
              <a:rPr lang="zh-TW" altLang="en-US" sz="2000" b="1" dirty="0">
                <a:solidFill>
                  <a:srgbClr val="003192"/>
                </a:solidFill>
                <a:latin typeface="微軟正黑體" panose="020B0604030504040204" pitchFamily="34" charset="-120"/>
                <a:ea typeface="微軟正黑體" panose="020B0604030504040204" pitchFamily="34" charset="-120"/>
              </a:rPr>
              <a:t>三大招生管道流程</a:t>
            </a:r>
            <a:endParaRPr lang="zh-TW" altLang="en-US" sz="2000" dirty="0"/>
          </a:p>
        </p:txBody>
      </p:sp>
    </p:spTree>
    <p:extLst>
      <p:ext uri="{BB962C8B-B14F-4D97-AF65-F5344CB8AC3E}">
        <p14:creationId xmlns:p14="http://schemas.microsoft.com/office/powerpoint/2010/main" val="25812411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88593" y="618837"/>
            <a:ext cx="5017919" cy="4524664"/>
          </a:xfrm>
        </p:spPr>
        <p:txBody>
          <a:bodyPr>
            <a:noAutofit/>
          </a:bodyPr>
          <a:lstStyle/>
          <a:p>
            <a:r>
              <a:rPr lang="zh-TW" altLang="en-US" sz="1600" b="0" dirty="0" smtClean="0">
                <a:solidFill>
                  <a:schemeClr val="tx1"/>
                </a:solidFill>
                <a:latin typeface="標楷體" pitchFamily="65" charset="-120"/>
                <a:ea typeface="標楷體" pitchFamily="65" charset="-120"/>
              </a:rPr>
              <a:t>「</a:t>
            </a:r>
            <a:r>
              <a:rPr lang="zh-TW" altLang="en-US" sz="1600" b="0" dirty="0" smtClean="0">
                <a:solidFill>
                  <a:schemeClr val="tx1"/>
                </a:solidFill>
                <a:latin typeface="標楷體" pitchFamily="65" charset="-120"/>
                <a:ea typeface="標楷體" pitchFamily="65" charset="-120"/>
              </a:rPr>
              <a:t>特殊選才」的入學方式，比較適合具備下列特質的同學，可以經由「特殊選才」的管道，突顯自己與申請校系的適性與契合度，更加確立未來的方向。</a:t>
            </a:r>
            <a:br>
              <a:rPr lang="zh-TW" altLang="en-US" sz="1600" b="0" dirty="0" smtClean="0">
                <a:solidFill>
                  <a:schemeClr val="tx1"/>
                </a:solidFill>
                <a:latin typeface="標楷體" pitchFamily="65" charset="-120"/>
                <a:ea typeface="標楷體" pitchFamily="65" charset="-120"/>
              </a:rPr>
            </a:br>
            <a:r>
              <a:rPr lang="en-US" altLang="zh-TW" sz="1600" dirty="0" smtClean="0">
                <a:solidFill>
                  <a:srgbClr val="3333FF"/>
                </a:solidFill>
                <a:latin typeface="標楷體" pitchFamily="65" charset="-120"/>
                <a:ea typeface="標楷體" pitchFamily="65" charset="-120"/>
              </a:rPr>
              <a:t>1</a:t>
            </a:r>
            <a:r>
              <a:rPr lang="en-US" altLang="zh-TW" sz="1600" dirty="0" smtClean="0">
                <a:solidFill>
                  <a:srgbClr val="3333FF"/>
                </a:solidFill>
                <a:latin typeface="標楷體" pitchFamily="65" charset="-120"/>
                <a:ea typeface="標楷體" pitchFamily="65" charset="-120"/>
              </a:rPr>
              <a:t>.</a:t>
            </a:r>
            <a:r>
              <a:rPr lang="zh-TW" altLang="en-US" sz="1600" dirty="0" smtClean="0">
                <a:solidFill>
                  <a:srgbClr val="3333FF"/>
                </a:solidFill>
                <a:latin typeface="標楷體" pitchFamily="65" charset="-120"/>
                <a:ea typeface="標楷體" pitchFamily="65" charset="-120"/>
              </a:rPr>
              <a:t>具有單一學科的能力天賦，如單科天才或單科資優等。</a:t>
            </a:r>
            <a:br>
              <a:rPr lang="zh-TW" altLang="en-US" sz="1600" dirty="0" smtClean="0">
                <a:solidFill>
                  <a:srgbClr val="3333FF"/>
                </a:solidFill>
                <a:latin typeface="標楷體" pitchFamily="65" charset="-120"/>
                <a:ea typeface="標楷體" pitchFamily="65" charset="-120"/>
              </a:rPr>
            </a:br>
            <a:r>
              <a:rPr lang="en-US" altLang="zh-TW" sz="1600" dirty="0" smtClean="0">
                <a:solidFill>
                  <a:srgbClr val="3333FF"/>
                </a:solidFill>
                <a:latin typeface="標楷體" pitchFamily="65" charset="-120"/>
                <a:ea typeface="標楷體" pitchFamily="65" charset="-120"/>
              </a:rPr>
              <a:t>2.</a:t>
            </a:r>
            <a:r>
              <a:rPr lang="zh-TW" altLang="en-US" sz="1600" dirty="0" smtClean="0">
                <a:solidFill>
                  <a:srgbClr val="3333FF"/>
                </a:solidFill>
                <a:latin typeface="標楷體" pitchFamily="65" charset="-120"/>
                <a:ea typeface="標楷體" pitchFamily="65" charset="-120"/>
              </a:rPr>
              <a:t>具有藝能類的才藝專長。</a:t>
            </a:r>
            <a:br>
              <a:rPr lang="zh-TW" altLang="en-US" sz="1600" dirty="0" smtClean="0">
                <a:solidFill>
                  <a:srgbClr val="3333FF"/>
                </a:solidFill>
                <a:latin typeface="標楷體" pitchFamily="65" charset="-120"/>
                <a:ea typeface="標楷體" pitchFamily="65" charset="-120"/>
              </a:rPr>
            </a:br>
            <a:r>
              <a:rPr lang="en-US" altLang="zh-TW" sz="1600" dirty="0" smtClean="0">
                <a:solidFill>
                  <a:srgbClr val="3333FF"/>
                </a:solidFill>
                <a:latin typeface="標楷體" pitchFamily="65" charset="-120"/>
                <a:ea typeface="標楷體" pitchFamily="65" charset="-120"/>
              </a:rPr>
              <a:t>3.</a:t>
            </a:r>
            <a:r>
              <a:rPr lang="zh-TW" altLang="en-US" sz="1600" dirty="0" smtClean="0">
                <a:solidFill>
                  <a:srgbClr val="3333FF"/>
                </a:solidFill>
                <a:latin typeface="標楷體" pitchFamily="65" charset="-120"/>
                <a:ea typeface="標楷體" pitchFamily="65" charset="-120"/>
              </a:rPr>
              <a:t>具有創新能力與思維，或卓越的領導統御能力。</a:t>
            </a:r>
            <a:br>
              <a:rPr lang="zh-TW" altLang="en-US" sz="1600" dirty="0" smtClean="0">
                <a:solidFill>
                  <a:srgbClr val="3333FF"/>
                </a:solidFill>
                <a:latin typeface="標楷體" pitchFamily="65" charset="-120"/>
                <a:ea typeface="標楷體" pitchFamily="65" charset="-120"/>
              </a:rPr>
            </a:br>
            <a:r>
              <a:rPr lang="en-US" altLang="zh-TW" sz="1600" dirty="0" smtClean="0">
                <a:solidFill>
                  <a:srgbClr val="3333FF"/>
                </a:solidFill>
                <a:latin typeface="標楷體" pitchFamily="65" charset="-120"/>
                <a:ea typeface="標楷體" pitchFamily="65" charset="-120"/>
              </a:rPr>
              <a:t>4.</a:t>
            </a:r>
            <a:r>
              <a:rPr lang="zh-TW" altLang="en-US" sz="1600" dirty="0" smtClean="0">
                <a:solidFill>
                  <a:srgbClr val="3333FF"/>
                </a:solidFill>
                <a:latin typeface="標楷體" pitchFamily="65" charset="-120"/>
                <a:ea typeface="標楷體" pitchFamily="65" charset="-120"/>
              </a:rPr>
              <a:t>具有特殊優良行為</a:t>
            </a:r>
            <a:r>
              <a:rPr lang="zh-TW" altLang="en-US" sz="1600" dirty="0" smtClean="0">
                <a:solidFill>
                  <a:srgbClr val="3333FF"/>
                </a:solidFill>
                <a:latin typeface="標楷體" pitchFamily="65" charset="-120"/>
                <a:ea typeface="標楷體" pitchFamily="65" charset="-120"/>
              </a:rPr>
              <a:t>。</a:t>
            </a:r>
            <a:endParaRPr lang="en-US" altLang="zh-TW" sz="1600" dirty="0" smtClean="0">
              <a:solidFill>
                <a:srgbClr val="3333FF"/>
              </a:solidFill>
              <a:latin typeface="標楷體" pitchFamily="65" charset="-120"/>
              <a:ea typeface="標楷體" pitchFamily="65" charset="-120"/>
            </a:endParaRPr>
          </a:p>
          <a:p>
            <a:r>
              <a:rPr lang="zh-TW" altLang="en-US" sz="1600" dirty="0">
                <a:solidFill>
                  <a:srgbClr val="252525"/>
                </a:solidFill>
                <a:latin typeface="Microsoft JhengHei"/>
                <a:cs typeface="Microsoft JhengHei"/>
              </a:rPr>
              <a:t>國際奧林匹亞得獎或選訓決賽完賽、</a:t>
            </a:r>
            <a:r>
              <a:rPr lang="zh-TW" altLang="en-US" sz="1600" spc="-4" dirty="0">
                <a:solidFill>
                  <a:srgbClr val="252525"/>
                </a:solidFill>
                <a:latin typeface="Microsoft JhengHei"/>
                <a:cs typeface="Microsoft JhengHei"/>
              </a:rPr>
              <a:t>全國</a:t>
            </a:r>
            <a:r>
              <a:rPr lang="zh-TW" altLang="en-US" sz="1600" dirty="0">
                <a:solidFill>
                  <a:srgbClr val="252525"/>
                </a:solidFill>
                <a:latin typeface="Microsoft JhengHei"/>
                <a:cs typeface="Microsoft JhengHei"/>
              </a:rPr>
              <a:t>或國際科展獲獎</a:t>
            </a:r>
            <a:r>
              <a:rPr lang="zh-TW" altLang="en-US" sz="1600" dirty="0">
                <a:solidFill>
                  <a:prstClr val="black"/>
                </a:solidFill>
                <a:latin typeface="Microsoft JhengHei"/>
                <a:cs typeface="Microsoft JhengHei"/>
              </a:rPr>
              <a:t>、</a:t>
            </a:r>
            <a:r>
              <a:rPr lang="zh-TW" altLang="en-US" sz="1600" dirty="0">
                <a:solidFill>
                  <a:srgbClr val="252525"/>
                </a:solidFill>
                <a:latin typeface="Microsoft JhengHei"/>
                <a:cs typeface="Microsoft JhengHei"/>
              </a:rPr>
              <a:t>具有美</a:t>
            </a:r>
            <a:r>
              <a:rPr lang="zh-TW" altLang="en-US" sz="1600" spc="-4" dirty="0">
                <a:solidFill>
                  <a:srgbClr val="252525"/>
                </a:solidFill>
                <a:latin typeface="Microsoft JhengHei"/>
                <a:cs typeface="Microsoft JhengHei"/>
              </a:rPr>
              <a:t>國</a:t>
            </a:r>
            <a:r>
              <a:rPr lang="en-US" altLang="zh-TW" sz="1600" dirty="0">
                <a:solidFill>
                  <a:srgbClr val="252525"/>
                </a:solidFill>
                <a:latin typeface="Microsoft JhengHei"/>
                <a:cs typeface="Microsoft JhengHei"/>
              </a:rPr>
              <a:t>S</a:t>
            </a:r>
            <a:r>
              <a:rPr lang="en-US" altLang="zh-TW" sz="1600" spc="-190" dirty="0">
                <a:solidFill>
                  <a:srgbClr val="252525"/>
                </a:solidFill>
                <a:latin typeface="Microsoft JhengHei"/>
                <a:cs typeface="Microsoft JhengHei"/>
              </a:rPr>
              <a:t>A</a:t>
            </a:r>
            <a:r>
              <a:rPr lang="en-US" altLang="zh-TW" sz="1600" spc="-4" dirty="0">
                <a:solidFill>
                  <a:srgbClr val="252525"/>
                </a:solidFill>
                <a:latin typeface="Microsoft JhengHei"/>
                <a:cs typeface="Microsoft JhengHei"/>
              </a:rPr>
              <a:t>T</a:t>
            </a:r>
            <a:r>
              <a:rPr lang="zh-TW" altLang="en-US" sz="1600" dirty="0">
                <a:solidFill>
                  <a:srgbClr val="252525"/>
                </a:solidFill>
                <a:latin typeface="Microsoft JhengHei"/>
                <a:cs typeface="Microsoft JhengHei"/>
              </a:rPr>
              <a:t>或</a:t>
            </a:r>
            <a:r>
              <a:rPr lang="en-US" altLang="zh-TW" sz="1600" spc="-40" dirty="0">
                <a:solidFill>
                  <a:srgbClr val="252525"/>
                </a:solidFill>
                <a:latin typeface="Microsoft JhengHei"/>
                <a:cs typeface="Microsoft JhengHei"/>
              </a:rPr>
              <a:t>A</a:t>
            </a:r>
            <a:r>
              <a:rPr lang="en-US" altLang="zh-TW" sz="1600" dirty="0">
                <a:solidFill>
                  <a:srgbClr val="252525"/>
                </a:solidFill>
                <a:latin typeface="Microsoft JhengHei"/>
                <a:cs typeface="Microsoft JhengHei"/>
              </a:rPr>
              <a:t>C</a:t>
            </a:r>
            <a:r>
              <a:rPr lang="en-US" altLang="zh-TW" sz="1600" spc="-4" dirty="0">
                <a:solidFill>
                  <a:srgbClr val="252525"/>
                </a:solidFill>
                <a:latin typeface="Microsoft JhengHei"/>
                <a:cs typeface="Microsoft JhengHei"/>
              </a:rPr>
              <a:t>T</a:t>
            </a:r>
            <a:r>
              <a:rPr lang="zh-TW" altLang="en-US" sz="1600" dirty="0">
                <a:solidFill>
                  <a:srgbClr val="252525"/>
                </a:solidFill>
                <a:latin typeface="Microsoft JhengHei"/>
                <a:cs typeface="Microsoft JhengHei"/>
              </a:rPr>
              <a:t>成績、高中科學班、</a:t>
            </a:r>
            <a:r>
              <a:rPr lang="zh-TW" altLang="en-US" sz="1600" spc="-4" dirty="0">
                <a:solidFill>
                  <a:srgbClr val="252525"/>
                </a:solidFill>
                <a:latin typeface="Microsoft JhengHei"/>
                <a:cs typeface="Microsoft JhengHei"/>
              </a:rPr>
              <a:t>單一</a:t>
            </a:r>
            <a:r>
              <a:rPr lang="zh-TW" altLang="en-US" sz="1600" dirty="0">
                <a:solidFill>
                  <a:srgbClr val="252525"/>
                </a:solidFill>
                <a:latin typeface="Microsoft JhengHei"/>
                <a:cs typeface="Microsoft JhengHei"/>
              </a:rPr>
              <a:t>科</a:t>
            </a:r>
            <a:r>
              <a:rPr lang="zh-TW" altLang="en-US" sz="1600" spc="-4" dirty="0">
                <a:solidFill>
                  <a:srgbClr val="252525"/>
                </a:solidFill>
                <a:latin typeface="Microsoft JhengHei"/>
                <a:cs typeface="Microsoft JhengHei"/>
              </a:rPr>
              <a:t>目</a:t>
            </a:r>
            <a:r>
              <a:rPr lang="en-US" altLang="zh-TW" sz="1600" spc="-4" dirty="0">
                <a:solidFill>
                  <a:srgbClr val="252525"/>
                </a:solidFill>
                <a:latin typeface="Microsoft JhengHei"/>
                <a:cs typeface="Microsoft JhengHei"/>
              </a:rPr>
              <a:t>(</a:t>
            </a:r>
            <a:r>
              <a:rPr lang="zh-TW" altLang="en-US" sz="1600" spc="-4" dirty="0">
                <a:solidFill>
                  <a:srgbClr val="252525"/>
                </a:solidFill>
                <a:latin typeface="Microsoft JhengHei"/>
                <a:cs typeface="Microsoft JhengHei"/>
              </a:rPr>
              <a:t>數學</a:t>
            </a:r>
            <a:r>
              <a:rPr lang="en-US" altLang="zh-TW" sz="1600" dirty="0">
                <a:solidFill>
                  <a:srgbClr val="252525"/>
                </a:solidFill>
                <a:latin typeface="Microsoft JhengHei"/>
                <a:cs typeface="Microsoft JhengHei"/>
              </a:rPr>
              <a:t>.</a:t>
            </a:r>
            <a:r>
              <a:rPr lang="zh-TW" altLang="en-US" sz="1600" dirty="0">
                <a:solidFill>
                  <a:srgbClr val="252525"/>
                </a:solidFill>
                <a:latin typeface="Microsoft JhengHei"/>
                <a:cs typeface="Microsoft JhengHei"/>
              </a:rPr>
              <a:t>英</a:t>
            </a:r>
            <a:r>
              <a:rPr lang="zh-TW" altLang="en-US" sz="1600" spc="-4" dirty="0">
                <a:solidFill>
                  <a:srgbClr val="252525"/>
                </a:solidFill>
                <a:latin typeface="Microsoft JhengHei"/>
                <a:cs typeface="Microsoft JhengHei"/>
              </a:rPr>
              <a:t>文</a:t>
            </a:r>
            <a:r>
              <a:rPr lang="en-US" altLang="zh-TW" sz="1600" dirty="0">
                <a:solidFill>
                  <a:srgbClr val="252525"/>
                </a:solidFill>
                <a:latin typeface="Microsoft JhengHei"/>
                <a:cs typeface="Microsoft JhengHei"/>
              </a:rPr>
              <a:t>.</a:t>
            </a:r>
            <a:r>
              <a:rPr lang="zh-TW" altLang="en-US" sz="1600" spc="-4" dirty="0">
                <a:solidFill>
                  <a:srgbClr val="252525"/>
                </a:solidFill>
                <a:latin typeface="Microsoft JhengHei"/>
                <a:cs typeface="Microsoft JhengHei"/>
              </a:rPr>
              <a:t>國文等</a:t>
            </a:r>
            <a:r>
              <a:rPr lang="en-US" altLang="zh-TW" sz="1600" spc="-4" dirty="0">
                <a:solidFill>
                  <a:srgbClr val="252525"/>
                </a:solidFill>
                <a:latin typeface="Microsoft JhengHei"/>
                <a:cs typeface="Microsoft JhengHei"/>
              </a:rPr>
              <a:t>)</a:t>
            </a:r>
            <a:r>
              <a:rPr lang="zh-TW" altLang="en-US" sz="1600" dirty="0">
                <a:solidFill>
                  <a:srgbClr val="252525"/>
                </a:solidFill>
                <a:latin typeface="Microsoft JhengHei"/>
                <a:cs typeface="Microsoft JhengHei"/>
              </a:rPr>
              <a:t>學業成績要達</a:t>
            </a:r>
            <a:r>
              <a:rPr lang="zh-TW" altLang="en-US" sz="1600" spc="-12" dirty="0">
                <a:solidFill>
                  <a:srgbClr val="252525"/>
                </a:solidFill>
                <a:latin typeface="Microsoft JhengHei"/>
                <a:cs typeface="Microsoft JhengHei"/>
              </a:rPr>
              <a:t>全</a:t>
            </a:r>
            <a:r>
              <a:rPr lang="zh-TW" altLang="en-US" sz="1600" spc="-4" dirty="0">
                <a:solidFill>
                  <a:srgbClr val="252525"/>
                </a:solidFill>
                <a:latin typeface="Microsoft JhengHei"/>
                <a:cs typeface="Microsoft JhengHei"/>
              </a:rPr>
              <a:t>校總 </a:t>
            </a:r>
            <a:r>
              <a:rPr lang="zh-TW" altLang="en-US" sz="1600" dirty="0">
                <a:solidFill>
                  <a:srgbClr val="252525"/>
                </a:solidFill>
                <a:latin typeface="Microsoft JhengHei"/>
                <a:cs typeface="Microsoft JhengHei"/>
              </a:rPr>
              <a:t>排名</a:t>
            </a:r>
            <a:r>
              <a:rPr lang="en-US" altLang="zh-TW" sz="1600" dirty="0">
                <a:solidFill>
                  <a:srgbClr val="252525"/>
                </a:solidFill>
                <a:latin typeface="Microsoft JhengHei"/>
                <a:cs typeface="Microsoft JhengHei"/>
              </a:rPr>
              <a:t>3%</a:t>
            </a:r>
            <a:r>
              <a:rPr lang="zh-TW" altLang="en-US" sz="1600" dirty="0">
                <a:solidFill>
                  <a:srgbClr val="252525"/>
                </a:solidFill>
                <a:latin typeface="Microsoft JhengHei"/>
                <a:cs typeface="Microsoft JhengHei"/>
              </a:rPr>
              <a:t>等</a:t>
            </a:r>
          </a:p>
          <a:p>
            <a:r>
              <a:rPr lang="en-US" altLang="zh-TW" sz="1600" dirty="0" smtClean="0">
                <a:solidFill>
                  <a:srgbClr val="3333FF"/>
                </a:solidFill>
                <a:latin typeface="標楷體" pitchFamily="65" charset="-120"/>
                <a:ea typeface="標楷體" pitchFamily="65" charset="-120"/>
              </a:rPr>
              <a:t>5</a:t>
            </a:r>
            <a:r>
              <a:rPr lang="en-US" altLang="zh-TW" sz="1600" dirty="0" smtClean="0">
                <a:solidFill>
                  <a:srgbClr val="3333FF"/>
                </a:solidFill>
                <a:latin typeface="標楷體" pitchFamily="65" charset="-120"/>
                <a:ea typeface="標楷體" pitchFamily="65" charset="-120"/>
              </a:rPr>
              <a:t>.</a:t>
            </a:r>
            <a:r>
              <a:rPr lang="zh-TW" altLang="en-US" sz="1600" dirty="0" smtClean="0">
                <a:solidFill>
                  <a:srgbClr val="3333FF"/>
                </a:solidFill>
                <a:latin typeface="標楷體" pitchFamily="65" charset="-120"/>
                <a:ea typeface="標楷體" pitchFamily="65" charset="-120"/>
              </a:rPr>
              <a:t>具有逆境向學的精神。</a:t>
            </a:r>
            <a:br>
              <a:rPr lang="zh-TW" altLang="en-US" sz="1600" dirty="0" smtClean="0">
                <a:solidFill>
                  <a:srgbClr val="3333FF"/>
                </a:solidFill>
                <a:latin typeface="標楷體" pitchFamily="65" charset="-120"/>
                <a:ea typeface="標楷體" pitchFamily="65" charset="-120"/>
              </a:rPr>
            </a:br>
            <a:r>
              <a:rPr lang="en-US" altLang="zh-TW" sz="1600" dirty="0" smtClean="0">
                <a:solidFill>
                  <a:srgbClr val="3333FF"/>
                </a:solidFill>
                <a:latin typeface="標楷體" pitchFamily="65" charset="-120"/>
                <a:ea typeface="標楷體" pitchFamily="65" charset="-120"/>
              </a:rPr>
              <a:t>6.</a:t>
            </a:r>
            <a:r>
              <a:rPr lang="zh-TW" altLang="en-US" sz="1600" dirty="0" smtClean="0">
                <a:solidFill>
                  <a:srgbClr val="3333FF"/>
                </a:solidFill>
                <a:latin typeface="標楷體" pitchFamily="65" charset="-120"/>
                <a:ea typeface="標楷體" pitchFamily="65" charset="-120"/>
              </a:rPr>
              <a:t>不同教育資歷，如：境外臺生、新住民及其子女、經濟弱勢學生（中低收入或特殊境遇）、實驗教育學生，以及持有境外學歷報考且同時有國外具公信力之入學用大型測驗成績的同學等。</a:t>
            </a:r>
            <a:endParaRPr lang="zh-TW" altLang="en-US" sz="1600" dirty="0">
              <a:solidFill>
                <a:srgbClr val="3333FF"/>
              </a:solidFill>
              <a:latin typeface="標楷體" pitchFamily="65" charset="-120"/>
              <a:ea typeface="標楷體" pitchFamily="65" charset="-120"/>
            </a:endParaRPr>
          </a:p>
        </p:txBody>
      </p:sp>
      <p:sp>
        <p:nvSpPr>
          <p:cNvPr id="3" name="投影片編號版面配置區 2"/>
          <p:cNvSpPr>
            <a:spLocks noGrp="1"/>
          </p:cNvSpPr>
          <p:nvPr>
            <p:ph type="sldNum" sz="quarter" idx="12"/>
          </p:nvPr>
        </p:nvSpPr>
        <p:spPr/>
        <p:txBody>
          <a:bodyPr/>
          <a:lstStyle/>
          <a:p>
            <a:fld id="{77FB1FFA-84B8-BF45-92CD-1DB958381E74}" type="slidenum">
              <a:rPr kumimoji="1" lang="zh-TW" altLang="en-US" smtClean="0"/>
              <a:pPr/>
              <a:t>9</a:t>
            </a:fld>
            <a:endParaRPr kumimoji="1" lang="zh-TW" altLang="en-US"/>
          </a:p>
        </p:txBody>
      </p:sp>
      <p:sp>
        <p:nvSpPr>
          <p:cNvPr id="4" name="標題 3"/>
          <p:cNvSpPr>
            <a:spLocks noGrp="1"/>
          </p:cNvSpPr>
          <p:nvPr>
            <p:ph type="title"/>
          </p:nvPr>
        </p:nvSpPr>
        <p:spPr>
          <a:xfrm>
            <a:off x="3988593" y="0"/>
            <a:ext cx="5017919" cy="646625"/>
          </a:xfrm>
        </p:spPr>
        <p:txBody>
          <a:bodyPr/>
          <a:lstStyle/>
          <a:p>
            <a:pPr algn="ctr"/>
            <a:r>
              <a:rPr lang="en-US" altLang="zh-TW" dirty="0" smtClean="0"/>
              <a:t>1.</a:t>
            </a:r>
            <a:r>
              <a:rPr lang="zh-TW" altLang="en-US" dirty="0" smtClean="0"/>
              <a:t>生學進路</a:t>
            </a:r>
            <a:r>
              <a:rPr lang="en-US" altLang="zh-TW" dirty="0" smtClean="0"/>
              <a:t>-</a:t>
            </a:r>
            <a:r>
              <a:rPr lang="zh-TW" altLang="en-US" dirty="0" smtClean="0"/>
              <a:t>特殊</a:t>
            </a:r>
            <a:r>
              <a:rPr lang="zh-TW" altLang="en-US" dirty="0" smtClean="0">
                <a:hlinkClick r:id="rId2"/>
              </a:rPr>
              <a:t>選才</a:t>
            </a:r>
            <a:endParaRPr lang="zh-TW" altLang="en-US" dirty="0"/>
          </a:p>
        </p:txBody>
      </p:sp>
      <p:pic>
        <p:nvPicPr>
          <p:cNvPr id="5" name="Picture 2"/>
          <p:cNvPicPr>
            <a:picLocks noChangeAspect="1" noChangeArrowheads="1"/>
          </p:cNvPicPr>
          <p:nvPr/>
        </p:nvPicPr>
        <p:blipFill>
          <a:blip r:embed="rId3"/>
          <a:srcRect/>
          <a:stretch>
            <a:fillRect/>
          </a:stretch>
        </p:blipFill>
        <p:spPr bwMode="auto">
          <a:xfrm>
            <a:off x="134937" y="246063"/>
            <a:ext cx="3987800" cy="47950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61878</TotalTime>
  <Words>5931</Words>
  <Application>Microsoft Office PowerPoint</Application>
  <PresentationFormat>如螢幕大小 (16:9)</PresentationFormat>
  <Paragraphs>1208</Paragraphs>
  <Slides>72</Slides>
  <Notes>5</Notes>
  <HiddenSlides>0</HiddenSlides>
  <MMClips>0</MMClips>
  <ScaleCrop>false</ScaleCrop>
  <HeadingPairs>
    <vt:vector size="6" baseType="variant">
      <vt:variant>
        <vt:lpstr>使用字型</vt:lpstr>
      </vt:variant>
      <vt:variant>
        <vt:i4>21</vt:i4>
      </vt:variant>
      <vt:variant>
        <vt:lpstr>佈景主題</vt:lpstr>
      </vt:variant>
      <vt:variant>
        <vt:i4>2</vt:i4>
      </vt:variant>
      <vt:variant>
        <vt:lpstr>投影片標題</vt:lpstr>
      </vt:variant>
      <vt:variant>
        <vt:i4>72</vt:i4>
      </vt:variant>
    </vt:vector>
  </HeadingPairs>
  <TitlesOfParts>
    <vt:vector size="95" baseType="lpstr">
      <vt:lpstr>等线</vt:lpstr>
      <vt:lpstr>方正姚体</vt:lpstr>
      <vt:lpstr>맑은 고딕</vt:lpstr>
      <vt:lpstr>微软雅黑</vt:lpstr>
      <vt:lpstr>微软雅黑</vt:lpstr>
      <vt:lpstr>Poppins</vt:lpstr>
      <vt:lpstr>宋体</vt:lpstr>
      <vt:lpstr>王漢宗特明體一標準</vt:lpstr>
      <vt:lpstr>经典综艺体简</vt:lpstr>
      <vt:lpstr>華康POP1體W7</vt:lpstr>
      <vt:lpstr>Microsoft JhengHei</vt:lpstr>
      <vt:lpstr>Microsoft JhengHei</vt:lpstr>
      <vt:lpstr>新細明體</vt:lpstr>
      <vt:lpstr>標楷體</vt:lpstr>
      <vt:lpstr>Arial</vt:lpstr>
      <vt:lpstr>Arial Narrow</vt:lpstr>
      <vt:lpstr>Calibri</vt:lpstr>
      <vt:lpstr>Microsoft Sans Serif</vt:lpstr>
      <vt:lpstr>Times New Roman</vt:lpstr>
      <vt:lpstr>Wingdings</vt:lpstr>
      <vt:lpstr>Wingdings 2</vt:lpstr>
      <vt:lpstr>自訂設計</vt:lpstr>
      <vt:lpstr>3_自訂設計</vt:lpstr>
      <vt:lpstr>113學年度綜合型高中宣導   </vt:lpstr>
      <vt:lpstr>PowerPoint 簡報</vt:lpstr>
      <vt:lpstr>PowerPoint 簡報</vt:lpstr>
      <vt:lpstr>升學與進路篇</vt:lpstr>
      <vt:lpstr>升學與進路篇</vt:lpstr>
      <vt:lpstr>升學與進路篇</vt:lpstr>
      <vt:lpstr>升學與進路篇</vt:lpstr>
      <vt:lpstr>升學與進路篇</vt:lpstr>
      <vt:lpstr>1.生學進路-特殊選才</vt:lpstr>
      <vt:lpstr>PowerPoint 簡報</vt:lpstr>
      <vt:lpstr>升學與進路篇</vt:lpstr>
      <vt:lpstr>2.升學與進路篇-繁星推薦</vt:lpstr>
      <vt:lpstr>升學與進路篇</vt:lpstr>
      <vt:lpstr>繁星推薦簡章</vt:lpstr>
      <vt:lpstr>繁星推薦簡章</vt:lpstr>
      <vt:lpstr>PowerPoint 簡報</vt:lpstr>
      <vt:lpstr>PowerPoint 簡報</vt:lpstr>
      <vt:lpstr>升學與進路篇</vt:lpstr>
      <vt:lpstr>3.升學與進路篇-申請入學</vt:lpstr>
      <vt:lpstr>升學與進路篇</vt:lpstr>
      <vt:lpstr>升學與進路篇</vt:lpstr>
      <vt:lpstr>(3)大學申請入學簡章</vt:lpstr>
      <vt:lpstr>(2)四技二專申請入學簡章</vt:lpstr>
      <vt:lpstr>4.升學與進路篇-四技二專申請入學</vt:lpstr>
      <vt:lpstr>5-升學與進路篇-分發入學</vt:lpstr>
      <vt:lpstr>分發入學簡章</vt:lpstr>
      <vt:lpstr>PowerPoint 簡報</vt:lpstr>
      <vt:lpstr>升學與進路篇</vt:lpstr>
      <vt:lpstr>升學與進路篇</vt:lpstr>
      <vt:lpstr>升學與進路篇</vt:lpstr>
      <vt:lpstr>升學與進路篇</vt:lpstr>
      <vt:lpstr>升學與進路篇</vt:lpstr>
      <vt:lpstr>學術學程報考統測</vt:lpstr>
      <vt:lpstr>6-升學與進路篇-四技二專特殊選才</vt:lpstr>
      <vt:lpstr>7-升學與進路篇-技優保送</vt:lpstr>
      <vt:lpstr>8-升學與進路篇-技優甄審</vt:lpstr>
      <vt:lpstr>9-升學與進路篇-科技繁星</vt:lpstr>
      <vt:lpstr>升學與進路篇</vt:lpstr>
      <vt:lpstr>10-升學與進路篇-甄選入學</vt:lpstr>
      <vt:lpstr>四技二專甄選入學簡章</vt:lpstr>
      <vt:lpstr>PowerPoint 簡報</vt:lpstr>
      <vt:lpstr>升學與進路篇</vt:lpstr>
      <vt:lpstr>升學與進路篇</vt:lpstr>
      <vt:lpstr>11-升學與進路篇-登記分發</vt:lpstr>
      <vt:lpstr>PowerPoint 簡報</vt:lpstr>
      <vt:lpstr>PowerPoint 簡報</vt:lpstr>
      <vt:lpstr>升學與進路篇</vt:lpstr>
      <vt:lpstr>升學與進路篇</vt:lpstr>
      <vt:lpstr>升學與進路篇</vt:lpstr>
      <vt:lpstr>PowerPoint 簡報</vt:lpstr>
      <vt:lpstr>證照檢定</vt:lpstr>
      <vt:lpstr>適性學習篇</vt:lpstr>
      <vt:lpstr>適性學習篇</vt:lpstr>
      <vt:lpstr>適性學習篇</vt:lpstr>
      <vt:lpstr>適性學習篇</vt:lpstr>
      <vt:lpstr>適性學習篇</vt:lpstr>
      <vt:lpstr>適性學習篇</vt:lpstr>
      <vt:lpstr>適性學習篇</vt:lpstr>
      <vt:lpstr>適性學習篇</vt:lpstr>
      <vt:lpstr>PowerPoint 簡報</vt:lpstr>
      <vt:lpstr>PowerPoint 簡報</vt:lpstr>
      <vt:lpstr>結 語</vt:lpstr>
      <vt:lpstr>結 語</vt:lpstr>
      <vt:lpstr>PowerPoint 簡報</vt:lpstr>
      <vt:lpstr>PowerPoint 簡報</vt:lpstr>
      <vt:lpstr>案例一</vt:lpstr>
      <vt:lpstr>案例二   自然組→社會組→應外英語學程， 考取成功大學外文系 </vt:lpstr>
      <vt:lpstr>案例三 大雄讀自然組學生想讀嘉南藥理大學藥學系</vt:lpstr>
      <vt:lpstr>案例四 大恆讀社會組，想考上嘉義大學水產養殖系 </vt:lpstr>
      <vt:lpstr>案例五 小哲讀觀光餐飲學程，想讀職能治療系</vt:lpstr>
      <vt:lpstr>PowerPoint 簡報</vt:lpstr>
      <vt:lpstr>PowerPoint 簡報</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設計群</dc:title>
  <dc:creator>I Cheng</dc:creator>
  <cp:lastModifiedBy>lizen huang</cp:lastModifiedBy>
  <cp:revision>1225</cp:revision>
  <cp:lastPrinted>2020-08-12T01:41:42Z</cp:lastPrinted>
  <dcterms:created xsi:type="dcterms:W3CDTF">2018-06-07T08:20:30Z</dcterms:created>
  <dcterms:modified xsi:type="dcterms:W3CDTF">2025-03-20T01:29:34Z</dcterms:modified>
</cp:coreProperties>
</file>